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903562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611348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88873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9259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30836" y="140787"/>
            <a:ext cx="793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it possible to obtain informed consent online via internet/telefone in your routine setting?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4" y="158381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03" y="160469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07" y="162943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Is a remote informed consent in accordance with the legal requirements for simple, complex or repeated anaesthesia?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470731" y="445380"/>
            <a:ext cx="10110175" cy="6209552"/>
            <a:chOff x="340106" y="214153"/>
            <a:chExt cx="10110175" cy="62095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06" y="1529405"/>
              <a:ext cx="4730657" cy="38877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841" y="1594644"/>
              <a:ext cx="4546440" cy="382253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2939181" y="5920000"/>
              <a:ext cx="7196110" cy="503705"/>
              <a:chOff x="2939181" y="6513767"/>
              <a:chExt cx="7196110" cy="5037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2939181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819487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117F5-9A49-014C-A7F0-B30AEF0204A2}"/>
              </a:ext>
            </a:extLst>
          </p:cNvPr>
          <p:cNvGrpSpPr/>
          <p:nvPr/>
        </p:nvGrpSpPr>
        <p:grpSpPr>
          <a:xfrm>
            <a:off x="1502267" y="445380"/>
            <a:ext cx="9057988" cy="6209552"/>
            <a:chOff x="1371642" y="214153"/>
            <a:chExt cx="9057988" cy="62095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B5708-B356-C741-B370-8F1E901CBBF7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CCF8FF-628E-2A47-A212-365F99A01B6B}"/>
                </a:ext>
              </a:extLst>
            </p:cNvPr>
            <p:cNvGrpSpPr/>
            <p:nvPr/>
          </p:nvGrpSpPr>
          <p:grpSpPr>
            <a:xfrm>
              <a:off x="3254489" y="5920000"/>
              <a:ext cx="6901822" cy="503705"/>
              <a:chOff x="3254489" y="6513767"/>
              <a:chExt cx="6901822" cy="5037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858A36-4CBD-194E-A6D3-D23A809D48E7}"/>
                  </a:ext>
                </a:extLst>
              </p:cNvPr>
              <p:cNvSpPr/>
              <p:nvPr/>
            </p:nvSpPr>
            <p:spPr>
              <a:xfrm>
                <a:off x="3254489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76B28A-D58A-8B49-8E8E-546D432745D4}"/>
                  </a:ext>
                </a:extLst>
              </p:cNvPr>
              <p:cNvSpPr txBox="1"/>
              <p:nvPr/>
            </p:nvSpPr>
            <p:spPr>
              <a:xfrm>
                <a:off x="821589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B3535-8A07-C543-A3E4-9C946128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06" y="1454150"/>
            <a:ext cx="4038600" cy="394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A9307D-B56F-154B-9847-71818EB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6850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16676</TotalTime>
  <Words>146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7</cp:revision>
  <dcterms:created xsi:type="dcterms:W3CDTF">2022-04-04T08:54:10Z</dcterms:created>
  <dcterms:modified xsi:type="dcterms:W3CDTF">2022-04-18T10:25:11Z</dcterms:modified>
</cp:coreProperties>
</file>