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/>
    <p:restoredTop sz="94719"/>
  </p:normalViewPr>
  <p:slideViewPr>
    <p:cSldViewPr snapToGrid="0" snapToObjects="1">
      <p:cViewPr>
        <p:scale>
          <a:sx n="108" d="100"/>
          <a:sy n="108" d="100"/>
        </p:scale>
        <p:origin x="6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</a:t>
            </a:r>
            <a:endParaRPr lang="de-DE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4" y="172044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03" y="174132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07" y="176606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256193"/>
            <a:ext cx="10110175" cy="6167512"/>
            <a:chOff x="340106" y="256193"/>
            <a:chExt cx="10110175" cy="61675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60297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66821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56193"/>
              <a:ext cx="90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When do you need to obtain Informed consent for elective surgery based on legal requirements in elective and repeated anaesthesia?</a:t>
              </a:r>
              <a:endParaRPr lang="de-DE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62040"/>
              <a:ext cx="7196110" cy="461665"/>
              <a:chOff x="2939181" y="6555807"/>
              <a:chExt cx="7196110" cy="4616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5580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14689</TotalTime>
  <Words>121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5</cp:revision>
  <dcterms:created xsi:type="dcterms:W3CDTF">2022-04-04T08:54:10Z</dcterms:created>
  <dcterms:modified xsi:type="dcterms:W3CDTF">2022-04-14T13:43:50Z</dcterms:modified>
</cp:coreProperties>
</file>