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17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08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5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24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39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25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9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7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45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237-9AD0-4F7E-A51A-25ED848AD79E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AB562-2155-4F2D-B2AF-0B173FF367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7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7152"/>
          </a:xfrm>
        </p:spPr>
        <p:txBody>
          <a:bodyPr>
            <a:normAutofit/>
          </a:bodyPr>
          <a:lstStyle/>
          <a:p>
            <a:pPr indent="457200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№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(ФИПИ)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43488" y="0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55154"/>
                </a:solidFill>
                <a:latin typeface="Open Sans Bold"/>
              </a:rPr>
              <a:t>F8E641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одной из кодировок 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Unicode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каждый символ кодируется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16 битами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Ученица написала текст (в нём нет лишних пробелов):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Предметы мебели: пуф, стул, диван, кресло, кровать, тумбочка, оттоманка, полукресло, раскладушка».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Ученица удалила из списка название одного предмета, а также лишние запятую и пробел – два пробела не должны идти подряд.</a:t>
                </a:r>
              </a:p>
              <a:p>
                <a:pPr marL="0" indent="0" algn="just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этом размер нового предложения в данной кодировке оказался</a:t>
                </a:r>
                <a:b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20 байт </m:t>
                    </m:r>
                  </m:oMath>
                </a14:m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меньше, чем размер исходного предложения. Напишите в ответе удалённое название предмета.</a:t>
                </a:r>
              </a:p>
              <a:p>
                <a:pPr marL="0" indent="0" algn="just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4354"/>
                <a:ext cx="10515600" cy="4752609"/>
              </a:xfrm>
              <a:blipFill>
                <a:blip r:embed="rId2"/>
                <a:stretch>
                  <a:fillRect l="-1043" t="-295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 как один символ имеет вес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 бит = 2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байта, а текст стал меньше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байт, то удалили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символов. Из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символов 2 это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запятая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пробел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значит нужно найти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буквенное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слово: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Предметы мебели: пуф, стул, диван, кресло, кровать, тумбочка, оттоманка, полукресло, раскладушка».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38200" y="3552093"/>
            <a:ext cx="1790700" cy="3868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7337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Алгоритмизация решения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визуализации процесса решения можно написать небольшую программу которая будет получать информационный вес одного символа, сам текст и выдавать информации в виде таблицы: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Файл: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759" y="3156439"/>
            <a:ext cx="6323459" cy="20833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58" y="5527393"/>
            <a:ext cx="6725589" cy="53347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8702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Алгоритмизация решения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перенести данные в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то при выделении любого слова, будет виден его информационный вес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545" y="2874582"/>
            <a:ext cx="2791215" cy="195289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6453555" y="4827480"/>
            <a:ext cx="606669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11035503" y="6407840"/>
            <a:ext cx="1021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 smtClean="0">
                <a:solidFill>
                  <a:srgbClr val="055154"/>
                </a:solidFill>
                <a:latin typeface="Nautilus Pompilius" panose="02000000000000000000" pitchFamily="50" charset="-52"/>
              </a:rPr>
              <a:t>Бахов Г.П.</a:t>
            </a:r>
            <a:endParaRPr lang="ru-RU" sz="1400" dirty="0">
              <a:latin typeface="Nautilus Pompilius" panose="02000000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95527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137</Words>
  <Application>Microsoft Office PowerPoint</Application>
  <PresentationFormat>Широкоэкранный</PresentationFormat>
  <Paragraphs>25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Nautilus Pompilius</vt:lpstr>
      <vt:lpstr>Open Sans Bold</vt:lpstr>
      <vt:lpstr>Times New Roman</vt:lpstr>
      <vt:lpstr>Тема Office</vt:lpstr>
      <vt:lpstr>Задание №1 (ФИПИ) </vt:lpstr>
      <vt:lpstr>Решение</vt:lpstr>
      <vt:lpstr>Алгоритмизация решения</vt:lpstr>
      <vt:lpstr>Алгоритмизация решения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Ниже приведена программа, записанная на пяти языках программирования.</dc:title>
  <dc:creator>Prepod</dc:creator>
  <cp:lastModifiedBy>Prepod</cp:lastModifiedBy>
  <cp:revision>24</cp:revision>
  <dcterms:created xsi:type="dcterms:W3CDTF">2025-10-20T20:41:49Z</dcterms:created>
  <dcterms:modified xsi:type="dcterms:W3CDTF">2025-10-21T21:39:48Z</dcterms:modified>
</cp:coreProperties>
</file>