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№3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0A6843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Определите наименьшее трёхзначное число x, для которого истинно логическое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выражение: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оканчивается на 3) </m:t>
                      </m:r>
                      <m:r>
                        <m:rPr>
                          <m:nor/>
                        </m:rPr>
                        <a:rPr lang="ru-RU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И НЕ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&lt; 230)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217" t="-231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способ решения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операция конъюнкция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есть все логическое выражение истинно когда истины оба входящие в него высказывания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оканчивается на 3)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103,113,123…,993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НЕ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230)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для: 230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,231,232,…,999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Наименьшее число которое есть и в первом и во втором множестве это </a:t>
                </a:r>
                <a:r>
                  <a:rPr lang="ru-RU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233</a:t>
                </a: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5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 решения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простой способ решение нужно перебрать все трехзначные числа и для каждого проверить условие: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58" y="3214562"/>
            <a:ext cx="709711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№3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3488" y="0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09B748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Напишите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наименьшее натуральное число x, для которого истинно высказывание: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&gt; 3) </m:t>
                      </m:r>
                      <m:r>
                        <m:rPr>
                          <m:nor/>
                        </m:rPr>
                        <a:rPr lang="ru-RU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И НЕ 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&lt; 4)) </m:t>
                      </m:r>
                      <m:r>
                        <m:rPr>
                          <m:nor/>
                        </m:rPr>
                        <a:rPr lang="ru-RU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ИЛИ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ru-RU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&lt; 1)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217" t="-231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способ решения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операция дизъюнкция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есть все логическое выражение истинно когда истинно хотя бы одно входящие в него высказывания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1)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-1,…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есть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 err="1">
                    <a:cs typeface="Times New Roman" panose="02020603050405020304" pitchFamily="18" charset="0"/>
                  </a:rPr>
                  <a:t>Д</a:t>
                </a:r>
                <a:r>
                  <a:rPr lang="ru-RU" dirty="0" smtClean="0">
                    <a:cs typeface="Times New Roman" panose="02020603050405020304" pitchFamily="18" charset="0"/>
                  </a:rPr>
                  <a:t>ля выражения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&gt; 3) </m:t>
                    </m:r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И НЕ 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4)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конъюнкция, то есть все логическое выражение истинно когда истины оба входящие в него высказывания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&gt; 3)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истинно для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,5,…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НЕ 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&lt; 4)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истинно для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5, …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Наименьшее число которое есть и в первом и во втором множестве это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ru-RU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834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 решения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простой способ решение нужно перебрать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натуральных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 и для каждого проверить условие: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2714525"/>
            <a:ext cx="789732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269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Nautilus Pompilius</vt:lpstr>
      <vt:lpstr>Open Sans Bold</vt:lpstr>
      <vt:lpstr>Times New Roman</vt:lpstr>
      <vt:lpstr>Тема Office</vt:lpstr>
      <vt:lpstr>Задание №3 (ФИПИ) </vt:lpstr>
      <vt:lpstr>Аналитический способ решения</vt:lpstr>
      <vt:lpstr>Программный способ решения </vt:lpstr>
      <vt:lpstr>Задание №3 (ФИПИ) </vt:lpstr>
      <vt:lpstr>Аналитический способ решения</vt:lpstr>
      <vt:lpstr>Программный способ решения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Prepod</cp:lastModifiedBy>
  <cp:revision>27</cp:revision>
  <dcterms:created xsi:type="dcterms:W3CDTF">2025-10-20T20:41:49Z</dcterms:created>
  <dcterms:modified xsi:type="dcterms:W3CDTF">2025-10-22T22:29:43Z</dcterms:modified>
</cp:coreProperties>
</file>