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№3 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35868" y="52540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0A6843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№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трёхзначное число x, для которого истинно логическое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выражение: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оканчивается на 3)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 НЕ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230)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217" t="-231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конъюнкция, то есть все логическое выражение истинно когда истины оба входящие в него высказывания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оканчивается на 3)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𝟏𝟏𝟑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𝟏𝟐𝟑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𝟗𝟗𝟑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НЕ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230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для: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𝟐𝟑𝟏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𝟐𝟑𝟐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𝟗𝟗𝟗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которое есть и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во втором множестве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это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𝟐𝟑𝟑</m:t>
                    </m:r>
                  </m:oMath>
                </a14:m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43170" y="750907"/>
            <a:ext cx="6225330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способ решения</a:t>
            </a:r>
            <a:endParaRPr lang="ru-RU" sz="3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5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Наиболее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способ решение нужно перебрать все трехзначные числа и для каждого проверить условие: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58" y="3214562"/>
            <a:ext cx="7097115" cy="180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3170" y="750907"/>
            <a:ext cx="622533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 решения 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673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№3 (ФИПИ)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3488" y="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09B748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№2.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Напишите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натуральное число x, для которого истинно высказывание: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&gt; 3)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 НЕ 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4))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ИЛИ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1)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217" t="-231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020"/>
                <a:ext cx="10515600" cy="466427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Основная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дизъюнкция, то есть все логическое выражение истинно когда истинно хотя бы одно входящие в него высказывания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1)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-1,…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есть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Для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выражения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&gt; 3) 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И НЕ 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4)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конъюнкция, то есть все логическое выражение истинно когда истины оба входящие в него высказывания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&gt; 3)</m:t>
                    </m:r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НЕ 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4)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5, …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Наименьшее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которое есть и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первом,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во втором множестве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это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020"/>
                <a:ext cx="10515600" cy="4664279"/>
              </a:xfrm>
              <a:blipFill>
                <a:blip r:embed="rId2"/>
                <a:stretch>
                  <a:fillRect l="-1217" t="-3133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170" y="750907"/>
            <a:ext cx="6225330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способ решения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6834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Наиболее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способ решение нужно перебрать часть натуральных чисел и для каждого проверить условие: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2714525"/>
            <a:ext cx="7897327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3446" y="681036"/>
            <a:ext cx="622533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 решения 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11246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327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Nautilus Pompilius</vt:lpstr>
      <vt:lpstr>Open Sans Bold</vt:lpstr>
      <vt:lpstr>Times New Roman</vt:lpstr>
      <vt:lpstr>Тема Office</vt:lpstr>
      <vt:lpstr>Задание №3 (ФИПИ) </vt:lpstr>
      <vt:lpstr>Презентация PowerPoint</vt:lpstr>
      <vt:lpstr>Презентация PowerPoint</vt:lpstr>
      <vt:lpstr>Задание №3 (ФИПИ)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Григорий Бахов</cp:lastModifiedBy>
  <cp:revision>30</cp:revision>
  <dcterms:created xsi:type="dcterms:W3CDTF">2025-10-20T20:41:49Z</dcterms:created>
  <dcterms:modified xsi:type="dcterms:W3CDTF">2025-10-23T08:46:13Z</dcterms:modified>
</cp:coreProperties>
</file>