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№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F8E641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В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одной из кодировок 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Unicode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каждый символ кодируется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битами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Ученица написала текст (в нём нет лишних пробелов):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Предметы мебели: пуф, стул, диван, кресло, кровать, тумбочка, оттоманка, полукресло, раскладушка».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Ученица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удалила из списка название одного предмета, а также лишние запятую и пробел – два пробела не должны идти подряд.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При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этом размер нового предложения в данной кодировке оказался</a:t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байт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меньше, чем размер исходного предложения. Напишите в ответе удалённое название предмета.</a:t>
                </a:r>
              </a:p>
              <a:p>
                <a:pPr marL="0" indent="0" algn="just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043" t="-295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как один символ имеет вес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бит =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байта, а текст стал меньше на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байт, то удалили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символов. Из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𝟏𝟎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символов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это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запятая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пробел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значит нужно найти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буквенное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слово: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Предметы мебели: пуф, стул, диван, кресло, кровать, тумбочка, оттоманка, полукресло, раскладушка».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838200" y="3552093"/>
            <a:ext cx="1790700" cy="3868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733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7532" y="599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Быстрый способ проверки данных задач учителем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6625" y="1011892"/>
            <a:ext cx="5843900" cy="52842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визуализации процесса решения можно написать небольшую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будет получать информационный вес одного символа, сам текст и выдавать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информационный вес каждого символа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Файл:</a:t>
            </a:r>
          </a:p>
          <a:p>
            <a:pPr marL="0" indent="0">
              <a:buNone/>
            </a:pP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перенести данные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при выделении любого слова, будет виден его информационный вес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18" y="1082951"/>
            <a:ext cx="5297916" cy="2083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5" y="3299215"/>
            <a:ext cx="6725589" cy="533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734" y="4343269"/>
            <a:ext cx="2791215" cy="1952898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/>
        </p:nvCxnSpPr>
        <p:spPr>
          <a:xfrm>
            <a:off x="8928307" y="6296167"/>
            <a:ext cx="60666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28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244</Words>
  <Application>Microsoft Office PowerPoint</Application>
  <PresentationFormat>Широкоэкранный</PresentationFormat>
  <Paragraphs>23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Nautilus Pompilius</vt:lpstr>
      <vt:lpstr>Open Sans Bold</vt:lpstr>
      <vt:lpstr>Times New Roman</vt:lpstr>
      <vt:lpstr>Тема Office</vt:lpstr>
      <vt:lpstr>Задание №1 (ФИПИ) </vt:lpstr>
      <vt:lpstr>Решение</vt:lpstr>
      <vt:lpstr>Быстрый способ проверки данных задач учителем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Григорий Бахов</cp:lastModifiedBy>
  <cp:revision>26</cp:revision>
  <dcterms:created xsi:type="dcterms:W3CDTF">2025-10-20T20:41:49Z</dcterms:created>
  <dcterms:modified xsi:type="dcterms:W3CDTF">2025-10-22T06:43:10Z</dcterms:modified>
</cp:coreProperties>
</file>