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2B99C-E5FF-4545-9A61-4DCAC78B28E7}" v="268" dt="2022-10-08T08:43:22.237"/>
    <p1510:client id="{B9368A64-6B07-499D-98D3-359116BDEA46}" v="350" vWet="352" dt="2022-10-08T08:39:23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9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45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6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716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367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33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8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2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96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80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60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46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2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55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49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B6F1-289C-4FFF-AF4C-56658094909F}" type="datetimeFigureOut">
              <a:rPr lang="ru-RU" smtClean="0"/>
              <a:t>08.10.2022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7DD9DC-BAD4-4583-8C64-C4E66A37DD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1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932D8-3FF2-9668-98D0-22FFF0D25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240" y="2051126"/>
            <a:ext cx="7766936" cy="1655762"/>
          </a:xfrm>
        </p:spPr>
        <p:txBody>
          <a:bodyPr>
            <a:normAutofit fontScale="90000"/>
          </a:bodyPr>
          <a:lstStyle/>
          <a:p>
            <a:r>
              <a:rPr lang="ru-RU" dirty="0"/>
              <a:t>Графический редактор </a:t>
            </a:r>
            <a:r>
              <a:rPr lang="en-US" dirty="0"/>
              <a:t>‘‘Bread’’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D84CA9-D241-79EA-9B51-A44A486F0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708" y="4961055"/>
            <a:ext cx="9144000" cy="1655762"/>
          </a:xfrm>
        </p:spPr>
        <p:txBody>
          <a:bodyPr>
            <a:normAutofit fontScale="85000" lnSpcReduction="10000"/>
          </a:bodyPr>
          <a:lstStyle/>
          <a:p>
            <a:r>
              <a:rPr lang="ru-RU" sz="8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Создатель</a:t>
            </a:r>
            <a:r>
              <a:rPr lang="ru-RU" sz="8800" dirty="0">
                <a:solidFill>
                  <a:srgbClr val="FF0000"/>
                </a:solidFill>
              </a:rPr>
              <a:t> </a:t>
            </a:r>
            <a:r>
              <a:rPr lang="en-US" sz="8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ru-RU" sz="8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НИКТО</a:t>
            </a:r>
            <a:r>
              <a:rPr lang="en-US" sz="8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endParaRPr lang="en-US" sz="8800" dirty="0">
              <a:solidFill>
                <a:srgbClr val="FF0000"/>
              </a:solidFill>
            </a:endParaRPr>
          </a:p>
          <a:p>
            <a:endParaRPr lang="ru-RU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1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9E61F-D32F-CD4E-57E6-BD2E4D47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МОЯ ЦЕЛЬ БЫЛА…</a:t>
            </a:r>
            <a:br>
              <a:rPr lang="ru-RU" b="1" dirty="0"/>
            </a:br>
            <a:r>
              <a:rPr lang="ru-RU" sz="3600" dirty="0"/>
              <a:t>Создание графического редактора с:</a:t>
            </a:r>
            <a:br>
              <a:rPr lang="ru-RU" sz="3600" dirty="0"/>
            </a:b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C0BA2D3-DDB1-0823-AA88-6AE8F693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63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4F37D-D3E6-FC14-89BD-9DD568E9B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449" y="642846"/>
            <a:ext cx="7766936" cy="1646302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EF6331-C2A6-4D5B-C7F5-1ED113C2A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149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7004B294A744F8599FFC00F6ED54B" ma:contentTypeVersion="2" ma:contentTypeDescription="Create a new document." ma:contentTypeScope="" ma:versionID="39dabb88dfab81c2b443f94edd490e6f">
  <xsd:schema xmlns:xsd="http://www.w3.org/2001/XMLSchema" xmlns:xs="http://www.w3.org/2001/XMLSchema" xmlns:p="http://schemas.microsoft.com/office/2006/metadata/properties" xmlns:ns3="f056e66b-143e-4c7f-aa92-53a783462689" targetNamespace="http://schemas.microsoft.com/office/2006/metadata/properties" ma:root="true" ma:fieldsID="fd04f8f520690308d9d6d4c46ceb0130" ns3:_="">
    <xsd:import namespace="f056e66b-143e-4c7f-aa92-53a7834626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6e66b-143e-4c7f-aa92-53a7834626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2B3A9A-5A2A-49CF-9840-36308D410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9678FB-93FA-4E79-A364-00A1A0954E2C}">
  <ds:schemaRefs>
    <ds:schemaRef ds:uri="f056e66b-143e-4c7f-aa92-53a7834626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F31AAD6-8319-453D-80BC-75C3C63F708B}">
  <ds:schemaRefs>
    <ds:schemaRef ds:uri="f056e66b-143e-4c7f-aa92-53a783462689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20</Words>
  <Application>Microsoft Office PowerPoint</Application>
  <PresentationFormat>Широкоэкранный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Аспект</vt:lpstr>
      <vt:lpstr>Графический редактор ‘‘Bread’’</vt:lpstr>
      <vt:lpstr>МОЯ ЦЕЛЬ БЫЛА… Создание графического редактора с: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VJZXCZXCSSSASSDAD</dc:title>
  <dc:creator>33</dc:creator>
  <cp:lastModifiedBy>33</cp:lastModifiedBy>
  <cp:revision>2</cp:revision>
  <dcterms:created xsi:type="dcterms:W3CDTF">2022-10-08T08:18:56Z</dcterms:created>
  <dcterms:modified xsi:type="dcterms:W3CDTF">2022-10-08T08:43:22Z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2022-10-08T08:18:56Z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5ad50415-caa0-44e6-aa6b-36e153fd5e5c</vt:lpwstr>
  </property>
  <property fmtid="{D5CDD505-2E9C-101B-9397-08002B2CF9AE}" pid="7" name="MSIP_Label_defa4170-0d19-0005-0004-bc88714345d2_ActionId">
    <vt:lpwstr>6e29e11f-44bf-4595-a4b2-aa1546b4c54d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0x010100E8B7004B294A744F8599FFC00F6ED54B</vt:lpwstr>
  </property>
</Properties>
</file>