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e2de8b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e2de8b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049e7df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049e7df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be2de8bb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be2de8b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c4d390b4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c4d390b4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c4d390b4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c4d390b4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Группировка данных. Агрегационные функции. Конструкции GROUP BY, HAVING и WITH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Группировка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Группировка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Ключевое слово GROUP BY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Функция COUNT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Функция GROUP_CONCAT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Группировка данных. Агрегационные функции. Конструкции GROUP BY, HAVING и WITH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Агрегационные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Особенности функции COUNT()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Поиск минимального и максимального значений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Среднее значение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Подсчет суммы столбца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Группировка данных. Агрегационные функции. Конструкции GROUP BY, HAVING и WITH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ctrTitle"/>
          </p:nvPr>
        </p:nvSpPr>
        <p:spPr>
          <a:xfrm>
            <a:off x="1142400" y="571500"/>
            <a:ext cx="773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Специальные возможности GROUP BY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Условие HAVING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Получение уникальных значений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Функция ANY_VALUE()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Конструкция WITH ROLLUP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Подсчитайте средний возраст пользователей в таблице users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Подсчитайте количество дней рождения, которые приходятся на каждую из дней недели. Следует учесть, что необходимы дни недели текущего года, а не года рождения.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0" name="Google Shape;290;p2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Подсчитайте произведение чисел в столбце таблицы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7" name="Google Shape;317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ctrTitle"/>
          </p:nvPr>
        </p:nvSpPr>
        <p:spPr>
          <a:xfrm>
            <a:off x="1142400" y="571500"/>
            <a:ext cx="68544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0" name="Google Shape;350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2135400" y="20394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2135400" y="24615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2135400" y="28836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2135400" y="33057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2135400" y="37277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2135400" y="16173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3958650" y="2859450"/>
            <a:ext cx="1226700" cy="470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5714400" y="28836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