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AUMANEZ/ConvexHull_BMST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8623-5E3C-8A4D-B0C0-B12E722B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180" y="928197"/>
            <a:ext cx="3730839" cy="35691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dirty="0"/>
              <a:t>Реализация алгоритмов построения выпуклой оболочки с помощью языка программирования </a:t>
            </a:r>
            <a:r>
              <a:rPr lang="en-US" sz="2500" dirty="0"/>
              <a:t>C++ </a:t>
            </a:r>
            <a:r>
              <a:rPr lang="ru-RU" sz="2500" dirty="0"/>
              <a:t>и системы компьютерной алгебры </a:t>
            </a:r>
            <a:r>
              <a:rPr lang="en-US" sz="2500" dirty="0"/>
              <a:t>Wolfram Mathematica</a:t>
            </a:r>
            <a:endParaRPr lang="ru-RU" sz="25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19AD530-BD04-4731-A913-8B1784AA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9" r="15077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15A0AC-314E-9B44-8B40-D3ADE5C84400}"/>
              </a:ext>
            </a:extLst>
          </p:cNvPr>
          <p:cNvSpPr txBox="1"/>
          <p:nvPr/>
        </p:nvSpPr>
        <p:spPr>
          <a:xfrm>
            <a:off x="7888180" y="4701643"/>
            <a:ext cx="425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 студенты группы</a:t>
            </a:r>
          </a:p>
        </p:txBody>
      </p:sp>
    </p:spTree>
    <p:extLst>
      <p:ext uri="{BB962C8B-B14F-4D97-AF65-F5344CB8AC3E}">
        <p14:creationId xmlns:p14="http://schemas.microsoft.com/office/powerpoint/2010/main" val="31764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4180-68A6-EE44-B059-E8B8D7B4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92436" cy="137103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Сравнение времени исполнения в </a:t>
            </a:r>
            <a:r>
              <a:rPr lang="en-US" sz="3800" dirty="0"/>
              <a:t>Wolfram Mathematica (</a:t>
            </a:r>
            <a:r>
              <a:rPr lang="ru-RU" sz="3800" dirty="0"/>
              <a:t>Алгоритм </a:t>
            </a:r>
            <a:r>
              <a:rPr lang="ru-RU" sz="3800" dirty="0" err="1"/>
              <a:t>Киркпатрика-Сайделя</a:t>
            </a:r>
            <a:r>
              <a:rPr lang="en-US" sz="3800" dirty="0"/>
              <a:t>)</a:t>
            </a:r>
            <a:endParaRPr lang="ru-RU" sz="3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916169-B26C-4642-B67C-EB3FEC54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874843"/>
            <a:ext cx="5269859" cy="20996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464356-A82B-0D4E-8B99-3AC5B496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18" y="2874843"/>
            <a:ext cx="5339379" cy="2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8DA7E3-AA93-774C-B4BE-E2E1FFE7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Сравнение времени исполнения в </a:t>
            </a:r>
            <a:r>
              <a:rPr lang="en-US" sz="3800" dirty="0"/>
              <a:t>Wolfram Mathematica (</a:t>
            </a:r>
            <a:r>
              <a:rPr lang="ru-RU" sz="3800" dirty="0"/>
              <a:t>Метод перебора</a:t>
            </a:r>
            <a:r>
              <a:rPr lang="en-US" sz="3800" dirty="0"/>
              <a:t>)</a:t>
            </a:r>
            <a:endParaRPr lang="ru-RU" sz="3800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81214A-21B0-D245-A0AA-6AE583ED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16" y="3019633"/>
            <a:ext cx="5370305" cy="217643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7808D0-0566-E048-9949-975329A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3019633"/>
            <a:ext cx="5344548" cy="21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C44-E936-B343-AE45-4D5005A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8650533" cy="84714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9B58F-E419-B049-9875-32424C5D63AB}"/>
              </a:ext>
            </a:extLst>
          </p:cNvPr>
          <p:cNvSpPr txBox="1"/>
          <p:nvPr/>
        </p:nvSpPr>
        <p:spPr>
          <a:xfrm>
            <a:off x="1583854" y="3228945"/>
            <a:ext cx="1025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Ссылка на </a:t>
            </a:r>
            <a:r>
              <a:rPr lang="ru-RU" sz="2200" dirty="0" err="1"/>
              <a:t>репозиторий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/BAUMANEZ/</a:t>
            </a:r>
            <a:r>
              <a:rPr lang="en-US" sz="2200" dirty="0" err="1">
                <a:hlinkClick r:id="rId2"/>
              </a:rPr>
              <a:t>ConvexHull_BMSTU</a:t>
            </a:r>
            <a:endParaRPr lang="ru-RU" sz="2200" dirty="0"/>
          </a:p>
        </p:txBody>
      </p:sp>
      <p:pic>
        <p:nvPicPr>
          <p:cNvPr id="1026" name="Picture 2" descr="Free Icon Download | Github Logo">
            <a:extLst>
              <a:ext uri="{FF2B5EF4-FFF2-40B4-BE49-F238E27FC236}">
                <a16:creationId xmlns:a16="http://schemas.microsoft.com/office/drawing/2014/main" id="{510C9BC9-9153-CF4A-8A12-BCEDB5E0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1" y="3126788"/>
            <a:ext cx="604424" cy="6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6F18-F2DB-7F4A-AA0C-D2249C14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Определение выпуклой оболочки</a:t>
            </a:r>
          </a:p>
        </p:txBody>
      </p:sp>
      <p:pic>
        <p:nvPicPr>
          <p:cNvPr id="1026" name="Picture 2" descr="Выпуклая оболочка — Википедия">
            <a:extLst>
              <a:ext uri="{FF2B5EF4-FFF2-40B4-BE49-F238E27FC236}">
                <a16:creationId xmlns:a16="http://schemas.microsoft.com/office/drawing/2014/main" id="{C86630F4-696C-E94E-8B76-7F58C59B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440798"/>
            <a:ext cx="4970504" cy="39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2F90E-7CE8-8246-BA7A-A6388EFB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96094"/>
            <a:ext cx="10782299" cy="1100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Метод перебора (Brute force)</a:t>
            </a:r>
          </a:p>
        </p:txBody>
      </p:sp>
      <p:pic>
        <p:nvPicPr>
          <p:cNvPr id="2052" name="Picture 4" descr="Статические выпуклые оболочки: Джарвис, Грэхем, Эндрю, Чен, QuickHull —  Викиконспекты">
            <a:extLst>
              <a:ext uri="{FF2B5EF4-FFF2-40B4-BE49-F238E27FC236}">
                <a16:creationId xmlns:a16="http://schemas.microsoft.com/office/drawing/2014/main" id="{EBAED51E-3724-3B48-B40E-831292DEC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" r="-2" b="31917"/>
          <a:stretch/>
        </p:blipFill>
        <p:spPr bwMode="auto">
          <a:xfrm>
            <a:off x="800100" y="727189"/>
            <a:ext cx="5177366" cy="30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Алгоритмы на С++ (олимпиадный подход): Алгоритм Джарвиса">
            <a:extLst>
              <a:ext uri="{FF2B5EF4-FFF2-40B4-BE49-F238E27FC236}">
                <a16:creationId xmlns:a16="http://schemas.microsoft.com/office/drawing/2014/main" id="{51BB1E01-2740-C04E-B6B2-2B50A3322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-1" b="-1"/>
          <a:stretch/>
        </p:blipFill>
        <p:spPr bwMode="auto">
          <a:xfrm>
            <a:off x="6147858" y="727189"/>
            <a:ext cx="5244042" cy="30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B5F71-6B97-F747-8862-A97151A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киркпатрика-Сайделя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B8E4E-15E4-C140-8041-BD03BFF8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532384"/>
            <a:ext cx="5195068" cy="1761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9C125-A010-A243-ACB5-A6382C7C481D}"/>
              </a:ext>
            </a:extLst>
          </p:cNvPr>
          <p:cNvSpPr txBox="1"/>
          <p:nvPr/>
        </p:nvSpPr>
        <p:spPr>
          <a:xfrm>
            <a:off x="1049239" y="4698443"/>
            <a:ext cx="44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медианы по </a:t>
            </a:r>
            <a:r>
              <a:rPr lang="en-US" dirty="0"/>
              <a:t>X</a:t>
            </a:r>
            <a:r>
              <a:rPr lang="ru-RU" dirty="0"/>
              <a:t>-ой координате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EBFA4F-76DA-A847-9DB8-6A4A22A60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54" y="2564169"/>
            <a:ext cx="5547513" cy="1729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AF87-B6BD-5B43-A735-0B13D685205A}"/>
              </a:ext>
            </a:extLst>
          </p:cNvPr>
          <p:cNvSpPr txBox="1"/>
          <p:nvPr/>
        </p:nvSpPr>
        <p:spPr>
          <a:xfrm>
            <a:off x="7140006" y="4698443"/>
            <a:ext cx="44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Разбиение точек на пары</a:t>
            </a:r>
          </a:p>
        </p:txBody>
      </p:sp>
    </p:spTree>
    <p:extLst>
      <p:ext uri="{BB962C8B-B14F-4D97-AF65-F5344CB8AC3E}">
        <p14:creationId xmlns:p14="http://schemas.microsoft.com/office/powerpoint/2010/main" val="37680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331F04-575C-EB4E-8A9E-9FD31606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5" y="1221247"/>
            <a:ext cx="4939150" cy="1225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D25E4-DB0F-C141-996A-EDCC3982175B}"/>
              </a:ext>
            </a:extLst>
          </p:cNvPr>
          <p:cNvSpPr txBox="1"/>
          <p:nvPr/>
        </p:nvSpPr>
        <p:spPr>
          <a:xfrm>
            <a:off x="630194" y="2782669"/>
            <a:ext cx="3511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Синяя линия – медиана среди всех наклонных пар точек, поднятая на самых верх (к самой высокой точке)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2B9574-354C-FF49-A423-3111E3A7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80" y="2782669"/>
            <a:ext cx="7390033" cy="2217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3BEF9-9AAE-C34C-828C-4C02307EE9E7}"/>
              </a:ext>
            </a:extLst>
          </p:cNvPr>
          <p:cNvSpPr txBox="1"/>
          <p:nvPr/>
        </p:nvSpPr>
        <p:spPr>
          <a:xfrm>
            <a:off x="5569345" y="4874045"/>
            <a:ext cx="614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Две точки моста найдены, теперь можно разделить множество точек на 2 подмножества (слева от левой точки моста и справа – от правой)</a:t>
            </a:r>
          </a:p>
        </p:txBody>
      </p:sp>
    </p:spTree>
    <p:extLst>
      <p:ext uri="{BB962C8B-B14F-4D97-AF65-F5344CB8AC3E}">
        <p14:creationId xmlns:p14="http://schemas.microsoft.com/office/powerpoint/2010/main" val="8563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9FF56-50A0-FC4B-BEB7-03B6EF0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Результат – часть выпуклой оболочки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5D0755-316C-A64F-832B-3ADF162F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34409"/>
            <a:ext cx="10591800" cy="3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157E1-27DD-D248-8FC6-E513CCE3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 на с++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FD8B3C-995A-7042-9945-638D8E8D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70" y="1941043"/>
            <a:ext cx="3603724" cy="3379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C4F1F-D5A8-3345-B12B-456CBAE54E42}"/>
              </a:ext>
            </a:extLst>
          </p:cNvPr>
          <p:cNvSpPr txBox="1"/>
          <p:nvPr/>
        </p:nvSpPr>
        <p:spPr>
          <a:xfrm>
            <a:off x="7786179" y="5443461"/>
            <a:ext cx="1949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406647-5D31-4749-8A1B-044512BC7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03" y="1941043"/>
            <a:ext cx="3269515" cy="3379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46D01-9099-8643-909E-479351554F6B}"/>
              </a:ext>
            </a:extLst>
          </p:cNvPr>
          <p:cNvSpPr txBox="1"/>
          <p:nvPr/>
        </p:nvSpPr>
        <p:spPr>
          <a:xfrm>
            <a:off x="2123678" y="5443461"/>
            <a:ext cx="317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1337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2ED64-CCD9-F648-90DE-79D73D91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24" y="827967"/>
            <a:ext cx="10379741" cy="637762"/>
          </a:xfrm>
        </p:spPr>
        <p:txBody>
          <a:bodyPr>
            <a:normAutofit/>
          </a:bodyPr>
          <a:lstStyle/>
          <a:p>
            <a:r>
              <a:rPr lang="ru-RU" sz="3000" dirty="0"/>
              <a:t>Пример работы программы в </a:t>
            </a:r>
            <a:r>
              <a:rPr lang="en-US" sz="3000" dirty="0"/>
              <a:t>Wolfram Mathematica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1BEBF-86C0-D742-8350-DC5E856A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58" y="2293126"/>
            <a:ext cx="3111659" cy="291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8B885-F028-844C-B071-3DF0C63E5720}"/>
              </a:ext>
            </a:extLst>
          </p:cNvPr>
          <p:cNvSpPr txBox="1"/>
          <p:nvPr/>
        </p:nvSpPr>
        <p:spPr>
          <a:xfrm>
            <a:off x="1604975" y="5210944"/>
            <a:ext cx="29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Исходные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B438B-11BC-3C4E-B086-857D97E3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94" y="2166158"/>
            <a:ext cx="5474137" cy="3044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F2CFC-3B42-2C4F-A5DA-CA6433D48CA6}"/>
              </a:ext>
            </a:extLst>
          </p:cNvPr>
          <p:cNvSpPr txBox="1"/>
          <p:nvPr/>
        </p:nvSpPr>
        <p:spPr>
          <a:xfrm>
            <a:off x="7223050" y="5210944"/>
            <a:ext cx="29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833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8F8F-5FB3-1F48-B9C4-7C4622D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времени исполнения в С++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FA1B4CD-C0B7-9F4C-A471-E2B9A45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25499"/>
            <a:ext cx="6205818" cy="12126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FEB834-6B3F-7A4B-9974-69F5F932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0" y="3252262"/>
            <a:ext cx="6244398" cy="117924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538B51-C18D-5845-9CD8-247AB2EB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0" y="4545642"/>
            <a:ext cx="6244398" cy="1390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2D8F79-E5BC-1541-AE15-03F4AE842AC6}"/>
              </a:ext>
            </a:extLst>
          </p:cNvPr>
          <p:cNvSpPr txBox="1"/>
          <p:nvPr/>
        </p:nvSpPr>
        <p:spPr>
          <a:xfrm>
            <a:off x="7933765" y="2270204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20 точек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3B0A1-EC9A-9C4D-BA00-8A9D4D940988}"/>
              </a:ext>
            </a:extLst>
          </p:cNvPr>
          <p:cNvSpPr txBox="1"/>
          <p:nvPr/>
        </p:nvSpPr>
        <p:spPr>
          <a:xfrm>
            <a:off x="7933765" y="3580276"/>
            <a:ext cx="25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500 000 точек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1AAB5-2886-9A4D-99E4-AE6C7AF494DE}"/>
              </a:ext>
            </a:extLst>
          </p:cNvPr>
          <p:cNvSpPr txBox="1"/>
          <p:nvPr/>
        </p:nvSpPr>
        <p:spPr>
          <a:xfrm>
            <a:off x="7933765" y="4979163"/>
            <a:ext cx="302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10 000 000 точек</a:t>
            </a:r>
          </a:p>
        </p:txBody>
      </p:sp>
    </p:spTree>
    <p:extLst>
      <p:ext uri="{BB962C8B-B14F-4D97-AF65-F5344CB8AC3E}">
        <p14:creationId xmlns:p14="http://schemas.microsoft.com/office/powerpoint/2010/main" val="22983906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D7399D"/>
      </a:accent1>
      <a:accent2>
        <a:srgbClr val="C52749"/>
      </a:accent2>
      <a:accent3>
        <a:srgbClr val="D75939"/>
      </a:accent3>
      <a:accent4>
        <a:srgbClr val="C58927"/>
      </a:accent4>
      <a:accent5>
        <a:srgbClr val="A6AA2D"/>
      </a:accent5>
      <a:accent6>
        <a:srgbClr val="72B323"/>
      </a:accent6>
      <a:hlink>
        <a:srgbClr val="31935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162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Реализация алгоритмов построения выпуклой оболочки с помощью языка программирования C++ и системы компьютерной алгебры Wolfram Mathematica</vt:lpstr>
      <vt:lpstr>Определение выпуклой оболочки</vt:lpstr>
      <vt:lpstr>Метод перебора (Brute force)</vt:lpstr>
      <vt:lpstr>Алгоритм киркпатрика-Сайделя</vt:lpstr>
      <vt:lpstr>Презентация PowerPoint</vt:lpstr>
      <vt:lpstr>Результат – часть выпуклой оболочки</vt:lpstr>
      <vt:lpstr>Пример работы программы на с++</vt:lpstr>
      <vt:lpstr>Пример работы программы в Wolfram Mathematica</vt:lpstr>
      <vt:lpstr>Сравнение времени исполнения в С++</vt:lpstr>
      <vt:lpstr>Сравнение времени исполнения в Wolfram Mathematica (Алгоритм Киркпатрика-Сайделя)</vt:lpstr>
      <vt:lpstr>Сравнение времени исполнения в Wolfram Mathematica (Метод перебора)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алгоритмов построения выпуклой оболочки с помощью языка программирования C++ и системы компьютерной алгебры Wolfram Mathematica</dc:title>
  <dc:creator>Арсений Токарев</dc:creator>
  <cp:lastModifiedBy>Владислав</cp:lastModifiedBy>
  <cp:revision>6</cp:revision>
  <cp:lastPrinted>2020-12-24T12:15:56Z</cp:lastPrinted>
  <dcterms:created xsi:type="dcterms:W3CDTF">2020-12-24T11:26:23Z</dcterms:created>
  <dcterms:modified xsi:type="dcterms:W3CDTF">2021-10-11T18:24:09Z</dcterms:modified>
</cp:coreProperties>
</file>