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-154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A43FC-B69E-46B5-AC81-6E0BE38E02CB}" type="datetimeFigureOut">
              <a:rPr lang="ru-RU" smtClean="0"/>
              <a:t>31.01.2023</a:t>
            </a:fld>
            <a:endParaRPr lang="ru-RU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14E38-868A-41A8-8DEA-75EF32C49A1B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A43FC-B69E-46B5-AC81-6E0BE38E02CB}" type="datetimeFigureOut">
              <a:rPr lang="ru-RU" smtClean="0"/>
              <a:t>31.01.2023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14E38-868A-41A8-8DEA-75EF32C49A1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A43FC-B69E-46B5-AC81-6E0BE38E02CB}" type="datetimeFigureOut">
              <a:rPr lang="ru-RU" smtClean="0"/>
              <a:t>31.01.2023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14E38-868A-41A8-8DEA-75EF32C49A1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A43FC-B69E-46B5-AC81-6E0BE38E02CB}" type="datetimeFigureOut">
              <a:rPr lang="ru-RU" smtClean="0"/>
              <a:t>31.01.2023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14E38-868A-41A8-8DEA-75EF32C49A1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A43FC-B69E-46B5-AC81-6E0BE38E02CB}" type="datetimeFigureOut">
              <a:rPr lang="ru-RU" smtClean="0"/>
              <a:t>31.01.2023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14E38-868A-41A8-8DEA-75EF32C49A1B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A43FC-B69E-46B5-AC81-6E0BE38E02CB}" type="datetimeFigureOut">
              <a:rPr lang="ru-RU" smtClean="0"/>
              <a:t>31.01.2023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14E38-868A-41A8-8DEA-75EF32C49A1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A43FC-B69E-46B5-AC81-6E0BE38E02CB}" type="datetimeFigureOut">
              <a:rPr lang="ru-RU" smtClean="0"/>
              <a:t>31.01.2023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14E38-868A-41A8-8DEA-75EF32C49A1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A43FC-B69E-46B5-AC81-6E0BE38E02CB}" type="datetimeFigureOut">
              <a:rPr lang="ru-RU" smtClean="0"/>
              <a:t>31.01.2023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14E38-868A-41A8-8DEA-75EF32C49A1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A43FC-B69E-46B5-AC81-6E0BE38E02CB}" type="datetimeFigureOut">
              <a:rPr lang="ru-RU" smtClean="0"/>
              <a:t>31.01.2023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14E38-868A-41A8-8DEA-75EF32C49A1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A43FC-B69E-46B5-AC81-6E0BE38E02CB}" type="datetimeFigureOut">
              <a:rPr lang="ru-RU" smtClean="0"/>
              <a:t>31.01.2023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14E38-868A-41A8-8DEA-75EF32C49A1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A43FC-B69E-46B5-AC81-6E0BE38E02CB}" type="datetimeFigureOut">
              <a:rPr lang="ru-RU" smtClean="0"/>
              <a:t>31.01.2023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68214E38-868A-41A8-8DEA-75EF32C49A1B}" type="slidenum">
              <a:rPr lang="ru-RU" smtClean="0"/>
              <a:t>‹#›</a:t>
            </a:fld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57A43FC-B69E-46B5-AC81-6E0BE38E02CB}" type="datetimeFigureOut">
              <a:rPr lang="ru-RU" smtClean="0"/>
              <a:t>31.01.2023</a:t>
            </a:fld>
            <a:endParaRPr lang="ru-RU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8214E38-868A-41A8-8DEA-75EF32C49A1B}" type="slidenum">
              <a:rPr lang="ru-RU" smtClean="0"/>
              <a:t>‹#›</a:t>
            </a:fld>
            <a:endParaRPr lang="ru-RU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ru-RU" dirty="0" smtClean="0"/>
              <a:t>Проектная </a:t>
            </a:r>
            <a:r>
              <a:rPr lang="ru-RU" dirty="0" smtClean="0"/>
              <a:t>работа</a:t>
            </a:r>
            <a:r>
              <a:rPr lang="en-US" dirty="0"/>
              <a:t/>
            </a:r>
            <a:br>
              <a:rPr lang="en-US" dirty="0"/>
            </a:br>
            <a:r>
              <a:rPr lang="ru-RU" dirty="0" smtClean="0"/>
              <a:t>Игра </a:t>
            </a:r>
            <a:r>
              <a:rPr lang="en-US" dirty="0" smtClean="0"/>
              <a:t>Space shooter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133721" y="5301208"/>
            <a:ext cx="3966264" cy="1245461"/>
          </a:xfrm>
        </p:spPr>
        <p:txBody>
          <a:bodyPr>
            <a:normAutofit fontScale="70000" lnSpcReduction="20000"/>
          </a:bodyPr>
          <a:lstStyle/>
          <a:p>
            <a:pPr algn="ctr"/>
            <a:r>
              <a:rPr lang="ru-RU" dirty="0" smtClean="0"/>
              <a:t>Выполнил</a:t>
            </a:r>
            <a:r>
              <a:rPr lang="ru-RU" dirty="0" smtClean="0"/>
              <a:t>и</a:t>
            </a:r>
          </a:p>
          <a:p>
            <a:pPr algn="ctr"/>
            <a:r>
              <a:rPr lang="ru-RU" dirty="0" err="1" smtClean="0"/>
              <a:t>Берендяев</a:t>
            </a:r>
            <a:r>
              <a:rPr lang="ru-RU" dirty="0" smtClean="0"/>
              <a:t> Григорий Максимович</a:t>
            </a:r>
          </a:p>
          <a:p>
            <a:pPr algn="ctr"/>
            <a:r>
              <a:rPr lang="ru-RU" dirty="0"/>
              <a:t>и</a:t>
            </a:r>
            <a:endParaRPr lang="ru-RU" dirty="0" smtClean="0"/>
          </a:p>
          <a:p>
            <a:pPr algn="ctr"/>
            <a:r>
              <a:rPr lang="ru-RU" dirty="0" err="1" smtClean="0"/>
              <a:t>Хананов</a:t>
            </a:r>
            <a:r>
              <a:rPr lang="ru-RU" dirty="0" smtClean="0"/>
              <a:t> </a:t>
            </a:r>
            <a:r>
              <a:rPr lang="ru-RU" dirty="0" smtClean="0"/>
              <a:t>Марат </a:t>
            </a:r>
            <a:r>
              <a:rPr lang="ru-RU" dirty="0" err="1" smtClean="0"/>
              <a:t>Рустэмович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678004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-33536" y="1412776"/>
            <a:ext cx="853244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		</a:t>
            </a:r>
            <a:r>
              <a:rPr lang="ru-RU" sz="2400" b="1" i="1" dirty="0" smtClean="0"/>
              <a:t>Цель</a:t>
            </a:r>
            <a:r>
              <a:rPr lang="en-US" sz="2400" b="1" i="1" dirty="0" smtClean="0"/>
              <a:t>:</a:t>
            </a:r>
          </a:p>
          <a:p>
            <a:r>
              <a:rPr lang="en-US" dirty="0" smtClean="0"/>
              <a:t>	</a:t>
            </a:r>
            <a:r>
              <a:rPr lang="ru-RU" dirty="0" smtClean="0"/>
              <a:t>Создать свою игру при помощи </a:t>
            </a:r>
            <a:r>
              <a:rPr lang="ru-RU" dirty="0" err="1" smtClean="0"/>
              <a:t>бибилиотеки</a:t>
            </a:r>
            <a:r>
              <a:rPr lang="ru-RU" dirty="0" smtClean="0"/>
              <a:t> </a:t>
            </a:r>
            <a:r>
              <a:rPr lang="en-US" dirty="0" err="1" smtClean="0"/>
              <a:t>Pygame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-41069" y="3068960"/>
            <a:ext cx="914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		</a:t>
            </a:r>
            <a:r>
              <a:rPr lang="ru-RU" sz="2400" b="1" i="1" dirty="0" smtClean="0"/>
              <a:t>Задачи</a:t>
            </a:r>
            <a:r>
              <a:rPr lang="en-US" sz="2400" b="1" i="1" dirty="0" smtClean="0"/>
              <a:t>:</a:t>
            </a:r>
          </a:p>
          <a:p>
            <a:r>
              <a:rPr lang="ru-RU" dirty="0" smtClean="0"/>
              <a:t>	</a:t>
            </a:r>
            <a:r>
              <a:rPr lang="ru-RU" dirty="0" smtClean="0"/>
              <a:t>Создать спрайты, проработать логику игры, создать начальный и конечные экраны. 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-41069" y="4509120"/>
            <a:ext cx="914400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		</a:t>
            </a:r>
            <a:r>
              <a:rPr lang="ru-RU" sz="2400" b="1" i="1" dirty="0" smtClean="0"/>
              <a:t>Реализация</a:t>
            </a:r>
            <a:r>
              <a:rPr lang="en-US" sz="2400" b="1" i="1" dirty="0" smtClean="0"/>
              <a:t>:</a:t>
            </a:r>
          </a:p>
          <a:p>
            <a:r>
              <a:rPr lang="en-US" sz="2400" b="1" i="1" dirty="0"/>
              <a:t>	</a:t>
            </a:r>
            <a:r>
              <a:rPr lang="ru-RU" dirty="0" smtClean="0"/>
              <a:t>При</a:t>
            </a:r>
            <a:r>
              <a:rPr lang="ru-RU" sz="2400" b="1" i="1" dirty="0" smtClean="0"/>
              <a:t> </a:t>
            </a:r>
            <a:r>
              <a:rPr lang="ru-RU" dirty="0" smtClean="0"/>
              <a:t>написании проекта мною были использованы такие библиотеки как</a:t>
            </a:r>
            <a:r>
              <a:rPr lang="en-US" dirty="0" smtClean="0"/>
              <a:t>:</a:t>
            </a:r>
          </a:p>
          <a:p>
            <a:r>
              <a:rPr lang="en-US" dirty="0" err="1" smtClean="0"/>
              <a:t>Pygame</a:t>
            </a:r>
            <a:r>
              <a:rPr lang="en-US" dirty="0" smtClean="0"/>
              <a:t>, Random, </a:t>
            </a:r>
            <a:r>
              <a:rPr lang="en-US" dirty="0" smtClean="0"/>
              <a:t>sys, </a:t>
            </a:r>
            <a:r>
              <a:rPr lang="en-US" dirty="0" err="1" smtClean="0"/>
              <a:t>os</a:t>
            </a:r>
            <a:r>
              <a:rPr lang="en-US" dirty="0" smtClean="0"/>
              <a:t>.</a:t>
            </a:r>
            <a:endParaRPr lang="ru-RU" dirty="0" smtClean="0"/>
          </a:p>
          <a:p>
            <a:r>
              <a:rPr lang="ru-RU" dirty="0"/>
              <a:t>	</a:t>
            </a:r>
            <a:r>
              <a:rPr lang="ru-RU" dirty="0" smtClean="0"/>
              <a:t>Были реализованы начальный и конечный экраны и сама игра.</a:t>
            </a:r>
          </a:p>
          <a:p>
            <a:r>
              <a:rPr lang="en-US" dirty="0"/>
              <a:t>	</a:t>
            </a:r>
            <a:r>
              <a:rPr lang="ru-RU" dirty="0" smtClean="0"/>
              <a:t>За механику игры отвечает библиотека </a:t>
            </a:r>
            <a:r>
              <a:rPr lang="en-US" dirty="0" err="1" smtClean="0"/>
              <a:t>Pygame</a:t>
            </a:r>
            <a:r>
              <a:rPr lang="en-US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16342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716802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i="1" dirty="0" smtClean="0"/>
              <a:t>Вывод</a:t>
            </a:r>
            <a:endParaRPr lang="ru-RU" sz="3200" b="1" i="1" dirty="0"/>
          </a:p>
        </p:txBody>
      </p:sp>
      <p:sp>
        <p:nvSpPr>
          <p:cNvPr id="4" name="TextBox 3"/>
          <p:cNvSpPr txBox="1"/>
          <p:nvPr/>
        </p:nvSpPr>
        <p:spPr>
          <a:xfrm>
            <a:off x="0" y="1556792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	</a:t>
            </a:r>
            <a:r>
              <a:rPr lang="ru-RU" dirty="0" smtClean="0"/>
              <a:t>В игре </a:t>
            </a:r>
            <a:r>
              <a:rPr lang="en-US" dirty="0" smtClean="0"/>
              <a:t>Space shooter </a:t>
            </a:r>
            <a:r>
              <a:rPr lang="ru-RU" dirty="0" smtClean="0"/>
              <a:t>мы реализовали практически всё, что изначально хотели. Но у нас есть некоторые идеи дальнейшего развития проекта. Например, создание усилителей для корабля, а также введение музыки.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251520" y="4437112"/>
            <a:ext cx="8820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i="1" dirty="0" smtClean="0"/>
              <a:t>Спасибо за внимание!</a:t>
            </a:r>
            <a:endParaRPr lang="ru-RU" sz="3600" b="1" i="1" dirty="0"/>
          </a:p>
        </p:txBody>
      </p:sp>
    </p:spTree>
    <p:extLst>
      <p:ext uri="{BB962C8B-B14F-4D97-AF65-F5344CB8AC3E}">
        <p14:creationId xmlns:p14="http://schemas.microsoft.com/office/powerpoint/2010/main" val="36911293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оток">
  <a:themeElements>
    <a:clrScheme name="Поток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Поток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Поток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83</TotalTime>
  <Words>15</Words>
  <Application>Microsoft Office PowerPoint</Application>
  <PresentationFormat>Экран (4:3)</PresentationFormat>
  <Paragraphs>17</Paragraphs>
  <Slides>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4" baseType="lpstr">
      <vt:lpstr>Поток</vt:lpstr>
      <vt:lpstr>Проектная работа Игра Space shooter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Проектная работа “Помощь агроному”</dc:title>
  <dc:creator>Пользователь Windows</dc:creator>
  <cp:lastModifiedBy>Пользователь Windows</cp:lastModifiedBy>
  <cp:revision>7</cp:revision>
  <dcterms:created xsi:type="dcterms:W3CDTF">2022-11-10T18:57:02Z</dcterms:created>
  <dcterms:modified xsi:type="dcterms:W3CDTF">2023-01-31T14:34:27Z</dcterms:modified>
</cp:coreProperties>
</file>