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107" d="100"/>
          <a:sy n="107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6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4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4D57-6BAF-481D-BF6C-9320408777D2}" type="datetimeFigureOut">
              <a:rPr lang="ru-RU" smtClean="0"/>
              <a:t>вс 28.04.19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992888" cy="1470025"/>
          </a:xfrm>
        </p:spPr>
        <p:txBody>
          <a:bodyPr>
            <a:normAutofit fontScale="90000"/>
          </a:bodyPr>
          <a:lstStyle/>
          <a:p>
            <a:r>
              <a:rPr lang="ru-R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Магазин недвижимости</a:t>
            </a:r>
            <a:endParaRPr lang="ru-R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831632" y="5589240"/>
            <a:ext cx="3312368" cy="841648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Скворцов Григорий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Главной задачей проекта стало </a:t>
            </a:r>
            <a:r>
              <a:rPr lang="ru-RU" dirty="0" smtClean="0"/>
              <a:t>создания Веб-приложения для онлайн магазина недвижимостью</a:t>
            </a:r>
            <a:endParaRPr lang="ru-RU" dirty="0"/>
          </a:p>
        </p:txBody>
      </p:sp>
      <p:pic>
        <p:nvPicPr>
          <p:cNvPr id="1026" name="Picture 2" descr="D:\1 Яндекс Лицей\Магазин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0673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94" y="1412776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хранения базы данных объявлени</a:t>
            </a:r>
            <a:r>
              <a:rPr lang="ru-RU" dirty="0"/>
              <a:t>й</a:t>
            </a:r>
            <a:r>
              <a:rPr lang="ru-RU" dirty="0" smtClean="0"/>
              <a:t> я использовал </a:t>
            </a:r>
            <a:r>
              <a:rPr lang="en-US" dirty="0" err="1" smtClean="0"/>
              <a:t>sqlite</a:t>
            </a:r>
            <a:endParaRPr lang="en-US" dirty="0"/>
          </a:p>
        </p:txBody>
      </p:sp>
      <p:pic>
        <p:nvPicPr>
          <p:cNvPr id="4" name="Picture 2" descr="D:\1 Яндекс Лицей\Магаз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7" y="2924944"/>
            <a:ext cx="6211615" cy="32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Была создана регистрация и авторизация пользователей</a:t>
            </a:r>
            <a:endParaRPr lang="en-US" dirty="0"/>
          </a:p>
        </p:txBody>
      </p:sp>
      <p:pic>
        <p:nvPicPr>
          <p:cNvPr id="8" name="Picture 2" descr="D:\1 Яндекс Лицей\Магаз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7" y="2924944"/>
            <a:ext cx="6211615" cy="32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796136" y="3212976"/>
            <a:ext cx="79208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94" y="1412776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Добавлять товары в корзину и пользоваться фильтрами может только зарегистрировавшийся пользователь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70080" y="4603197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7" name="Picture 2" descr="D:\1 Яндекс Лицей\Магаз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7" y="2924944"/>
            <a:ext cx="6211615" cy="32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5796136" y="3212976"/>
            <a:ext cx="79208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222" y="1504760"/>
            <a:ext cx="8496944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Была создана система разграничения доступа</a:t>
            </a:r>
            <a:r>
              <a:rPr lang="en-US" dirty="0" smtClean="0"/>
              <a:t> – </a:t>
            </a:r>
            <a:r>
              <a:rPr lang="ru-RU" dirty="0" smtClean="0"/>
              <a:t>зарегистрированный пользователь видит только свою информацию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170080" y="4603197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70078" y="5124929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8" name="Picture 2" descr="D:\1 Яндекс Лицей\Магаз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7" y="2924944"/>
            <a:ext cx="6211615" cy="32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этом всё. При </a:t>
            </a:r>
            <a:r>
              <a:rPr lang="ru-RU" dirty="0" smtClean="0"/>
              <a:t>необходимости в дальнейшем можно </a:t>
            </a:r>
            <a:r>
              <a:rPr lang="ru-RU" dirty="0" smtClean="0"/>
              <a:t>будет расширить фу</a:t>
            </a:r>
            <a:r>
              <a:rPr lang="ru-RU" dirty="0" smtClean="0"/>
              <a:t>нкционал моего Веб-приложения. Например, добавить диалог продавца и покупателя.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Спасибо за внимание!</a:t>
            </a:r>
            <a:endParaRPr lang="ru-R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Магазин недвижимости</vt:lpstr>
      <vt:lpstr>Идея проекта</vt:lpstr>
      <vt:lpstr>Реализация</vt:lpstr>
      <vt:lpstr>Реализация</vt:lpstr>
      <vt:lpstr>Реализация</vt:lpstr>
      <vt:lpstr>Реализация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13</cp:revision>
  <dcterms:created xsi:type="dcterms:W3CDTF">2018-12-05T21:17:52Z</dcterms:created>
  <dcterms:modified xsi:type="dcterms:W3CDTF">2019-04-28T20:19:16Z</dcterms:modified>
</cp:coreProperties>
</file>