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5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76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2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2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6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4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00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2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4D57-6BAF-481D-BF6C-9320408777D2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94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/>
          </a:bodyPr>
          <a:lstStyle/>
          <a:p>
            <a:r>
              <a:rPr lang="ru-RU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Конвертер величин</a:t>
            </a:r>
            <a:endParaRPr lang="ru-RU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831632" y="5589240"/>
            <a:ext cx="3312368" cy="841648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Скворцов Григорий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Главной задачей проекта стало написание </a:t>
            </a:r>
            <a:r>
              <a:rPr lang="ru-RU" dirty="0" smtClean="0"/>
              <a:t>программы для </a:t>
            </a:r>
            <a:r>
              <a:rPr lang="ru-RU" dirty="0"/>
              <a:t>автоматического перевода единиц </a:t>
            </a:r>
            <a:r>
              <a:rPr lang="ru-RU" dirty="0" smtClean="0"/>
              <a:t>измерения длины</a:t>
            </a:r>
            <a:r>
              <a:rPr lang="ru-RU" dirty="0"/>
              <a:t>, площади, объёма, температуры, времени и </a:t>
            </a:r>
            <a:r>
              <a:rPr lang="ru-RU" dirty="0" smtClean="0"/>
              <a:t>массы в </a:t>
            </a:r>
            <a:r>
              <a:rPr lang="ru-RU" dirty="0"/>
              <a:t>разные системы.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66736"/>
            <a:ext cx="3528392" cy="20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7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Для начала интерфейс конвертера </a:t>
            </a:r>
            <a:r>
              <a:rPr lang="ru-RU" dirty="0"/>
              <a:t>был создан</a:t>
            </a:r>
            <a:r>
              <a:rPr lang="ru-RU" dirty="0" smtClean="0"/>
              <a:t> в </a:t>
            </a:r>
            <a:r>
              <a:rPr lang="en-US" dirty="0"/>
              <a:t>QT </a:t>
            </a:r>
            <a:r>
              <a:rPr lang="en-US" dirty="0" smtClean="0"/>
              <a:t>Designer’</a:t>
            </a:r>
            <a:r>
              <a:rPr lang="ru-RU" dirty="0" smtClean="0"/>
              <a:t>е и импортирован в программу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16" y="3356992"/>
            <a:ext cx="5743031" cy="29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8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По нажатию кнопки </a:t>
            </a:r>
            <a:r>
              <a:rPr lang="en-US" dirty="0" smtClean="0"/>
              <a:t>“</a:t>
            </a:r>
            <a:r>
              <a:rPr lang="ru-RU" dirty="0" smtClean="0"/>
              <a:t>Применить</a:t>
            </a:r>
            <a:r>
              <a:rPr lang="en-US" dirty="0" smtClean="0"/>
              <a:t>” </a:t>
            </a:r>
            <a:r>
              <a:rPr lang="ru-RU" dirty="0" smtClean="0"/>
              <a:t>вызывается функция, заменяющая в </a:t>
            </a:r>
            <a:r>
              <a:rPr lang="en-US" dirty="0" smtClean="0"/>
              <a:t>Combo</a:t>
            </a:r>
            <a:r>
              <a:rPr lang="ru-RU" dirty="0" smtClean="0"/>
              <a:t> </a:t>
            </a:r>
            <a:r>
              <a:rPr lang="en-US" dirty="0" smtClean="0"/>
              <a:t>Box’</a:t>
            </a:r>
            <a:r>
              <a:rPr lang="ru-RU" dirty="0" smtClean="0"/>
              <a:t>ах единицы измерения на соответствующие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16" y="3356992"/>
            <a:ext cx="5743031" cy="29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755576" y="4509118"/>
            <a:ext cx="1008112" cy="331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755576" y="4509118"/>
            <a:ext cx="1008112" cy="720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Далее пользователь выбирает нужные ему для перевода единицы измерения и </a:t>
            </a:r>
            <a:r>
              <a:rPr lang="ru-RU" dirty="0"/>
              <a:t>вписывает </a:t>
            </a:r>
            <a:r>
              <a:rPr lang="ru-RU" dirty="0" smtClean="0"/>
              <a:t>число в верхнее поле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16" y="3356992"/>
            <a:ext cx="5743031" cy="29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70080" y="4603197"/>
            <a:ext cx="415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740352" y="4149080"/>
            <a:ext cx="1008112" cy="6387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 кнопке </a:t>
            </a:r>
            <a:r>
              <a:rPr lang="en-US" dirty="0" smtClean="0"/>
              <a:t>“</a:t>
            </a:r>
            <a:r>
              <a:rPr lang="ru-RU" dirty="0" smtClean="0"/>
              <a:t>Рассчитать</a:t>
            </a:r>
            <a:r>
              <a:rPr lang="en-US" dirty="0" smtClean="0"/>
              <a:t>”</a:t>
            </a:r>
            <a:r>
              <a:rPr lang="ru-RU" dirty="0" smtClean="0"/>
              <a:t> вызывается функция, выполняющая перевод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16" y="3356992"/>
            <a:ext cx="5743031" cy="29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70080" y="4603197"/>
            <a:ext cx="415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70078" y="5124929"/>
            <a:ext cx="415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7740352" y="4634394"/>
            <a:ext cx="1008112" cy="6387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функции перевода был создан список с соотношением единиц измерения между друг другом. Например, для </a:t>
            </a:r>
            <a:r>
              <a:rPr lang="en-US" dirty="0" smtClean="0"/>
              <a:t>“</a:t>
            </a:r>
            <a:r>
              <a:rPr lang="ru-RU" dirty="0" smtClean="0"/>
              <a:t>длины</a:t>
            </a:r>
            <a:r>
              <a:rPr lang="en-US" dirty="0" smtClean="0"/>
              <a:t>”: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38686"/>
            <a:ext cx="6918219" cy="83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691821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6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 этом всё. Задуманный мной функционал был полностью реализован. При необходимости в дальнейшем можно будет легко добавить больше величин и единиц измерения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Спасибо за внимание!</a:t>
            </a:r>
            <a:endParaRPr lang="ru-RU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137</Words>
  <Application>Microsoft Office PowerPoint</Application>
  <PresentationFormat>Экран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Конвертер величин</vt:lpstr>
      <vt:lpstr>Идея проекта</vt:lpstr>
      <vt:lpstr>Реализация</vt:lpstr>
      <vt:lpstr>Реализация</vt:lpstr>
      <vt:lpstr>Реализация</vt:lpstr>
      <vt:lpstr>Реализация</vt:lpstr>
      <vt:lpstr>Реализация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Natalya</cp:lastModifiedBy>
  <cp:revision>9</cp:revision>
  <dcterms:created xsi:type="dcterms:W3CDTF">2018-12-05T21:17:52Z</dcterms:created>
  <dcterms:modified xsi:type="dcterms:W3CDTF">2019-01-18T18:42:33Z</dcterms:modified>
</cp:coreProperties>
</file>