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6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4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4D57-6BAF-481D-BF6C-9320408777D2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F66-C3E6-4CF2-ABA6-780DDE275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hyperlink" Target="https://www.pythonanywhere.co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Переводчик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831632" y="5589240"/>
            <a:ext cx="3312368" cy="841648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Скворцов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39409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40160"/>
            <a:ext cx="8219256" cy="16127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Главной задачей проекта стало написание программы для перевода текста в Яндекс Алисе с использованием API Яндекс Переводчика</a:t>
            </a:r>
          </a:p>
        </p:txBody>
      </p:sp>
      <p:pic>
        <p:nvPicPr>
          <p:cNvPr id="1026" name="Picture 2" descr="D:\1 Яндекс Лицей\Алис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21" y="2852936"/>
            <a:ext cx="4176464" cy="3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39379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Тестирование проводилось на </a:t>
            </a:r>
            <a:r>
              <a:rPr lang="af-ZA" dirty="0">
                <a:hlinkClick r:id="rId2"/>
              </a:rPr>
              <a:t>https://</a:t>
            </a:r>
            <a:r>
              <a:rPr lang="ru-RU" dirty="0">
                <a:hlinkClick r:id="rId2"/>
              </a:rPr>
              <a:t>www.pythonanywhere.com</a:t>
            </a:r>
            <a:r>
              <a:rPr lang="ru-RU" dirty="0"/>
              <a:t>. Сначала программа предлагает пользователю выбрать, с какого языка на какой ему нужен перевод</a:t>
            </a:r>
            <a:endParaRPr lang="en-US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BFE083B-1D57-0C49-9056-2E0889CF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65" y="1600201"/>
            <a:ext cx="2573676" cy="43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923C7470-DE0C-944C-B4E1-6735CA37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65" y="1600201"/>
            <a:ext cx="2573676" cy="4365398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9443F004-2388-EF42-B69F-B65B1C0A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3937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Ответ пользователя обрабатывается, приводится к нижнему регистру. После фразы «Что перевести?» пользователь может начать вводить необходимые для перевода слова/предложения.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pic>
        <p:nvPicPr>
          <p:cNvPr id="8" name="Picture 2" descr="D:\1 Яндекс Лицей\Алиса.png">
            <a:extLst>
              <a:ext uri="{FF2B5EF4-FFF2-40B4-BE49-F238E27FC236}">
                <a16:creationId xmlns:a16="http://schemas.microsoft.com/office/drawing/2014/main" id="{8F574D7F-5B31-C343-B323-D56400C7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21" y="2852936"/>
            <a:ext cx="4176464" cy="3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7CE4A3F6-FCC3-DC4E-B04E-26D12659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40160"/>
            <a:ext cx="8219256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 только программа получает от пользователя команду «Стоп», диалог завершается.</a:t>
            </a:r>
          </a:p>
        </p:txBody>
      </p:sp>
    </p:spTree>
    <p:extLst>
      <p:ext uri="{BB962C8B-B14F-4D97-AF65-F5344CB8AC3E}">
        <p14:creationId xmlns:p14="http://schemas.microsoft.com/office/powerpoint/2010/main" val="327744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Также команда «Стоп» была добавлена в поле подсказок, для более удобного взаимодействия с пользователем</a:t>
            </a:r>
            <a:endParaRPr lang="en-US" dirty="0"/>
          </a:p>
        </p:txBody>
      </p:sp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DD59C22B-28C6-2C46-81C7-9053C0B67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18" y="3429000"/>
            <a:ext cx="5951764" cy="22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этом всё. При необходимости в дальнейшем можно будет добавить транскрипцию и произношение слова, которые реализованы в оригинальном Яндекс переводчике.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18324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122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Переводчик</vt:lpstr>
      <vt:lpstr>Идея проекта</vt:lpstr>
      <vt:lpstr>Реализация</vt:lpstr>
      <vt:lpstr>Реализация</vt:lpstr>
      <vt:lpstr>Реализация</vt:lpstr>
      <vt:lpstr>Реализация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Неизвестный пользователь</cp:lastModifiedBy>
  <cp:revision>16</cp:revision>
  <dcterms:created xsi:type="dcterms:W3CDTF">2018-12-05T21:17:52Z</dcterms:created>
  <dcterms:modified xsi:type="dcterms:W3CDTF">2019-04-29T13:45:07Z</dcterms:modified>
</cp:coreProperties>
</file>