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467"/>
    <p:restoredTop sz="96327"/>
  </p:normalViewPr>
  <p:slideViewPr>
    <p:cSldViewPr snapToGrid="0">
      <p:cViewPr>
        <p:scale>
          <a:sx n="75" d="100"/>
          <a:sy n="75" d="100"/>
        </p:scale>
        <p:origin x="144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https://upload.wikimedia.org/wikipedia/commons/thumb/6/63/George_Melies.jpg/274px-George_Melies.jp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file:////Users/grigoryvolkov/Library/Group%20Containers/UBF8T346G9.ms/WebArchiveCopyPasteTempFiles/com.microsoft.Word/9k=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D097A4-DB7D-502A-851D-AFC104AEC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92353" y="802298"/>
            <a:ext cx="6662499" cy="2541431"/>
          </a:xfrm>
        </p:spPr>
        <p:txBody>
          <a:bodyPr>
            <a:normAutofit fontScale="90000"/>
          </a:bodyPr>
          <a:lstStyle/>
          <a:p>
            <a:r>
              <a:rPr lang="ru-RU" dirty="0"/>
              <a:t>Жорж </a:t>
            </a:r>
            <a:r>
              <a:rPr lang="ru-RU" dirty="0" err="1"/>
              <a:t>Мельес</a:t>
            </a:r>
            <a:r>
              <a:rPr lang="ru-RU" dirty="0"/>
              <a:t>: мастерская иллюзий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2423A0-FF73-779F-90DD-50D76835CFFC}"/>
              </a:ext>
            </a:extLst>
          </p:cNvPr>
          <p:cNvSpPr txBox="1"/>
          <p:nvPr/>
        </p:nvSpPr>
        <p:spPr>
          <a:xfrm>
            <a:off x="4392353" y="3617844"/>
            <a:ext cx="779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Волков Григорий </a:t>
            </a:r>
            <a:r>
              <a:rPr lang="en-US" dirty="0"/>
              <a:t>P3132</a:t>
            </a:r>
            <a:endParaRPr lang="ru-RU" dirty="0"/>
          </a:p>
        </p:txBody>
      </p:sp>
      <p:pic>
        <p:nvPicPr>
          <p:cNvPr id="7" name="Рисунок 1" descr="около 1890 года">
            <a:extLst>
              <a:ext uri="{FF2B5EF4-FFF2-40B4-BE49-F238E27FC236}">
                <a16:creationId xmlns:a16="http://schemas.microsoft.com/office/drawing/2014/main" id="{C49DF5E3-0575-F60C-F0B2-2DD5357DB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42" y="129207"/>
            <a:ext cx="4089671" cy="576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60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A3E1F17-9731-42BF-4C3C-0109A5124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086" y="487016"/>
            <a:ext cx="1556425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49" name="Рисунок 2" descr="Кадры - Исчезновение дамы в театре Робера Удена">
            <a:extLst>
              <a:ext uri="{FF2B5EF4-FFF2-40B4-BE49-F238E27FC236}">
                <a16:creationId xmlns:a16="http://schemas.microsoft.com/office/drawing/2014/main" id="{5EE365AC-0E5D-54E5-BB38-D1F99E1FB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86" y="0"/>
            <a:ext cx="5684525" cy="426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2D57A527-3004-FFA1-A0C2-8D884288F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2824" y="454220"/>
            <a:ext cx="1401955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0C73C-BE4D-DC76-75D9-810689EEE5F9}"/>
              </a:ext>
            </a:extLst>
          </p:cNvPr>
          <p:cNvSpPr txBox="1"/>
          <p:nvPr/>
        </p:nvSpPr>
        <p:spPr>
          <a:xfrm>
            <a:off x="0" y="4515344"/>
            <a:ext cx="58336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Жорж </a:t>
            </a:r>
            <a:r>
              <a:rPr lang="ru-RU" sz="2800" dirty="0" err="1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Мельес</a:t>
            </a:r>
            <a:r>
              <a:rPr lang="ru-RU" sz="28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 «Исчезновение дамы в театре Робер-</a:t>
            </a:r>
            <a:r>
              <a:rPr lang="ru-RU" sz="2800" dirty="0" err="1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Удена</a:t>
            </a:r>
            <a:r>
              <a:rPr lang="ru-RU" sz="28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» 1896 год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30097DF-5C8E-148F-08B5-34A991FA3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1" y="0"/>
            <a:ext cx="5684524" cy="42633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571430-E036-65B5-968A-73A94F02336B}"/>
              </a:ext>
            </a:extLst>
          </p:cNvPr>
          <p:cNvSpPr txBox="1"/>
          <p:nvPr/>
        </p:nvSpPr>
        <p:spPr>
          <a:xfrm>
            <a:off x="6096000" y="4515344"/>
            <a:ext cx="58336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Жорж </a:t>
            </a:r>
            <a:r>
              <a:rPr lang="ru-RU" sz="2800" dirty="0" err="1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Мельес</a:t>
            </a:r>
            <a:r>
              <a:rPr lang="ru-RU" sz="28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 «Замок дьявола» 1896 год</a:t>
            </a:r>
          </a:p>
        </p:txBody>
      </p:sp>
    </p:spTree>
    <p:extLst>
      <p:ext uri="{BB962C8B-B14F-4D97-AF65-F5344CB8AC3E}">
        <p14:creationId xmlns:p14="http://schemas.microsoft.com/office/powerpoint/2010/main" val="3832399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B3A3429-DC99-CAFA-E219-F4C04602F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4096888" cy="297024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321B68D-A2F0-44DC-C663-33A2758F6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634" y="21727"/>
            <a:ext cx="4096887" cy="2948517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6AA20B5-5579-EA91-39FD-115CCB965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8638" y="3106488"/>
            <a:ext cx="4267200" cy="2819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5F0F33-9508-2767-7742-226982164A00}"/>
              </a:ext>
            </a:extLst>
          </p:cNvPr>
          <p:cNvSpPr txBox="1"/>
          <p:nvPr/>
        </p:nvSpPr>
        <p:spPr>
          <a:xfrm>
            <a:off x="6729042" y="3106488"/>
            <a:ext cx="47009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Кадры из фильмов Жоржа </a:t>
            </a:r>
            <a:r>
              <a:rPr lang="ru-RU" sz="2400" dirty="0" err="1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Мельеса</a:t>
            </a:r>
            <a:r>
              <a:rPr lang="en-US" sz="24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: </a:t>
            </a:r>
            <a:r>
              <a:rPr lang="ru-RU" sz="24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«</a:t>
            </a:r>
            <a:r>
              <a:rPr lang="ru-RU" sz="2400" dirty="0" err="1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Четырёхголовый</a:t>
            </a:r>
            <a:r>
              <a:rPr lang="ru-RU" sz="24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 человек» 1898г</a:t>
            </a:r>
            <a:r>
              <a:rPr lang="en-US" sz="24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.(</a:t>
            </a:r>
            <a:r>
              <a:rPr lang="ru-RU" sz="24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слева)</a:t>
            </a:r>
            <a:r>
              <a:rPr lang="en-US" sz="24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,</a:t>
            </a:r>
            <a:r>
              <a:rPr lang="ru-RU" sz="24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 «Человек-оркестр» 1900г</a:t>
            </a:r>
            <a:r>
              <a:rPr lang="en-US" sz="24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.</a:t>
            </a:r>
            <a:r>
              <a:rPr lang="ru-RU" sz="24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(справа)</a:t>
            </a:r>
            <a:r>
              <a:rPr lang="en-US" sz="24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и «Человек с резиновой головой»1901г</a:t>
            </a:r>
            <a:r>
              <a:rPr lang="en-US" sz="24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.</a:t>
            </a:r>
            <a:r>
              <a:rPr lang="ru-RU" sz="24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(снизу)</a:t>
            </a:r>
          </a:p>
        </p:txBody>
      </p:sp>
    </p:spTree>
    <p:extLst>
      <p:ext uri="{BB962C8B-B14F-4D97-AF65-F5344CB8AC3E}">
        <p14:creationId xmlns:p14="http://schemas.microsoft.com/office/powerpoint/2010/main" val="1915475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808A45E-B798-FD67-DABF-A25B5C604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33" y="0"/>
            <a:ext cx="4622800" cy="3387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157AA0-7DA1-FBD5-7A40-5BBAA155008A}"/>
              </a:ext>
            </a:extLst>
          </p:cNvPr>
          <p:cNvSpPr txBox="1"/>
          <p:nvPr/>
        </p:nvSpPr>
        <p:spPr>
          <a:xfrm>
            <a:off x="6248400" y="0"/>
            <a:ext cx="59436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Жорж </a:t>
            </a:r>
            <a:r>
              <a:rPr lang="ru-RU" sz="4000" dirty="0" err="1">
                <a:latin typeface="Arial" panose="020B0604020202020204" pitchFamily="34" charset="0"/>
                <a:cs typeface="Arial" panose="020B0604020202020204" pitchFamily="34" charset="0"/>
              </a:rPr>
              <a:t>Мельес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 «Путешествие на Луну» 1902г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 Знаменитая сцена с приземлением на Луну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Сравнение зарисовки сцены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сделанной </a:t>
            </a:r>
            <a:r>
              <a:rPr lang="ru-RU" sz="4000" dirty="0" err="1">
                <a:latin typeface="Arial" panose="020B0604020202020204" pitchFamily="34" charset="0"/>
                <a:cs typeface="Arial" panose="020B0604020202020204" pitchFamily="34" charset="0"/>
              </a:rPr>
              <a:t>Мельесом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 и сцены из </a:t>
            </a:r>
            <a:r>
              <a:rPr lang="ru-RU" sz="4000" dirty="0" err="1">
                <a:latin typeface="Arial" panose="020B0604020202020204" pitchFamily="34" charset="0"/>
                <a:cs typeface="Arial" panose="020B0604020202020204" pitchFamily="34" charset="0"/>
              </a:rPr>
              <a:t>колоризированной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 версии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фильма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38A6392-F2B1-402D-4BE3-F0B9C54EE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28" y="3470301"/>
            <a:ext cx="5483472" cy="308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86726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Галерея</Template>
  <TotalTime>382</TotalTime>
  <Words>91</Words>
  <Application>Microsoft Macintosh PowerPoint</Application>
  <PresentationFormat>Широкоэкранный</PresentationFormat>
  <Paragraphs>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Галерея</vt:lpstr>
      <vt:lpstr>Жорж Мельес: мастерская иллюзий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Жорж Мельес: мастерская иллюзий</dc:title>
  <dc:creator>Microsoft Office User</dc:creator>
  <cp:lastModifiedBy>Microsoft Office User</cp:lastModifiedBy>
  <cp:revision>1</cp:revision>
  <dcterms:created xsi:type="dcterms:W3CDTF">2022-12-22T07:03:33Z</dcterms:created>
  <dcterms:modified xsi:type="dcterms:W3CDTF">2022-12-22T13:25:55Z</dcterms:modified>
</cp:coreProperties>
</file>