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8"/>
  </p:notesMasterIdLst>
  <p:handoutMasterIdLst>
    <p:handoutMasterId r:id="rId49"/>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8" r:id="rId18"/>
    <p:sldId id="273" r:id="rId19"/>
    <p:sldId id="274" r:id="rId20"/>
    <p:sldId id="288" r:id="rId21"/>
    <p:sldId id="280" r:id="rId22"/>
    <p:sldId id="275" r:id="rId23"/>
    <p:sldId id="276" r:id="rId24"/>
    <p:sldId id="277" r:id="rId25"/>
    <p:sldId id="281" r:id="rId26"/>
    <p:sldId id="282" r:id="rId27"/>
    <p:sldId id="285" r:id="rId28"/>
    <p:sldId id="286" r:id="rId29"/>
    <p:sldId id="284" r:id="rId30"/>
    <p:sldId id="287" r:id="rId31"/>
    <p:sldId id="291" r:id="rId32"/>
    <p:sldId id="292" r:id="rId33"/>
    <p:sldId id="293" r:id="rId34"/>
    <p:sldId id="294" r:id="rId35"/>
    <p:sldId id="297" r:id="rId36"/>
    <p:sldId id="296" r:id="rId37"/>
    <p:sldId id="295" r:id="rId38"/>
    <p:sldId id="301" r:id="rId39"/>
    <p:sldId id="298" r:id="rId40"/>
    <p:sldId id="299" r:id="rId41"/>
    <p:sldId id="300" r:id="rId42"/>
    <p:sldId id="303" r:id="rId43"/>
    <p:sldId id="302" r:id="rId44"/>
    <p:sldId id="304" r:id="rId45"/>
    <p:sldId id="305" r:id="rId46"/>
    <p:sldId id="272" r:id="rId47"/>
  </p:sldIdLst>
  <p:sldSz cx="18288000" cy="10288588"/>
  <p:notesSz cx="6858000" cy="9144000"/>
  <p:defaultText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41" userDrawn="1">
          <p15:clr>
            <a:srgbClr val="A4A3A4"/>
          </p15:clr>
        </p15:guide>
        <p15:guide id="2" pos="57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EC1E2"/>
    <a:srgbClr val="1E386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94660"/>
  </p:normalViewPr>
  <p:slideViewPr>
    <p:cSldViewPr snapToGrid="0">
      <p:cViewPr varScale="1">
        <p:scale>
          <a:sx n="78" d="100"/>
          <a:sy n="78" d="100"/>
        </p:scale>
        <p:origin x="390" y="96"/>
      </p:cViewPr>
      <p:guideLst>
        <p:guide orient="horz" pos="3241"/>
        <p:guide pos="5760"/>
      </p:guideLst>
    </p:cSldViewPr>
  </p:slideViewPr>
  <p:notesTextViewPr>
    <p:cViewPr>
      <p:scale>
        <a:sx n="75" d="100"/>
        <a:sy n="75" d="100"/>
      </p:scale>
      <p:origin x="0" y="0"/>
    </p:cViewPr>
  </p:notesTextViewPr>
  <p:sorterViewPr>
    <p:cViewPr>
      <p:scale>
        <a:sx n="66" d="100"/>
        <a:sy n="66" d="100"/>
      </p:scale>
      <p:origin x="0" y="0"/>
    </p:cViewPr>
  </p:sorterViewPr>
  <p:notesViewPr>
    <p:cSldViewPr snapToGrid="0" showGuides="1">
      <p:cViewPr varScale="1">
        <p:scale>
          <a:sx n="58" d="100"/>
          <a:sy n="58" d="100"/>
        </p:scale>
        <p:origin x="2712" y="19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4DF4A61-93AB-4E40-AFAC-EDD91D69B8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a:extLst>
              <a:ext uri="{FF2B5EF4-FFF2-40B4-BE49-F238E27FC236}">
                <a16:creationId xmlns:a16="http://schemas.microsoft.com/office/drawing/2014/main" id="{CE6902AF-0632-4626-B867-DFD0C5FE316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33A77EC-4BC4-40FF-A48F-E0F057FFD0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F135581-3B49-4C15-8E89-5F7451FFFB9E}" type="slidenum">
              <a:rPr lang="en-US" smtClean="0"/>
              <a:t>‹#›</a:t>
            </a:fld>
            <a:endParaRPr lang="en-US"/>
          </a:p>
        </p:txBody>
      </p:sp>
      <p:sp>
        <p:nvSpPr>
          <p:cNvPr id="6" name="Date Placeholder 5">
            <a:extLst>
              <a:ext uri="{FF2B5EF4-FFF2-40B4-BE49-F238E27FC236}">
                <a16:creationId xmlns:a16="http://schemas.microsoft.com/office/drawing/2014/main" id="{3724B072-EF0D-442D-A818-DA72D0F9E50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CFA879F-8346-4CE4-9321-2286F949E8F2}" type="datetimeFigureOut">
              <a:rPr lang="en-US" smtClean="0"/>
              <a:t>2/27/2020</a:t>
            </a:fld>
            <a:endParaRPr lang="en-US"/>
          </a:p>
        </p:txBody>
      </p:sp>
    </p:spTree>
    <p:extLst>
      <p:ext uri="{BB962C8B-B14F-4D97-AF65-F5344CB8AC3E}">
        <p14:creationId xmlns:p14="http://schemas.microsoft.com/office/powerpoint/2010/main" val="38705477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14D9C1-37F7-5149-9725-7F73131A1F0D}" type="datetimeFigureOut">
              <a:rPr lang="en-US" smtClean="0"/>
              <a:t>2/27/2020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C26040-6DAC-264D-A03E-9F33F678B122}" type="slidenum">
              <a:rPr lang="en-US" smtClean="0"/>
              <a:t>‹#›</a:t>
            </a:fld>
            <a:endParaRPr lang="en-US"/>
          </a:p>
        </p:txBody>
      </p:sp>
    </p:spTree>
    <p:extLst>
      <p:ext uri="{BB962C8B-B14F-4D97-AF65-F5344CB8AC3E}">
        <p14:creationId xmlns:p14="http://schemas.microsoft.com/office/powerpoint/2010/main" val="1575156152"/>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ataArt Logo">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12BDA214-65F1-4F74-9A94-62FCFA64288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46573" y="4437811"/>
            <a:ext cx="8794854" cy="1412966"/>
          </a:xfrm>
          <a:prstGeom prst="rect">
            <a:avLst/>
          </a:prstGeom>
        </p:spPr>
      </p:pic>
    </p:spTree>
    <p:extLst>
      <p:ext uri="{BB962C8B-B14F-4D97-AF65-F5344CB8AC3E}">
        <p14:creationId xmlns:p14="http://schemas.microsoft.com/office/powerpoint/2010/main" val="3044842719"/>
      </p:ext>
    </p:extLst>
  </p:cSld>
  <p:clrMapOvr>
    <a:masterClrMapping/>
  </p:clrMapOvr>
  <p:extLst mod="1">
    <p:ext uri="{DCECCB84-F9BA-43D5-87BE-67443E8EF086}">
      <p15:sldGuideLst xmlns:p15="http://schemas.microsoft.com/office/powerpoint/2012/main">
        <p15:guide id="1" orient="horz" pos="3241" userDrawn="1">
          <p15:clr>
            <a:srgbClr val="FBAE40"/>
          </p15:clr>
        </p15:guide>
        <p15:guide id="2" pos="576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4 Columns">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476077" y="2617872"/>
            <a:ext cx="3489958" cy="6413696"/>
          </a:xfrm>
          <a:prstGeom prst="rect">
            <a:avLst/>
          </a:prstGeom>
        </p:spPr>
        <p:txBody>
          <a:bodyPr lIns="0" tIns="0" rIns="0" bIns="0">
            <a:noAutofit/>
          </a:bodyPr>
          <a:lstStyle>
            <a:lvl1pPr marL="0" indent="0">
              <a:lnSpc>
                <a:spcPct val="120000"/>
              </a:lnSpc>
              <a:buClr>
                <a:schemeClr val="accent5"/>
              </a:buClr>
              <a:buFont typeface="Arial" panose="020B0604020202020204" pitchFamily="34" charset="0"/>
              <a:buNone/>
              <a:defRPr sz="2700"/>
            </a:lvl1pPr>
            <a:lvl2pPr marL="685800" indent="0">
              <a:lnSpc>
                <a:spcPct val="120000"/>
              </a:lnSpc>
              <a:buClr>
                <a:schemeClr val="accent5"/>
              </a:buClr>
              <a:buFont typeface="Arial" panose="020B0604020202020204" pitchFamily="34" charset="0"/>
              <a:buNone/>
              <a:defRPr sz="2400"/>
            </a:lvl2pPr>
            <a:lvl3pPr marL="1371600" indent="0">
              <a:lnSpc>
                <a:spcPct val="120000"/>
              </a:lnSpc>
              <a:buClr>
                <a:schemeClr val="accent5"/>
              </a:buClr>
              <a:buNone/>
              <a:defRPr sz="2100"/>
            </a:lvl3pPr>
            <a:lvl4pPr marL="2057400" indent="0">
              <a:lnSpc>
                <a:spcPct val="120000"/>
              </a:lnSpc>
              <a:buClr>
                <a:schemeClr val="accent5"/>
              </a:buClr>
              <a:buFont typeface="Arial" panose="020B0604020202020204" pitchFamily="34" charset="0"/>
              <a:buNone/>
              <a:defRPr sz="1800"/>
            </a:lvl4pPr>
            <a:lvl5pPr marL="2743200" indent="0">
              <a:lnSpc>
                <a:spcPct val="120000"/>
              </a:lnSpc>
              <a:buClr>
                <a:schemeClr val="accent5"/>
              </a:buClr>
              <a:buNone/>
              <a:defRPr sz="1500" cap="all" baseline="0"/>
            </a:lvl5pPr>
          </a:lstStyle>
          <a:p>
            <a:pPr lvl="0"/>
            <a:r>
              <a:rPr lang="en-US" dirty="0"/>
              <a:t>Edit Master text styles</a:t>
            </a:r>
          </a:p>
        </p:txBody>
      </p:sp>
      <p:sp>
        <p:nvSpPr>
          <p:cNvPr id="5" name="Footer Placeholder 4"/>
          <p:cNvSpPr>
            <a:spLocks noGrp="1"/>
          </p:cNvSpPr>
          <p:nvPr>
            <p:ph type="ftr" sz="quarter" idx="11"/>
          </p:nvPr>
        </p:nvSpPr>
        <p:spPr>
          <a:xfrm>
            <a:off x="1480152" y="9031568"/>
            <a:ext cx="13157588" cy="576681"/>
          </a:xfrm>
          <a:prstGeom prst="rect">
            <a:avLst/>
          </a:prstGeom>
        </p:spPr>
        <p:txBody>
          <a:bodyPr lIns="0" tIns="0" rIns="0" bIns="0" anchor="b" anchorCtr="0"/>
          <a:lstStyle>
            <a:lvl1pPr algn="l">
              <a:defRPr sz="1500" cap="all" spc="225"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15495045" y="9031568"/>
            <a:ext cx="1319231" cy="576681"/>
          </a:xfrm>
          <a:prstGeom prst="rect">
            <a:avLst/>
          </a:prstGeom>
        </p:spPr>
        <p:txBody>
          <a:bodyPr lIns="0" tIns="0" rIns="0" bIns="0" anchor="b" anchorCtr="0"/>
          <a:lstStyle>
            <a:lvl1pPr>
              <a:defRPr sz="1500">
                <a:solidFill>
                  <a:schemeClr val="tx2"/>
                </a:solidFill>
              </a:defRPr>
            </a:lvl1pPr>
          </a:lstStyle>
          <a:p>
            <a:fld id="{36AD4128-43F4-4E6D-9F68-336E6948EE75}" type="slidenum">
              <a:rPr lang="en-US" smtClean="0"/>
              <a:pPr/>
              <a:t>‹#›</a:t>
            </a:fld>
            <a:endParaRPr lang="en-US" dirty="0"/>
          </a:p>
        </p:txBody>
      </p:sp>
      <p:pic>
        <p:nvPicPr>
          <p:cNvPr id="42" name="Graphic 8"/>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35053" y="1334390"/>
            <a:ext cx="2173929" cy="349260"/>
          </a:xfrm>
          <a:prstGeom prst="rect">
            <a:avLst/>
          </a:prstGeom>
        </p:spPr>
      </p:pic>
      <p:pic>
        <p:nvPicPr>
          <p:cNvPr id="43" name="Picture 42"/>
          <p:cNvPicPr>
            <a:picLocks/>
          </p:cNvPicPr>
          <p:nvPr userDrawn="1"/>
        </p:nvPicPr>
        <p:blipFill>
          <a:blip r:embed="rId4">
            <a:extLst>
              <a:ext uri="{28A0092B-C50C-407E-A947-70E740481C1C}">
                <a14:useLocalDpi xmlns:a14="http://schemas.microsoft.com/office/drawing/2010/main" val="0"/>
              </a:ext>
            </a:extLst>
          </a:blip>
          <a:stretch>
            <a:fillRect/>
          </a:stretch>
        </p:blipFill>
        <p:spPr>
          <a:xfrm>
            <a:off x="1476078" y="1997746"/>
            <a:ext cx="1317520" cy="72000"/>
          </a:xfrm>
          <a:prstGeom prst="rect">
            <a:avLst/>
          </a:prstGeom>
        </p:spPr>
      </p:pic>
      <p:sp>
        <p:nvSpPr>
          <p:cNvPr id="40" name="Content Placeholder 2"/>
          <p:cNvSpPr>
            <a:spLocks noGrp="1"/>
          </p:cNvSpPr>
          <p:nvPr>
            <p:ph idx="13" hasCustomPrompt="1"/>
          </p:nvPr>
        </p:nvSpPr>
        <p:spPr>
          <a:xfrm>
            <a:off x="5423697" y="2617872"/>
            <a:ext cx="3507849" cy="6413696"/>
          </a:xfrm>
          <a:prstGeom prst="rect">
            <a:avLst/>
          </a:prstGeom>
        </p:spPr>
        <p:txBody>
          <a:bodyPr lIns="0" tIns="0" rIns="0" bIns="0">
            <a:noAutofit/>
          </a:bodyPr>
          <a:lstStyle>
            <a:lvl1pPr marL="0" indent="0">
              <a:lnSpc>
                <a:spcPct val="120000"/>
              </a:lnSpc>
              <a:buClr>
                <a:schemeClr val="accent5"/>
              </a:buClr>
              <a:buFont typeface="Arial" panose="020B0604020202020204" pitchFamily="34" charset="0"/>
              <a:buNone/>
              <a:defRPr sz="2700"/>
            </a:lvl1pPr>
            <a:lvl2pPr marL="685800" indent="0">
              <a:lnSpc>
                <a:spcPct val="120000"/>
              </a:lnSpc>
              <a:buClr>
                <a:schemeClr val="accent5"/>
              </a:buClr>
              <a:buFont typeface="Arial" panose="020B0604020202020204" pitchFamily="34" charset="0"/>
              <a:buNone/>
              <a:defRPr sz="2400"/>
            </a:lvl2pPr>
            <a:lvl3pPr marL="1371600" indent="0">
              <a:lnSpc>
                <a:spcPct val="120000"/>
              </a:lnSpc>
              <a:buClr>
                <a:schemeClr val="accent5"/>
              </a:buClr>
              <a:buNone/>
              <a:defRPr sz="2100"/>
            </a:lvl3pPr>
            <a:lvl4pPr marL="2057400" indent="0">
              <a:lnSpc>
                <a:spcPct val="120000"/>
              </a:lnSpc>
              <a:buClr>
                <a:schemeClr val="accent5"/>
              </a:buClr>
              <a:buFont typeface="Arial" panose="020B0604020202020204" pitchFamily="34" charset="0"/>
              <a:buNone/>
              <a:defRPr sz="1800"/>
            </a:lvl4pPr>
            <a:lvl5pPr marL="2743200" indent="0">
              <a:lnSpc>
                <a:spcPct val="120000"/>
              </a:lnSpc>
              <a:buClr>
                <a:schemeClr val="accent5"/>
              </a:buClr>
              <a:buNone/>
              <a:defRPr sz="1500" cap="all" baseline="0"/>
            </a:lvl5pPr>
          </a:lstStyle>
          <a:p>
            <a:pPr lvl="0"/>
            <a:r>
              <a:rPr lang="en-US" dirty="0"/>
              <a:t>Edit Master text styles</a:t>
            </a:r>
          </a:p>
        </p:txBody>
      </p:sp>
      <p:sp>
        <p:nvSpPr>
          <p:cNvPr id="41" name="Content Placeholder 2"/>
          <p:cNvSpPr>
            <a:spLocks noGrp="1"/>
          </p:cNvSpPr>
          <p:nvPr>
            <p:ph idx="14" hasCustomPrompt="1"/>
          </p:nvPr>
        </p:nvSpPr>
        <p:spPr>
          <a:xfrm>
            <a:off x="9385743" y="2617872"/>
            <a:ext cx="3481803" cy="6413696"/>
          </a:xfrm>
          <a:prstGeom prst="rect">
            <a:avLst/>
          </a:prstGeom>
        </p:spPr>
        <p:txBody>
          <a:bodyPr lIns="0" tIns="0" rIns="0" bIns="0">
            <a:noAutofit/>
          </a:bodyPr>
          <a:lstStyle>
            <a:lvl1pPr marL="0" indent="0">
              <a:lnSpc>
                <a:spcPct val="120000"/>
              </a:lnSpc>
              <a:buClr>
                <a:schemeClr val="accent5"/>
              </a:buClr>
              <a:buFont typeface="Arial" panose="020B0604020202020204" pitchFamily="34" charset="0"/>
              <a:buNone/>
              <a:defRPr sz="2700"/>
            </a:lvl1pPr>
            <a:lvl2pPr marL="685800" indent="0">
              <a:lnSpc>
                <a:spcPct val="120000"/>
              </a:lnSpc>
              <a:buClr>
                <a:schemeClr val="accent5"/>
              </a:buClr>
              <a:buFont typeface="Arial" panose="020B0604020202020204" pitchFamily="34" charset="0"/>
              <a:buNone/>
              <a:defRPr sz="2400"/>
            </a:lvl2pPr>
            <a:lvl3pPr marL="1371600" indent="0">
              <a:lnSpc>
                <a:spcPct val="120000"/>
              </a:lnSpc>
              <a:buClr>
                <a:schemeClr val="accent5"/>
              </a:buClr>
              <a:buNone/>
              <a:defRPr sz="2100"/>
            </a:lvl3pPr>
            <a:lvl4pPr marL="2057400" indent="0">
              <a:lnSpc>
                <a:spcPct val="120000"/>
              </a:lnSpc>
              <a:buClr>
                <a:schemeClr val="accent5"/>
              </a:buClr>
              <a:buFont typeface="Arial" panose="020B0604020202020204" pitchFamily="34" charset="0"/>
              <a:buNone/>
              <a:defRPr sz="1800"/>
            </a:lvl4pPr>
            <a:lvl5pPr marL="2743200" indent="0">
              <a:lnSpc>
                <a:spcPct val="120000"/>
              </a:lnSpc>
              <a:buClr>
                <a:schemeClr val="accent5"/>
              </a:buClr>
              <a:buNone/>
              <a:defRPr sz="1500" cap="all" baseline="0"/>
            </a:lvl5pPr>
          </a:lstStyle>
          <a:p>
            <a:pPr lvl="0"/>
            <a:r>
              <a:rPr lang="en-US" dirty="0"/>
              <a:t>Edit Master text styles</a:t>
            </a:r>
          </a:p>
        </p:txBody>
      </p:sp>
      <p:sp>
        <p:nvSpPr>
          <p:cNvPr id="44" name="Content Placeholder 2"/>
          <p:cNvSpPr>
            <a:spLocks noGrp="1"/>
          </p:cNvSpPr>
          <p:nvPr>
            <p:ph idx="15" hasCustomPrompt="1"/>
          </p:nvPr>
        </p:nvSpPr>
        <p:spPr>
          <a:xfrm>
            <a:off x="13321744" y="2617872"/>
            <a:ext cx="3493642" cy="6413696"/>
          </a:xfrm>
          <a:prstGeom prst="rect">
            <a:avLst/>
          </a:prstGeom>
        </p:spPr>
        <p:txBody>
          <a:bodyPr lIns="0" tIns="0" rIns="0" bIns="0">
            <a:noAutofit/>
          </a:bodyPr>
          <a:lstStyle>
            <a:lvl1pPr marL="0" indent="0">
              <a:lnSpc>
                <a:spcPct val="120000"/>
              </a:lnSpc>
              <a:buClr>
                <a:schemeClr val="accent5"/>
              </a:buClr>
              <a:buFont typeface="Arial" panose="020B0604020202020204" pitchFamily="34" charset="0"/>
              <a:buNone/>
              <a:defRPr sz="2700"/>
            </a:lvl1pPr>
            <a:lvl2pPr marL="685800" indent="0">
              <a:lnSpc>
                <a:spcPct val="120000"/>
              </a:lnSpc>
              <a:buClr>
                <a:schemeClr val="accent5"/>
              </a:buClr>
              <a:buFont typeface="Arial" panose="020B0604020202020204" pitchFamily="34" charset="0"/>
              <a:buNone/>
              <a:defRPr sz="2400"/>
            </a:lvl2pPr>
            <a:lvl3pPr marL="1371600" indent="0">
              <a:lnSpc>
                <a:spcPct val="120000"/>
              </a:lnSpc>
              <a:buClr>
                <a:schemeClr val="accent5"/>
              </a:buClr>
              <a:buNone/>
              <a:defRPr sz="2100"/>
            </a:lvl3pPr>
            <a:lvl4pPr marL="2057400" indent="0">
              <a:lnSpc>
                <a:spcPct val="120000"/>
              </a:lnSpc>
              <a:buClr>
                <a:schemeClr val="accent5"/>
              </a:buClr>
              <a:buFont typeface="Arial" panose="020B0604020202020204" pitchFamily="34" charset="0"/>
              <a:buNone/>
              <a:defRPr sz="1800"/>
            </a:lvl4pPr>
            <a:lvl5pPr marL="2743200" indent="0">
              <a:lnSpc>
                <a:spcPct val="120000"/>
              </a:lnSpc>
              <a:buClr>
                <a:schemeClr val="accent5"/>
              </a:buClr>
              <a:buNone/>
              <a:defRPr sz="1500" cap="all" baseline="0"/>
            </a:lvl5pPr>
          </a:lstStyle>
          <a:p>
            <a:pPr lvl="0"/>
            <a:r>
              <a:rPr lang="en-US" dirty="0"/>
              <a:t>Edit Master text styles</a:t>
            </a:r>
          </a:p>
        </p:txBody>
      </p:sp>
      <p:sp>
        <p:nvSpPr>
          <p:cNvPr id="45" name="Title 1"/>
          <p:cNvSpPr>
            <a:spLocks noGrp="1"/>
          </p:cNvSpPr>
          <p:nvPr>
            <p:ph type="title"/>
          </p:nvPr>
        </p:nvSpPr>
        <p:spPr>
          <a:xfrm>
            <a:off x="1476078" y="1147464"/>
            <a:ext cx="11846414" cy="850239"/>
          </a:xfrm>
          <a:prstGeom prst="rect">
            <a:avLst/>
          </a:prstGeom>
        </p:spPr>
        <p:txBody>
          <a:bodyPr lIns="0" tIns="0" rIns="0" bIns="0" anchor="t" anchorCtr="0">
            <a:noAutofit/>
          </a:bodyPr>
          <a:lstStyle>
            <a:lvl1pPr>
              <a:lnSpc>
                <a:spcPct val="96000"/>
              </a:lnSpc>
              <a:defRPr sz="4800"/>
            </a:lvl1pPr>
          </a:lstStyle>
          <a:p>
            <a:r>
              <a:rPr lang="en-US"/>
              <a:t>Click to edit Master title style</a:t>
            </a:r>
            <a:endParaRPr lang="en-US" dirty="0"/>
          </a:p>
        </p:txBody>
      </p:sp>
    </p:spTree>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ero Text">
    <p:bg>
      <p:bgPr>
        <a:solidFill>
          <a:srgbClr val="1E3867"/>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22955" y="1147464"/>
            <a:ext cx="13631659" cy="7884451"/>
          </a:xfrm>
          <a:prstGeom prst="rect">
            <a:avLst/>
          </a:prstGeom>
        </p:spPr>
        <p:txBody>
          <a:bodyPr lIns="0" tIns="0" rIns="0" bIns="0" anchor="ctr" anchorCtr="0">
            <a:noAutofit/>
          </a:bodyPr>
          <a:lstStyle>
            <a:lvl1pPr>
              <a:lnSpc>
                <a:spcPct val="120000"/>
              </a:lnSpc>
              <a:defRPr sz="6000">
                <a:solidFill>
                  <a:schemeClr val="bg2"/>
                </a:solidFill>
              </a:defRPr>
            </a:lvl1pP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Tree>
    <p:extLst>
      <p:ext uri="{BB962C8B-B14F-4D97-AF65-F5344CB8AC3E}">
        <p14:creationId xmlns:p14="http://schemas.microsoft.com/office/powerpoint/2010/main" val="2768374336"/>
      </p:ext>
    </p:extLst>
  </p:cSld>
  <p:clrMapOvr>
    <a:masterClrMapping/>
  </p:clrMapOvr>
  <p:extLst mod="1">
    <p:ext uri="{DCECCB84-F9BA-43D5-87BE-67443E8EF086}">
      <p15:sldGuideLst xmlns:p15="http://schemas.microsoft.com/office/powerpoint/2012/main">
        <p15:guide id="1" orient="horz" pos="3241" userDrawn="1">
          <p15:clr>
            <a:srgbClr val="FBAE40"/>
          </p15:clr>
        </p15:guide>
        <p15:guide id="2" pos="576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2 Lines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73724" y="1147463"/>
            <a:ext cx="11848768" cy="1577094"/>
          </a:xfrm>
          <a:prstGeom prst="rect">
            <a:avLst/>
          </a:prstGeom>
        </p:spPr>
        <p:txBody>
          <a:bodyPr lIns="0" tIns="0" rIns="0" bIns="0" anchor="t" anchorCtr="0">
            <a:noAutofit/>
          </a:bodyPr>
          <a:lstStyle>
            <a:lvl1pPr>
              <a:lnSpc>
                <a:spcPct val="96000"/>
              </a:lnSpc>
              <a:defRPr sz="4800"/>
            </a:lvl1pPr>
          </a:lstStyle>
          <a:p>
            <a:r>
              <a:rPr lang="en-US" dirty="0"/>
              <a:t>Click to edit Master title style</a:t>
            </a:r>
            <a:br>
              <a:rPr lang="en-US" dirty="0"/>
            </a:br>
            <a:r>
              <a:rPr lang="en-US" dirty="0"/>
              <a:t>Two Lines Here</a:t>
            </a:r>
          </a:p>
        </p:txBody>
      </p:sp>
      <p:sp>
        <p:nvSpPr>
          <p:cNvPr id="3" name="Content Placeholder 2"/>
          <p:cNvSpPr>
            <a:spLocks noGrp="1"/>
          </p:cNvSpPr>
          <p:nvPr>
            <p:ph idx="1" hasCustomPrompt="1"/>
          </p:nvPr>
        </p:nvSpPr>
        <p:spPr>
          <a:xfrm>
            <a:off x="1478436" y="3345068"/>
            <a:ext cx="15338195" cy="5686846"/>
          </a:xfrm>
          <a:prstGeom prst="rect">
            <a:avLst/>
          </a:prstGeom>
        </p:spPr>
        <p:txBody>
          <a:bodyPr>
            <a:noAutofit/>
          </a:bodyPr>
          <a:lstStyle>
            <a:lvl1pPr marL="0" indent="0">
              <a:lnSpc>
                <a:spcPct val="120000"/>
              </a:lnSpc>
              <a:buClr>
                <a:schemeClr val="accent5"/>
              </a:buClr>
              <a:buFont typeface="Arial" panose="020B0604020202020204" pitchFamily="34" charset="0"/>
              <a:buNone/>
              <a:defRPr sz="2700"/>
            </a:lvl1pPr>
            <a:lvl2pPr marL="685800" indent="0">
              <a:lnSpc>
                <a:spcPct val="120000"/>
              </a:lnSpc>
              <a:buClr>
                <a:schemeClr val="accent5"/>
              </a:buClr>
              <a:buFont typeface="Arial" panose="020B0604020202020204" pitchFamily="34" charset="0"/>
              <a:buNone/>
              <a:defRPr sz="2400"/>
            </a:lvl2pPr>
            <a:lvl3pPr marL="1371600" indent="0">
              <a:lnSpc>
                <a:spcPct val="120000"/>
              </a:lnSpc>
              <a:buClr>
                <a:schemeClr val="accent5"/>
              </a:buClr>
              <a:buNone/>
              <a:defRPr sz="2100"/>
            </a:lvl3pPr>
            <a:lvl4pPr marL="2057400" indent="0">
              <a:lnSpc>
                <a:spcPct val="120000"/>
              </a:lnSpc>
              <a:buClr>
                <a:schemeClr val="accent5"/>
              </a:buClr>
              <a:buFont typeface="Arial" panose="020B0604020202020204" pitchFamily="34" charset="0"/>
              <a:buNone/>
              <a:defRPr sz="1800"/>
            </a:lvl4pPr>
            <a:lvl5pPr marL="2743200" indent="0">
              <a:lnSpc>
                <a:spcPct val="120000"/>
              </a:lnSpc>
              <a:buClr>
                <a:schemeClr val="accent5"/>
              </a:buClr>
              <a:buNone/>
              <a:defRPr sz="1500" cap="all" baseline="0"/>
            </a:lvl5pPr>
          </a:lstStyle>
          <a:p>
            <a:pPr lvl="0"/>
            <a:r>
              <a:rPr lang="en-US" dirty="0"/>
              <a:t>Edit Master </a:t>
            </a:r>
            <a:r>
              <a:rPr lang="en-US"/>
              <a:t>text styles</a:t>
            </a:r>
            <a:endParaRPr lang="en-US" dirty="0"/>
          </a:p>
        </p:txBody>
      </p:sp>
      <p:pic>
        <p:nvPicPr>
          <p:cNvPr id="42" name="Graphic 8"/>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35053" y="1334390"/>
            <a:ext cx="2173929" cy="349260"/>
          </a:xfrm>
          <a:prstGeom prst="rect">
            <a:avLst/>
          </a:prstGeom>
        </p:spPr>
      </p:pic>
      <p:pic>
        <p:nvPicPr>
          <p:cNvPr id="43" name="Picture 42"/>
          <p:cNvPicPr>
            <a:picLocks/>
          </p:cNvPicPr>
          <p:nvPr userDrawn="1"/>
        </p:nvPicPr>
        <p:blipFill>
          <a:blip r:embed="rId4">
            <a:extLst>
              <a:ext uri="{28A0092B-C50C-407E-A947-70E740481C1C}">
                <a14:useLocalDpi xmlns:a14="http://schemas.microsoft.com/office/drawing/2010/main" val="0"/>
              </a:ext>
            </a:extLst>
          </a:blip>
          <a:stretch>
            <a:fillRect/>
          </a:stretch>
        </p:blipFill>
        <p:spPr>
          <a:xfrm>
            <a:off x="1477751" y="2724902"/>
            <a:ext cx="1314000" cy="72000"/>
          </a:xfrm>
          <a:prstGeom prst="rect">
            <a:avLst/>
          </a:prstGeom>
        </p:spPr>
      </p:pic>
      <p:sp>
        <p:nvSpPr>
          <p:cNvPr id="44" name="Footer Placeholder 4"/>
          <p:cNvSpPr>
            <a:spLocks noGrp="1"/>
          </p:cNvSpPr>
          <p:nvPr>
            <p:ph type="ftr" sz="quarter" idx="11"/>
          </p:nvPr>
        </p:nvSpPr>
        <p:spPr>
          <a:xfrm>
            <a:off x="1471370" y="9031568"/>
            <a:ext cx="13166370" cy="576681"/>
          </a:xfrm>
          <a:prstGeom prst="rect">
            <a:avLst/>
          </a:prstGeom>
        </p:spPr>
        <p:txBody>
          <a:bodyPr lIns="0" tIns="0" rIns="0" bIns="0" anchor="b" anchorCtr="0"/>
          <a:lstStyle>
            <a:lvl1pPr algn="l">
              <a:defRPr sz="1500" cap="all" spc="225" baseline="0">
                <a:solidFill>
                  <a:schemeClr val="tx2"/>
                </a:solidFill>
              </a:defRPr>
            </a:lvl1pPr>
          </a:lstStyle>
          <a:p>
            <a:endParaRPr lang="en-US" dirty="0"/>
          </a:p>
        </p:txBody>
      </p:sp>
      <p:sp>
        <p:nvSpPr>
          <p:cNvPr id="45" name="Slide Number Placeholder 5"/>
          <p:cNvSpPr>
            <a:spLocks noGrp="1"/>
          </p:cNvSpPr>
          <p:nvPr>
            <p:ph type="sldNum" sz="quarter" idx="12"/>
          </p:nvPr>
        </p:nvSpPr>
        <p:spPr>
          <a:xfrm>
            <a:off x="15495045" y="9031568"/>
            <a:ext cx="1319231" cy="576681"/>
          </a:xfrm>
          <a:prstGeom prst="rect">
            <a:avLst/>
          </a:prstGeom>
        </p:spPr>
        <p:txBody>
          <a:bodyPr lIns="0" tIns="0" rIns="0" bIns="0" anchor="b" anchorCtr="0"/>
          <a:lstStyle>
            <a:lvl1pPr>
              <a:defRPr sz="1500">
                <a:solidFill>
                  <a:schemeClr val="tx2"/>
                </a:solidFill>
              </a:defRPr>
            </a:lvl1pPr>
          </a:lstStyle>
          <a:p>
            <a:fld id="{36AD4128-43F4-4E6D-9F68-336E6948EE75}" type="slidenum">
              <a:rPr lang="en-US" smtClean="0"/>
              <a:pPr/>
              <a:t>‹#›</a:t>
            </a:fld>
            <a:endParaRPr lang="en-US" dirty="0"/>
          </a:p>
        </p:txBody>
      </p:sp>
    </p:spTree>
    <p:extLst>
      <p:ext uri="{BB962C8B-B14F-4D97-AF65-F5344CB8AC3E}">
        <p14:creationId xmlns:p14="http://schemas.microsoft.com/office/powerpoint/2010/main" val="36091808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2 Lines and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73724" y="1147463"/>
            <a:ext cx="11848768" cy="1577094"/>
          </a:xfrm>
          <a:prstGeom prst="rect">
            <a:avLst/>
          </a:prstGeom>
        </p:spPr>
        <p:txBody>
          <a:bodyPr lIns="0" tIns="0" rIns="0" bIns="0" anchor="t" anchorCtr="0">
            <a:noAutofit/>
          </a:bodyPr>
          <a:lstStyle>
            <a:lvl1pPr>
              <a:lnSpc>
                <a:spcPct val="96000"/>
              </a:lnSpc>
              <a:defRPr sz="4800"/>
            </a:lvl1pPr>
          </a:lstStyle>
          <a:p>
            <a:r>
              <a:rPr lang="en-US" dirty="0"/>
              <a:t>Click to edit Master title style</a:t>
            </a:r>
            <a:br>
              <a:rPr lang="en-US" dirty="0"/>
            </a:br>
            <a:r>
              <a:rPr lang="en-US" dirty="0"/>
              <a:t>Two Lines Here</a:t>
            </a:r>
          </a:p>
        </p:txBody>
      </p:sp>
      <p:sp>
        <p:nvSpPr>
          <p:cNvPr id="3" name="Content Placeholder 2"/>
          <p:cNvSpPr>
            <a:spLocks noGrp="1"/>
          </p:cNvSpPr>
          <p:nvPr>
            <p:ph idx="1" hasCustomPrompt="1"/>
          </p:nvPr>
        </p:nvSpPr>
        <p:spPr>
          <a:xfrm>
            <a:off x="1478437" y="3345068"/>
            <a:ext cx="7453110" cy="5686846"/>
          </a:xfrm>
          <a:prstGeom prst="rect">
            <a:avLst/>
          </a:prstGeom>
        </p:spPr>
        <p:txBody>
          <a:bodyPr>
            <a:noAutofit/>
          </a:bodyPr>
          <a:lstStyle>
            <a:lvl1pPr marL="0" indent="0">
              <a:lnSpc>
                <a:spcPct val="120000"/>
              </a:lnSpc>
              <a:buClr>
                <a:schemeClr val="accent5"/>
              </a:buClr>
              <a:buFont typeface="Arial" panose="020B0604020202020204" pitchFamily="34" charset="0"/>
              <a:buNone/>
              <a:defRPr sz="2700"/>
            </a:lvl1pPr>
            <a:lvl2pPr marL="685800" indent="0">
              <a:lnSpc>
                <a:spcPct val="120000"/>
              </a:lnSpc>
              <a:buClr>
                <a:schemeClr val="accent5"/>
              </a:buClr>
              <a:buFont typeface="Arial" panose="020B0604020202020204" pitchFamily="34" charset="0"/>
              <a:buNone/>
              <a:defRPr sz="2400"/>
            </a:lvl2pPr>
            <a:lvl3pPr marL="1371600" indent="0">
              <a:lnSpc>
                <a:spcPct val="120000"/>
              </a:lnSpc>
              <a:buClr>
                <a:schemeClr val="accent5"/>
              </a:buClr>
              <a:buNone/>
              <a:defRPr sz="2100"/>
            </a:lvl3pPr>
            <a:lvl4pPr marL="2057400" indent="0">
              <a:lnSpc>
                <a:spcPct val="120000"/>
              </a:lnSpc>
              <a:buClr>
                <a:schemeClr val="accent5"/>
              </a:buClr>
              <a:buFont typeface="Arial" panose="020B0604020202020204" pitchFamily="34" charset="0"/>
              <a:buNone/>
              <a:defRPr sz="1800"/>
            </a:lvl4pPr>
            <a:lvl5pPr marL="2743200" indent="0">
              <a:lnSpc>
                <a:spcPct val="120000"/>
              </a:lnSpc>
              <a:buClr>
                <a:schemeClr val="accent5"/>
              </a:buClr>
              <a:buNone/>
              <a:defRPr sz="1500" cap="all" baseline="0"/>
            </a:lvl5pPr>
          </a:lstStyle>
          <a:p>
            <a:pPr lvl="0"/>
            <a:r>
              <a:rPr lang="en-US" dirty="0"/>
              <a:t>Edit Master </a:t>
            </a:r>
            <a:r>
              <a:rPr lang="en-US"/>
              <a:t>text styles</a:t>
            </a:r>
            <a:endParaRPr lang="en-US" dirty="0"/>
          </a:p>
        </p:txBody>
      </p:sp>
      <p:pic>
        <p:nvPicPr>
          <p:cNvPr id="42" name="Graphic 8"/>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35053" y="1334390"/>
            <a:ext cx="2173929" cy="349260"/>
          </a:xfrm>
          <a:prstGeom prst="rect">
            <a:avLst/>
          </a:prstGeom>
        </p:spPr>
      </p:pic>
      <p:pic>
        <p:nvPicPr>
          <p:cNvPr id="43" name="Picture 42"/>
          <p:cNvPicPr>
            <a:picLocks/>
          </p:cNvPicPr>
          <p:nvPr userDrawn="1"/>
        </p:nvPicPr>
        <p:blipFill>
          <a:blip r:embed="rId4">
            <a:extLst>
              <a:ext uri="{28A0092B-C50C-407E-A947-70E740481C1C}">
                <a14:useLocalDpi xmlns:a14="http://schemas.microsoft.com/office/drawing/2010/main" val="0"/>
              </a:ext>
            </a:extLst>
          </a:blip>
          <a:stretch>
            <a:fillRect/>
          </a:stretch>
        </p:blipFill>
        <p:spPr>
          <a:xfrm>
            <a:off x="1477751" y="2724902"/>
            <a:ext cx="1314000" cy="72000"/>
          </a:xfrm>
          <a:prstGeom prst="rect">
            <a:avLst/>
          </a:prstGeom>
        </p:spPr>
      </p:pic>
      <p:sp>
        <p:nvSpPr>
          <p:cNvPr id="44" name="Footer Placeholder 4"/>
          <p:cNvSpPr>
            <a:spLocks noGrp="1"/>
          </p:cNvSpPr>
          <p:nvPr>
            <p:ph type="ftr" sz="quarter" idx="11"/>
          </p:nvPr>
        </p:nvSpPr>
        <p:spPr>
          <a:xfrm>
            <a:off x="1471370" y="9031568"/>
            <a:ext cx="13166370" cy="576681"/>
          </a:xfrm>
          <a:prstGeom prst="rect">
            <a:avLst/>
          </a:prstGeom>
        </p:spPr>
        <p:txBody>
          <a:bodyPr lIns="0" tIns="0" rIns="0" bIns="0" anchor="b" anchorCtr="0"/>
          <a:lstStyle>
            <a:lvl1pPr algn="l">
              <a:defRPr sz="1500" cap="all" spc="225" baseline="0">
                <a:solidFill>
                  <a:schemeClr val="tx2"/>
                </a:solidFill>
              </a:defRPr>
            </a:lvl1pPr>
          </a:lstStyle>
          <a:p>
            <a:endParaRPr lang="en-US" dirty="0"/>
          </a:p>
        </p:txBody>
      </p:sp>
      <p:sp>
        <p:nvSpPr>
          <p:cNvPr id="45" name="Slide Number Placeholder 5"/>
          <p:cNvSpPr>
            <a:spLocks noGrp="1"/>
          </p:cNvSpPr>
          <p:nvPr>
            <p:ph type="sldNum" sz="quarter" idx="12"/>
          </p:nvPr>
        </p:nvSpPr>
        <p:spPr>
          <a:xfrm>
            <a:off x="15495045" y="9031568"/>
            <a:ext cx="1319231" cy="576681"/>
          </a:xfrm>
          <a:prstGeom prst="rect">
            <a:avLst/>
          </a:prstGeom>
        </p:spPr>
        <p:txBody>
          <a:bodyPr lIns="0" tIns="0" rIns="0" bIns="0" anchor="b" anchorCtr="0"/>
          <a:lstStyle>
            <a:lvl1pPr>
              <a:defRPr sz="1500">
                <a:solidFill>
                  <a:schemeClr val="tx2"/>
                </a:solidFill>
              </a:defRPr>
            </a:lvl1pPr>
          </a:lstStyle>
          <a:p>
            <a:fld id="{36AD4128-43F4-4E6D-9F68-336E6948EE75}" type="slidenum">
              <a:rPr lang="en-US" smtClean="0"/>
              <a:pPr/>
              <a:t>‹#›</a:t>
            </a:fld>
            <a:endParaRPr lang="en-US" dirty="0"/>
          </a:p>
        </p:txBody>
      </p:sp>
      <p:sp>
        <p:nvSpPr>
          <p:cNvPr id="40" name="Content Placeholder 2"/>
          <p:cNvSpPr>
            <a:spLocks noGrp="1"/>
          </p:cNvSpPr>
          <p:nvPr>
            <p:ph idx="13" hasCustomPrompt="1"/>
          </p:nvPr>
        </p:nvSpPr>
        <p:spPr>
          <a:xfrm>
            <a:off x="9375928" y="3345068"/>
            <a:ext cx="7440704" cy="5686846"/>
          </a:xfrm>
          <a:prstGeom prst="rect">
            <a:avLst/>
          </a:prstGeom>
        </p:spPr>
        <p:txBody>
          <a:bodyPr>
            <a:noAutofit/>
          </a:bodyPr>
          <a:lstStyle>
            <a:lvl1pPr marL="0" indent="0">
              <a:lnSpc>
                <a:spcPct val="120000"/>
              </a:lnSpc>
              <a:buClr>
                <a:schemeClr val="accent5"/>
              </a:buClr>
              <a:buFont typeface="Arial" panose="020B0604020202020204" pitchFamily="34" charset="0"/>
              <a:buNone/>
              <a:defRPr sz="2700"/>
            </a:lvl1pPr>
            <a:lvl2pPr marL="685800" indent="0">
              <a:lnSpc>
                <a:spcPct val="120000"/>
              </a:lnSpc>
              <a:buClr>
                <a:schemeClr val="accent5"/>
              </a:buClr>
              <a:buFont typeface="Arial" panose="020B0604020202020204" pitchFamily="34" charset="0"/>
              <a:buNone/>
              <a:defRPr sz="2400"/>
            </a:lvl2pPr>
            <a:lvl3pPr marL="1371600" indent="0">
              <a:lnSpc>
                <a:spcPct val="120000"/>
              </a:lnSpc>
              <a:buClr>
                <a:schemeClr val="accent5"/>
              </a:buClr>
              <a:buNone/>
              <a:defRPr sz="2100"/>
            </a:lvl3pPr>
            <a:lvl4pPr marL="2057400" indent="0">
              <a:lnSpc>
                <a:spcPct val="120000"/>
              </a:lnSpc>
              <a:buClr>
                <a:schemeClr val="accent5"/>
              </a:buClr>
              <a:buFont typeface="Arial" panose="020B0604020202020204" pitchFamily="34" charset="0"/>
              <a:buNone/>
              <a:defRPr sz="1800"/>
            </a:lvl4pPr>
            <a:lvl5pPr marL="2743200" indent="0">
              <a:lnSpc>
                <a:spcPct val="120000"/>
              </a:lnSpc>
              <a:buClr>
                <a:schemeClr val="accent5"/>
              </a:buClr>
              <a:buNone/>
              <a:defRPr sz="1500" cap="all" baseline="0"/>
            </a:lvl5pPr>
          </a:lstStyle>
          <a:p>
            <a:pPr lvl="0"/>
            <a:r>
              <a:rPr lang="en-US" dirty="0"/>
              <a:t>Edit Master </a:t>
            </a:r>
            <a:r>
              <a:rPr lang="en-US"/>
              <a:t>text styles</a:t>
            </a:r>
            <a:endParaRPr lang="en-US" dirty="0"/>
          </a:p>
        </p:txBody>
      </p:sp>
    </p:spTree>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2 Lines and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73724" y="1147463"/>
            <a:ext cx="11848768" cy="1577094"/>
          </a:xfrm>
          <a:prstGeom prst="rect">
            <a:avLst/>
          </a:prstGeom>
        </p:spPr>
        <p:txBody>
          <a:bodyPr lIns="0" tIns="0" rIns="0" bIns="0" anchor="t" anchorCtr="0">
            <a:noAutofit/>
          </a:bodyPr>
          <a:lstStyle>
            <a:lvl1pPr>
              <a:lnSpc>
                <a:spcPct val="96000"/>
              </a:lnSpc>
              <a:defRPr sz="4800"/>
            </a:lvl1pPr>
          </a:lstStyle>
          <a:p>
            <a:r>
              <a:rPr lang="en-US" dirty="0"/>
              <a:t>Click to edit Master title style</a:t>
            </a:r>
            <a:br>
              <a:rPr lang="en-US" dirty="0"/>
            </a:br>
            <a:r>
              <a:rPr lang="en-US" dirty="0"/>
              <a:t>Two Lines Here</a:t>
            </a:r>
          </a:p>
        </p:txBody>
      </p:sp>
      <p:sp>
        <p:nvSpPr>
          <p:cNvPr id="3" name="Content Placeholder 2"/>
          <p:cNvSpPr>
            <a:spLocks noGrp="1"/>
          </p:cNvSpPr>
          <p:nvPr>
            <p:ph idx="1" hasCustomPrompt="1"/>
          </p:nvPr>
        </p:nvSpPr>
        <p:spPr>
          <a:xfrm>
            <a:off x="1478437" y="3345068"/>
            <a:ext cx="4808686" cy="5686846"/>
          </a:xfrm>
          <a:prstGeom prst="rect">
            <a:avLst/>
          </a:prstGeom>
        </p:spPr>
        <p:txBody>
          <a:bodyPr>
            <a:noAutofit/>
          </a:bodyPr>
          <a:lstStyle>
            <a:lvl1pPr marL="0" indent="0">
              <a:lnSpc>
                <a:spcPct val="120000"/>
              </a:lnSpc>
              <a:buClr>
                <a:schemeClr val="accent5"/>
              </a:buClr>
              <a:buFont typeface="Arial" panose="020B0604020202020204" pitchFamily="34" charset="0"/>
              <a:buNone/>
              <a:defRPr sz="2700"/>
            </a:lvl1pPr>
            <a:lvl2pPr marL="685800" indent="0">
              <a:lnSpc>
                <a:spcPct val="120000"/>
              </a:lnSpc>
              <a:buClr>
                <a:schemeClr val="accent5"/>
              </a:buClr>
              <a:buFont typeface="Arial" panose="020B0604020202020204" pitchFamily="34" charset="0"/>
              <a:buNone/>
              <a:defRPr sz="2400"/>
            </a:lvl2pPr>
            <a:lvl3pPr marL="1371600" indent="0">
              <a:lnSpc>
                <a:spcPct val="120000"/>
              </a:lnSpc>
              <a:buClr>
                <a:schemeClr val="accent5"/>
              </a:buClr>
              <a:buNone/>
              <a:defRPr sz="2100"/>
            </a:lvl3pPr>
            <a:lvl4pPr marL="2057400" indent="0">
              <a:lnSpc>
                <a:spcPct val="120000"/>
              </a:lnSpc>
              <a:buClr>
                <a:schemeClr val="accent5"/>
              </a:buClr>
              <a:buFont typeface="Arial" panose="020B0604020202020204" pitchFamily="34" charset="0"/>
              <a:buNone/>
              <a:defRPr sz="1800"/>
            </a:lvl4pPr>
            <a:lvl5pPr marL="2743200" indent="0">
              <a:lnSpc>
                <a:spcPct val="120000"/>
              </a:lnSpc>
              <a:buClr>
                <a:schemeClr val="accent5"/>
              </a:buClr>
              <a:buNone/>
              <a:defRPr sz="1500" cap="all" baseline="0"/>
            </a:lvl5pPr>
          </a:lstStyle>
          <a:p>
            <a:pPr lvl="0"/>
            <a:r>
              <a:rPr lang="en-US" dirty="0"/>
              <a:t>Edit Master </a:t>
            </a:r>
            <a:r>
              <a:rPr lang="en-US"/>
              <a:t>text styles</a:t>
            </a:r>
            <a:endParaRPr lang="en-US" dirty="0"/>
          </a:p>
        </p:txBody>
      </p:sp>
      <p:pic>
        <p:nvPicPr>
          <p:cNvPr id="42" name="Graphic 8"/>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35053" y="1334390"/>
            <a:ext cx="2173929" cy="349260"/>
          </a:xfrm>
          <a:prstGeom prst="rect">
            <a:avLst/>
          </a:prstGeom>
        </p:spPr>
      </p:pic>
      <p:pic>
        <p:nvPicPr>
          <p:cNvPr id="43" name="Picture 42"/>
          <p:cNvPicPr>
            <a:picLocks/>
          </p:cNvPicPr>
          <p:nvPr userDrawn="1"/>
        </p:nvPicPr>
        <p:blipFill>
          <a:blip r:embed="rId4">
            <a:extLst>
              <a:ext uri="{28A0092B-C50C-407E-A947-70E740481C1C}">
                <a14:useLocalDpi xmlns:a14="http://schemas.microsoft.com/office/drawing/2010/main" val="0"/>
              </a:ext>
            </a:extLst>
          </a:blip>
          <a:stretch>
            <a:fillRect/>
          </a:stretch>
        </p:blipFill>
        <p:spPr>
          <a:xfrm>
            <a:off x="1477751" y="2724902"/>
            <a:ext cx="1314000" cy="72000"/>
          </a:xfrm>
          <a:prstGeom prst="rect">
            <a:avLst/>
          </a:prstGeom>
        </p:spPr>
      </p:pic>
      <p:sp>
        <p:nvSpPr>
          <p:cNvPr id="44" name="Footer Placeholder 4"/>
          <p:cNvSpPr>
            <a:spLocks noGrp="1"/>
          </p:cNvSpPr>
          <p:nvPr>
            <p:ph type="ftr" sz="quarter" idx="11"/>
          </p:nvPr>
        </p:nvSpPr>
        <p:spPr>
          <a:xfrm>
            <a:off x="1471370" y="9031568"/>
            <a:ext cx="13166370" cy="576681"/>
          </a:xfrm>
          <a:prstGeom prst="rect">
            <a:avLst/>
          </a:prstGeom>
        </p:spPr>
        <p:txBody>
          <a:bodyPr lIns="0" tIns="0" rIns="0" bIns="0" anchor="b" anchorCtr="0"/>
          <a:lstStyle>
            <a:lvl1pPr algn="l">
              <a:defRPr sz="1500" cap="all" spc="225" baseline="0">
                <a:solidFill>
                  <a:schemeClr val="tx2"/>
                </a:solidFill>
              </a:defRPr>
            </a:lvl1pPr>
          </a:lstStyle>
          <a:p>
            <a:endParaRPr lang="en-US" dirty="0"/>
          </a:p>
        </p:txBody>
      </p:sp>
      <p:sp>
        <p:nvSpPr>
          <p:cNvPr id="45" name="Slide Number Placeholder 5"/>
          <p:cNvSpPr>
            <a:spLocks noGrp="1"/>
          </p:cNvSpPr>
          <p:nvPr>
            <p:ph type="sldNum" sz="quarter" idx="12"/>
          </p:nvPr>
        </p:nvSpPr>
        <p:spPr>
          <a:xfrm>
            <a:off x="15495045" y="9031568"/>
            <a:ext cx="1319231" cy="576681"/>
          </a:xfrm>
          <a:prstGeom prst="rect">
            <a:avLst/>
          </a:prstGeom>
        </p:spPr>
        <p:txBody>
          <a:bodyPr lIns="0" tIns="0" rIns="0" bIns="0" anchor="b" anchorCtr="0"/>
          <a:lstStyle>
            <a:lvl1pPr>
              <a:defRPr sz="1500">
                <a:solidFill>
                  <a:schemeClr val="tx2"/>
                </a:solidFill>
              </a:defRPr>
            </a:lvl1pPr>
          </a:lstStyle>
          <a:p>
            <a:fld id="{36AD4128-43F4-4E6D-9F68-336E6948EE75}" type="slidenum">
              <a:rPr lang="en-US" smtClean="0"/>
              <a:pPr/>
              <a:t>‹#›</a:t>
            </a:fld>
            <a:endParaRPr lang="en-US" dirty="0"/>
          </a:p>
        </p:txBody>
      </p:sp>
      <p:sp>
        <p:nvSpPr>
          <p:cNvPr id="40" name="Content Placeholder 2"/>
          <p:cNvSpPr>
            <a:spLocks noGrp="1"/>
          </p:cNvSpPr>
          <p:nvPr>
            <p:ph idx="13" hasCustomPrompt="1"/>
          </p:nvPr>
        </p:nvSpPr>
        <p:spPr>
          <a:xfrm>
            <a:off x="6742586" y="3345068"/>
            <a:ext cx="4809742" cy="5686846"/>
          </a:xfrm>
          <a:prstGeom prst="rect">
            <a:avLst/>
          </a:prstGeom>
        </p:spPr>
        <p:txBody>
          <a:bodyPr>
            <a:noAutofit/>
          </a:bodyPr>
          <a:lstStyle>
            <a:lvl1pPr marL="0" indent="0">
              <a:lnSpc>
                <a:spcPct val="120000"/>
              </a:lnSpc>
              <a:buClr>
                <a:schemeClr val="accent5"/>
              </a:buClr>
              <a:buFont typeface="Arial" panose="020B0604020202020204" pitchFamily="34" charset="0"/>
              <a:buNone/>
              <a:defRPr sz="2700"/>
            </a:lvl1pPr>
            <a:lvl2pPr marL="685800" indent="0">
              <a:lnSpc>
                <a:spcPct val="120000"/>
              </a:lnSpc>
              <a:buClr>
                <a:schemeClr val="accent5"/>
              </a:buClr>
              <a:buFont typeface="Arial" panose="020B0604020202020204" pitchFamily="34" charset="0"/>
              <a:buNone/>
              <a:defRPr sz="2400"/>
            </a:lvl2pPr>
            <a:lvl3pPr marL="1371600" indent="0">
              <a:lnSpc>
                <a:spcPct val="120000"/>
              </a:lnSpc>
              <a:buClr>
                <a:schemeClr val="accent5"/>
              </a:buClr>
              <a:buNone/>
              <a:defRPr sz="2100"/>
            </a:lvl3pPr>
            <a:lvl4pPr marL="2057400" indent="0">
              <a:lnSpc>
                <a:spcPct val="120000"/>
              </a:lnSpc>
              <a:buClr>
                <a:schemeClr val="accent5"/>
              </a:buClr>
              <a:buFont typeface="Arial" panose="020B0604020202020204" pitchFamily="34" charset="0"/>
              <a:buNone/>
              <a:defRPr sz="1800"/>
            </a:lvl4pPr>
            <a:lvl5pPr marL="2743200" indent="0">
              <a:lnSpc>
                <a:spcPct val="120000"/>
              </a:lnSpc>
              <a:buClr>
                <a:schemeClr val="accent5"/>
              </a:buClr>
              <a:buNone/>
              <a:defRPr sz="1500" cap="all" baseline="0"/>
            </a:lvl5pPr>
          </a:lstStyle>
          <a:p>
            <a:pPr lvl="0"/>
            <a:r>
              <a:rPr lang="en-US" dirty="0"/>
              <a:t>Edit Master </a:t>
            </a:r>
            <a:r>
              <a:rPr lang="en-US"/>
              <a:t>text styles</a:t>
            </a:r>
            <a:endParaRPr lang="en-US" dirty="0"/>
          </a:p>
        </p:txBody>
      </p:sp>
      <p:sp>
        <p:nvSpPr>
          <p:cNvPr id="41" name="Content Placeholder 2"/>
          <p:cNvSpPr>
            <a:spLocks noGrp="1"/>
          </p:cNvSpPr>
          <p:nvPr>
            <p:ph idx="14" hasCustomPrompt="1"/>
          </p:nvPr>
        </p:nvSpPr>
        <p:spPr>
          <a:xfrm>
            <a:off x="12007282" y="3345068"/>
            <a:ext cx="4808105" cy="5686846"/>
          </a:xfrm>
          <a:prstGeom prst="rect">
            <a:avLst/>
          </a:prstGeom>
        </p:spPr>
        <p:txBody>
          <a:bodyPr>
            <a:noAutofit/>
          </a:bodyPr>
          <a:lstStyle>
            <a:lvl1pPr marL="0" indent="0">
              <a:lnSpc>
                <a:spcPct val="120000"/>
              </a:lnSpc>
              <a:buClr>
                <a:schemeClr val="accent5"/>
              </a:buClr>
              <a:buFont typeface="Arial" panose="020B0604020202020204" pitchFamily="34" charset="0"/>
              <a:buNone/>
              <a:defRPr sz="2700"/>
            </a:lvl1pPr>
            <a:lvl2pPr marL="685800" indent="0">
              <a:lnSpc>
                <a:spcPct val="120000"/>
              </a:lnSpc>
              <a:buClr>
                <a:schemeClr val="accent5"/>
              </a:buClr>
              <a:buFont typeface="Arial" panose="020B0604020202020204" pitchFamily="34" charset="0"/>
              <a:buNone/>
              <a:defRPr sz="2400"/>
            </a:lvl2pPr>
            <a:lvl3pPr marL="1371600" indent="0">
              <a:lnSpc>
                <a:spcPct val="120000"/>
              </a:lnSpc>
              <a:buClr>
                <a:schemeClr val="accent5"/>
              </a:buClr>
              <a:buNone/>
              <a:defRPr sz="2100"/>
            </a:lvl3pPr>
            <a:lvl4pPr marL="2057400" indent="0">
              <a:lnSpc>
                <a:spcPct val="120000"/>
              </a:lnSpc>
              <a:buClr>
                <a:schemeClr val="accent5"/>
              </a:buClr>
              <a:buFont typeface="Arial" panose="020B0604020202020204" pitchFamily="34" charset="0"/>
              <a:buNone/>
              <a:defRPr sz="1800"/>
            </a:lvl4pPr>
            <a:lvl5pPr marL="2743200" indent="0">
              <a:lnSpc>
                <a:spcPct val="120000"/>
              </a:lnSpc>
              <a:buClr>
                <a:schemeClr val="accent5"/>
              </a:buClr>
              <a:buNone/>
              <a:defRPr sz="1500" cap="all" baseline="0"/>
            </a:lvl5pPr>
          </a:lstStyle>
          <a:p>
            <a:pPr lvl="0"/>
            <a:r>
              <a:rPr lang="en-US" dirty="0"/>
              <a:t>Edit Master </a:t>
            </a:r>
            <a:r>
              <a:rPr lang="en-US"/>
              <a:t>text styles</a:t>
            </a:r>
            <a:endParaRPr lang="en-US" dirty="0"/>
          </a:p>
        </p:txBody>
      </p:sp>
    </p:spTree>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2 Lines and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73724" y="1147463"/>
            <a:ext cx="11848768" cy="1577094"/>
          </a:xfrm>
          <a:prstGeom prst="rect">
            <a:avLst/>
          </a:prstGeom>
        </p:spPr>
        <p:txBody>
          <a:bodyPr lIns="0" tIns="0" rIns="0" bIns="0" anchor="t" anchorCtr="0">
            <a:noAutofit/>
          </a:bodyPr>
          <a:lstStyle>
            <a:lvl1pPr>
              <a:lnSpc>
                <a:spcPct val="96000"/>
              </a:lnSpc>
              <a:defRPr sz="4800"/>
            </a:lvl1pPr>
          </a:lstStyle>
          <a:p>
            <a:r>
              <a:rPr lang="en-US" dirty="0"/>
              <a:t>Click to edit Master title style</a:t>
            </a:r>
            <a:br>
              <a:rPr lang="en-US" dirty="0"/>
            </a:br>
            <a:r>
              <a:rPr lang="en-US" dirty="0"/>
              <a:t>Two Lines Here</a:t>
            </a:r>
          </a:p>
        </p:txBody>
      </p:sp>
      <p:sp>
        <p:nvSpPr>
          <p:cNvPr id="3" name="Content Placeholder 2"/>
          <p:cNvSpPr>
            <a:spLocks noGrp="1"/>
          </p:cNvSpPr>
          <p:nvPr>
            <p:ph idx="1" hasCustomPrompt="1"/>
          </p:nvPr>
        </p:nvSpPr>
        <p:spPr>
          <a:xfrm>
            <a:off x="1478437" y="3345068"/>
            <a:ext cx="3488221" cy="5686846"/>
          </a:xfrm>
          <a:prstGeom prst="rect">
            <a:avLst/>
          </a:prstGeom>
        </p:spPr>
        <p:txBody>
          <a:bodyPr>
            <a:noAutofit/>
          </a:bodyPr>
          <a:lstStyle>
            <a:lvl1pPr marL="0" indent="0">
              <a:lnSpc>
                <a:spcPct val="120000"/>
              </a:lnSpc>
              <a:buClr>
                <a:schemeClr val="accent5"/>
              </a:buClr>
              <a:buFont typeface="Arial" panose="020B0604020202020204" pitchFamily="34" charset="0"/>
              <a:buNone/>
              <a:defRPr sz="2700"/>
            </a:lvl1pPr>
            <a:lvl2pPr marL="685800" indent="0">
              <a:lnSpc>
                <a:spcPct val="120000"/>
              </a:lnSpc>
              <a:buClr>
                <a:schemeClr val="accent5"/>
              </a:buClr>
              <a:buFont typeface="Arial" panose="020B0604020202020204" pitchFamily="34" charset="0"/>
              <a:buNone/>
              <a:defRPr sz="2400"/>
            </a:lvl2pPr>
            <a:lvl3pPr marL="1371600" indent="0">
              <a:lnSpc>
                <a:spcPct val="120000"/>
              </a:lnSpc>
              <a:buClr>
                <a:schemeClr val="accent5"/>
              </a:buClr>
              <a:buNone/>
              <a:defRPr sz="2100"/>
            </a:lvl3pPr>
            <a:lvl4pPr marL="2057400" indent="0">
              <a:lnSpc>
                <a:spcPct val="120000"/>
              </a:lnSpc>
              <a:buClr>
                <a:schemeClr val="accent5"/>
              </a:buClr>
              <a:buFont typeface="Arial" panose="020B0604020202020204" pitchFamily="34" charset="0"/>
              <a:buNone/>
              <a:defRPr sz="1800"/>
            </a:lvl4pPr>
            <a:lvl5pPr marL="2743200" indent="0">
              <a:lnSpc>
                <a:spcPct val="120000"/>
              </a:lnSpc>
              <a:buClr>
                <a:schemeClr val="accent5"/>
              </a:buClr>
              <a:buNone/>
              <a:defRPr sz="1500" cap="all" baseline="0"/>
            </a:lvl5pPr>
          </a:lstStyle>
          <a:p>
            <a:pPr lvl="0"/>
            <a:r>
              <a:rPr lang="en-US" dirty="0"/>
              <a:t>Edit Master </a:t>
            </a:r>
            <a:r>
              <a:rPr lang="en-US"/>
              <a:t>text styles</a:t>
            </a:r>
            <a:endParaRPr lang="en-US" dirty="0"/>
          </a:p>
        </p:txBody>
      </p:sp>
      <p:pic>
        <p:nvPicPr>
          <p:cNvPr id="42" name="Graphic 8"/>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35053" y="1334390"/>
            <a:ext cx="2173929" cy="349260"/>
          </a:xfrm>
          <a:prstGeom prst="rect">
            <a:avLst/>
          </a:prstGeom>
        </p:spPr>
      </p:pic>
      <p:pic>
        <p:nvPicPr>
          <p:cNvPr id="43" name="Picture 42"/>
          <p:cNvPicPr>
            <a:picLocks/>
          </p:cNvPicPr>
          <p:nvPr userDrawn="1"/>
        </p:nvPicPr>
        <p:blipFill>
          <a:blip r:embed="rId4">
            <a:extLst>
              <a:ext uri="{28A0092B-C50C-407E-A947-70E740481C1C}">
                <a14:useLocalDpi xmlns:a14="http://schemas.microsoft.com/office/drawing/2010/main" val="0"/>
              </a:ext>
            </a:extLst>
          </a:blip>
          <a:stretch>
            <a:fillRect/>
          </a:stretch>
        </p:blipFill>
        <p:spPr>
          <a:xfrm>
            <a:off x="1477751" y="2724902"/>
            <a:ext cx="1314000" cy="72000"/>
          </a:xfrm>
          <a:prstGeom prst="rect">
            <a:avLst/>
          </a:prstGeom>
        </p:spPr>
      </p:pic>
      <p:sp>
        <p:nvSpPr>
          <p:cNvPr id="44" name="Footer Placeholder 4"/>
          <p:cNvSpPr>
            <a:spLocks noGrp="1"/>
          </p:cNvSpPr>
          <p:nvPr>
            <p:ph type="ftr" sz="quarter" idx="11"/>
          </p:nvPr>
        </p:nvSpPr>
        <p:spPr>
          <a:xfrm>
            <a:off x="1471370" y="9031568"/>
            <a:ext cx="13166370" cy="576681"/>
          </a:xfrm>
          <a:prstGeom prst="rect">
            <a:avLst/>
          </a:prstGeom>
        </p:spPr>
        <p:txBody>
          <a:bodyPr lIns="0" tIns="0" rIns="0" bIns="0" anchor="b" anchorCtr="0"/>
          <a:lstStyle>
            <a:lvl1pPr algn="l">
              <a:defRPr sz="1500" cap="all" spc="225" baseline="0">
                <a:solidFill>
                  <a:schemeClr val="tx2"/>
                </a:solidFill>
              </a:defRPr>
            </a:lvl1pPr>
          </a:lstStyle>
          <a:p>
            <a:endParaRPr lang="en-US" dirty="0"/>
          </a:p>
        </p:txBody>
      </p:sp>
      <p:sp>
        <p:nvSpPr>
          <p:cNvPr id="45" name="Slide Number Placeholder 5"/>
          <p:cNvSpPr>
            <a:spLocks noGrp="1"/>
          </p:cNvSpPr>
          <p:nvPr>
            <p:ph type="sldNum" sz="quarter" idx="12"/>
          </p:nvPr>
        </p:nvSpPr>
        <p:spPr>
          <a:xfrm>
            <a:off x="15495045" y="9031568"/>
            <a:ext cx="1319231" cy="576681"/>
          </a:xfrm>
          <a:prstGeom prst="rect">
            <a:avLst/>
          </a:prstGeom>
        </p:spPr>
        <p:txBody>
          <a:bodyPr lIns="0" tIns="0" rIns="0" bIns="0" anchor="b" anchorCtr="0"/>
          <a:lstStyle>
            <a:lvl1pPr>
              <a:defRPr sz="1500">
                <a:solidFill>
                  <a:schemeClr val="tx2"/>
                </a:solidFill>
              </a:defRPr>
            </a:lvl1pPr>
          </a:lstStyle>
          <a:p>
            <a:fld id="{36AD4128-43F4-4E6D-9F68-336E6948EE75}" type="slidenum">
              <a:rPr lang="en-US" smtClean="0"/>
              <a:pPr/>
              <a:t>‹#›</a:t>
            </a:fld>
            <a:endParaRPr lang="en-US" dirty="0"/>
          </a:p>
        </p:txBody>
      </p:sp>
      <p:sp>
        <p:nvSpPr>
          <p:cNvPr id="40" name="Content Placeholder 2"/>
          <p:cNvSpPr>
            <a:spLocks noGrp="1"/>
          </p:cNvSpPr>
          <p:nvPr>
            <p:ph idx="13" hasCustomPrompt="1"/>
          </p:nvPr>
        </p:nvSpPr>
        <p:spPr>
          <a:xfrm>
            <a:off x="5424320" y="3345068"/>
            <a:ext cx="3507226" cy="5686846"/>
          </a:xfrm>
          <a:prstGeom prst="rect">
            <a:avLst/>
          </a:prstGeom>
        </p:spPr>
        <p:txBody>
          <a:bodyPr>
            <a:noAutofit/>
          </a:bodyPr>
          <a:lstStyle>
            <a:lvl1pPr marL="0" indent="0">
              <a:lnSpc>
                <a:spcPct val="120000"/>
              </a:lnSpc>
              <a:buClr>
                <a:schemeClr val="accent5"/>
              </a:buClr>
              <a:buFont typeface="Arial" panose="020B0604020202020204" pitchFamily="34" charset="0"/>
              <a:buNone/>
              <a:defRPr sz="2700"/>
            </a:lvl1pPr>
            <a:lvl2pPr marL="685800" indent="0">
              <a:lnSpc>
                <a:spcPct val="120000"/>
              </a:lnSpc>
              <a:buClr>
                <a:schemeClr val="accent5"/>
              </a:buClr>
              <a:buFont typeface="Arial" panose="020B0604020202020204" pitchFamily="34" charset="0"/>
              <a:buNone/>
              <a:defRPr sz="2400"/>
            </a:lvl2pPr>
            <a:lvl3pPr marL="1371600" indent="0">
              <a:lnSpc>
                <a:spcPct val="120000"/>
              </a:lnSpc>
              <a:buClr>
                <a:schemeClr val="accent5"/>
              </a:buClr>
              <a:buNone/>
              <a:defRPr sz="2100"/>
            </a:lvl3pPr>
            <a:lvl4pPr marL="2057400" indent="0">
              <a:lnSpc>
                <a:spcPct val="120000"/>
              </a:lnSpc>
              <a:buClr>
                <a:schemeClr val="accent5"/>
              </a:buClr>
              <a:buFont typeface="Arial" panose="020B0604020202020204" pitchFamily="34" charset="0"/>
              <a:buNone/>
              <a:defRPr sz="1800"/>
            </a:lvl4pPr>
            <a:lvl5pPr marL="2743200" indent="0">
              <a:lnSpc>
                <a:spcPct val="120000"/>
              </a:lnSpc>
              <a:buClr>
                <a:schemeClr val="accent5"/>
              </a:buClr>
              <a:buNone/>
              <a:defRPr sz="1500" cap="all" baseline="0"/>
            </a:lvl5pPr>
          </a:lstStyle>
          <a:p>
            <a:pPr lvl="0"/>
            <a:r>
              <a:rPr lang="en-US" dirty="0"/>
              <a:t>Edit Master </a:t>
            </a:r>
            <a:r>
              <a:rPr lang="en-US"/>
              <a:t>text styles</a:t>
            </a:r>
            <a:endParaRPr lang="en-US" dirty="0"/>
          </a:p>
        </p:txBody>
      </p:sp>
      <p:sp>
        <p:nvSpPr>
          <p:cNvPr id="41" name="Content Placeholder 2"/>
          <p:cNvSpPr>
            <a:spLocks noGrp="1"/>
          </p:cNvSpPr>
          <p:nvPr>
            <p:ph idx="14" hasCustomPrompt="1"/>
          </p:nvPr>
        </p:nvSpPr>
        <p:spPr>
          <a:xfrm>
            <a:off x="9383012" y="3345068"/>
            <a:ext cx="3491835" cy="5686846"/>
          </a:xfrm>
          <a:prstGeom prst="rect">
            <a:avLst/>
          </a:prstGeom>
        </p:spPr>
        <p:txBody>
          <a:bodyPr>
            <a:noAutofit/>
          </a:bodyPr>
          <a:lstStyle>
            <a:lvl1pPr marL="0" indent="0">
              <a:lnSpc>
                <a:spcPct val="120000"/>
              </a:lnSpc>
              <a:buClr>
                <a:schemeClr val="accent5"/>
              </a:buClr>
              <a:buFont typeface="Arial" panose="020B0604020202020204" pitchFamily="34" charset="0"/>
              <a:buNone/>
              <a:defRPr sz="2700"/>
            </a:lvl1pPr>
            <a:lvl2pPr marL="685800" indent="0">
              <a:lnSpc>
                <a:spcPct val="120000"/>
              </a:lnSpc>
              <a:buClr>
                <a:schemeClr val="accent5"/>
              </a:buClr>
              <a:buFont typeface="Arial" panose="020B0604020202020204" pitchFamily="34" charset="0"/>
              <a:buNone/>
              <a:defRPr sz="2400"/>
            </a:lvl2pPr>
            <a:lvl3pPr marL="1371600" indent="0">
              <a:lnSpc>
                <a:spcPct val="120000"/>
              </a:lnSpc>
              <a:buClr>
                <a:schemeClr val="accent5"/>
              </a:buClr>
              <a:buNone/>
              <a:defRPr sz="2100"/>
            </a:lvl3pPr>
            <a:lvl4pPr marL="2057400" indent="0">
              <a:lnSpc>
                <a:spcPct val="120000"/>
              </a:lnSpc>
              <a:buClr>
                <a:schemeClr val="accent5"/>
              </a:buClr>
              <a:buFont typeface="Arial" panose="020B0604020202020204" pitchFamily="34" charset="0"/>
              <a:buNone/>
              <a:defRPr sz="1800"/>
            </a:lvl4pPr>
            <a:lvl5pPr marL="2743200" indent="0">
              <a:lnSpc>
                <a:spcPct val="120000"/>
              </a:lnSpc>
              <a:buClr>
                <a:schemeClr val="accent5"/>
              </a:buClr>
              <a:buNone/>
              <a:defRPr sz="1500" cap="all" baseline="0"/>
            </a:lvl5pPr>
          </a:lstStyle>
          <a:p>
            <a:pPr lvl="0"/>
            <a:r>
              <a:rPr lang="en-US" dirty="0"/>
              <a:t>Edit Master </a:t>
            </a:r>
            <a:r>
              <a:rPr lang="en-US"/>
              <a:t>text styles</a:t>
            </a:r>
            <a:endParaRPr lang="en-US" dirty="0"/>
          </a:p>
        </p:txBody>
      </p:sp>
      <p:sp>
        <p:nvSpPr>
          <p:cNvPr id="46" name="Content Placeholder 2"/>
          <p:cNvSpPr>
            <a:spLocks noGrp="1"/>
          </p:cNvSpPr>
          <p:nvPr>
            <p:ph idx="15" hasCustomPrompt="1"/>
          </p:nvPr>
        </p:nvSpPr>
        <p:spPr>
          <a:xfrm>
            <a:off x="13329801" y="3345068"/>
            <a:ext cx="3491254" cy="5686846"/>
          </a:xfrm>
          <a:prstGeom prst="rect">
            <a:avLst/>
          </a:prstGeom>
        </p:spPr>
        <p:txBody>
          <a:bodyPr>
            <a:noAutofit/>
          </a:bodyPr>
          <a:lstStyle>
            <a:lvl1pPr marL="0" indent="0">
              <a:lnSpc>
                <a:spcPct val="120000"/>
              </a:lnSpc>
              <a:buClr>
                <a:schemeClr val="accent5"/>
              </a:buClr>
              <a:buFont typeface="Arial" panose="020B0604020202020204" pitchFamily="34" charset="0"/>
              <a:buNone/>
              <a:defRPr sz="2700"/>
            </a:lvl1pPr>
            <a:lvl2pPr marL="685800" indent="0">
              <a:lnSpc>
                <a:spcPct val="120000"/>
              </a:lnSpc>
              <a:buClr>
                <a:schemeClr val="accent5"/>
              </a:buClr>
              <a:buFont typeface="Arial" panose="020B0604020202020204" pitchFamily="34" charset="0"/>
              <a:buNone/>
              <a:defRPr sz="2400"/>
            </a:lvl2pPr>
            <a:lvl3pPr marL="1371600" indent="0">
              <a:lnSpc>
                <a:spcPct val="120000"/>
              </a:lnSpc>
              <a:buClr>
                <a:schemeClr val="accent5"/>
              </a:buClr>
              <a:buNone/>
              <a:defRPr sz="2100"/>
            </a:lvl3pPr>
            <a:lvl4pPr marL="2057400" indent="0">
              <a:lnSpc>
                <a:spcPct val="120000"/>
              </a:lnSpc>
              <a:buClr>
                <a:schemeClr val="accent5"/>
              </a:buClr>
              <a:buFont typeface="Arial" panose="020B0604020202020204" pitchFamily="34" charset="0"/>
              <a:buNone/>
              <a:defRPr sz="1800"/>
            </a:lvl4pPr>
            <a:lvl5pPr marL="2743200" indent="0">
              <a:lnSpc>
                <a:spcPct val="120000"/>
              </a:lnSpc>
              <a:buClr>
                <a:schemeClr val="accent5"/>
              </a:buClr>
              <a:buNone/>
              <a:defRPr sz="1500" cap="all" baseline="0"/>
            </a:lvl5pPr>
          </a:lstStyle>
          <a:p>
            <a:pPr lvl="0"/>
            <a:r>
              <a:rPr lang="en-US" dirty="0"/>
              <a:t>Edit Master </a:t>
            </a:r>
            <a:r>
              <a:rPr lang="en-US"/>
              <a:t>text styles</a:t>
            </a:r>
            <a:endParaRPr lang="en-US" dirty="0"/>
          </a:p>
        </p:txBody>
      </p:sp>
    </p:spTree>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Orang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76078" y="5144295"/>
            <a:ext cx="15335841" cy="2088048"/>
          </a:xfrm>
          <a:prstGeom prst="rect">
            <a:avLst/>
          </a:prstGeom>
        </p:spPr>
        <p:txBody>
          <a:bodyPr lIns="0" tIns="0" rIns="0" bIns="0" anchor="b">
            <a:noAutofit/>
          </a:bodyPr>
          <a:lstStyle>
            <a:lvl1pPr>
              <a:defRPr sz="48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390232357"/>
      </p:ext>
    </p:extLst>
  </p:cSld>
  <p:clrMapOvr>
    <a:masterClrMapping/>
  </p:clrMapOvr>
  <p:extLst mod="1">
    <p:ext uri="{DCECCB84-F9BA-43D5-87BE-67443E8EF086}">
      <p15:sldGuideLst xmlns:p15="http://schemas.microsoft.com/office/powerpoint/2012/main">
        <p15:guide id="1" orient="horz" pos="3241" userDrawn="1">
          <p15:clr>
            <a:srgbClr val="FBAE40"/>
          </p15:clr>
        </p15:guide>
        <p15:guide id="2" pos="576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Green">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76078" y="5144295"/>
            <a:ext cx="15335841" cy="2088048"/>
          </a:xfrm>
          <a:prstGeom prst="rect">
            <a:avLst/>
          </a:prstGeom>
        </p:spPr>
        <p:txBody>
          <a:bodyPr lIns="0" tIns="0" rIns="0" bIns="0" anchor="b">
            <a:noAutofit/>
          </a:bodyPr>
          <a:lstStyle>
            <a:lvl1pPr>
              <a:defRPr sz="4800">
                <a:solidFill>
                  <a:schemeClr val="bg2"/>
                </a:solidFill>
              </a:defRPr>
            </a:lvl1pPr>
          </a:lstStyle>
          <a:p>
            <a:r>
              <a:rPr lang="en-US"/>
              <a:t>Click to edit Master title style</a:t>
            </a:r>
            <a:endParaRPr lang="en-US" dirty="0"/>
          </a:p>
        </p:txBody>
      </p:sp>
    </p:spTree>
    <p:extLst/>
  </p:cSld>
  <p:clrMapOvr>
    <a:masterClrMapping/>
  </p:clrMapOvr>
  <p:extLst mod="1">
    <p:ext uri="{DCECCB84-F9BA-43D5-87BE-67443E8EF086}">
      <p15:sldGuideLst xmlns:p15="http://schemas.microsoft.com/office/powerpoint/2012/main">
        <p15:guide id="1" orient="horz" pos="3241">
          <p15:clr>
            <a:srgbClr val="FBAE40"/>
          </p15:clr>
        </p15:guide>
        <p15:guide id="2" pos="576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Red">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76078" y="5144295"/>
            <a:ext cx="15335841" cy="2088048"/>
          </a:xfrm>
          <a:prstGeom prst="rect">
            <a:avLst/>
          </a:prstGeom>
        </p:spPr>
        <p:txBody>
          <a:bodyPr lIns="0" tIns="0" rIns="0" bIns="0" anchor="b">
            <a:noAutofit/>
          </a:bodyPr>
          <a:lstStyle>
            <a:lvl1pPr>
              <a:defRPr sz="4800">
                <a:solidFill>
                  <a:schemeClr val="bg2"/>
                </a:solidFill>
              </a:defRPr>
            </a:lvl1pPr>
          </a:lstStyle>
          <a:p>
            <a:r>
              <a:rPr lang="en-US"/>
              <a:t>Click to edit Master title style</a:t>
            </a:r>
            <a:endParaRPr lang="en-US" dirty="0"/>
          </a:p>
        </p:txBody>
      </p:sp>
    </p:spTree>
    <p:extLst/>
  </p:cSld>
  <p:clrMapOvr>
    <a:masterClrMapping/>
  </p:clrMapOvr>
  <p:extLst mod="1">
    <p:ext uri="{DCECCB84-F9BA-43D5-87BE-67443E8EF086}">
      <p15:sldGuideLst xmlns:p15="http://schemas.microsoft.com/office/powerpoint/2012/main">
        <p15:guide id="1" orient="horz" pos="3241">
          <p15:clr>
            <a:srgbClr val="FBAE40"/>
          </p15:clr>
        </p15:guide>
        <p15:guide id="2" pos="57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Lilac">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76078" y="5144295"/>
            <a:ext cx="15335841" cy="2088048"/>
          </a:xfrm>
          <a:prstGeom prst="rect">
            <a:avLst/>
          </a:prstGeom>
        </p:spPr>
        <p:txBody>
          <a:bodyPr lIns="0" tIns="0" rIns="0" bIns="0" anchor="b">
            <a:noAutofit/>
          </a:bodyPr>
          <a:lstStyle>
            <a:lvl1pPr>
              <a:defRPr sz="4800">
                <a:solidFill>
                  <a:schemeClr val="bg2"/>
                </a:solidFill>
              </a:defRPr>
            </a:lvl1pPr>
          </a:lstStyle>
          <a:p>
            <a:r>
              <a:rPr lang="en-US"/>
              <a:t>Click to edit Master title style</a:t>
            </a:r>
            <a:endParaRPr lang="en-US" dirty="0"/>
          </a:p>
        </p:txBody>
      </p:sp>
    </p:spTree>
    <p:extLst/>
  </p:cSld>
  <p:clrMapOvr>
    <a:masterClrMapping/>
  </p:clrMapOvr>
  <p:extLst mod="1">
    <p:ext uri="{DCECCB84-F9BA-43D5-87BE-67443E8EF086}">
      <p15:sldGuideLst xmlns:p15="http://schemas.microsoft.com/office/powerpoint/2012/main">
        <p15:guide id="1" orient="horz" pos="3241">
          <p15:clr>
            <a:srgbClr val="FBAE40"/>
          </p15:clr>
        </p15:guide>
        <p15:guide id="2" pos="57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Original">
    <p:spTree>
      <p:nvGrpSpPr>
        <p:cNvPr id="1" name=""/>
        <p:cNvGrpSpPr/>
        <p:nvPr/>
      </p:nvGrpSpPr>
      <p:grpSpPr>
        <a:xfrm>
          <a:off x="0" y="0"/>
          <a:ext cx="0" cy="0"/>
          <a:chOff x="0" y="0"/>
          <a:chExt cx="0" cy="0"/>
        </a:xfrm>
      </p:grpSpPr>
      <p:sp>
        <p:nvSpPr>
          <p:cNvPr id="39" name="Title 1"/>
          <p:cNvSpPr>
            <a:spLocks noGrp="1"/>
          </p:cNvSpPr>
          <p:nvPr>
            <p:ph type="title"/>
          </p:nvPr>
        </p:nvSpPr>
        <p:spPr>
          <a:xfrm>
            <a:off x="2332253" y="4294055"/>
            <a:ext cx="13165060" cy="850239"/>
          </a:xfrm>
          <a:prstGeom prst="rect">
            <a:avLst/>
          </a:prstGeom>
        </p:spPr>
        <p:txBody>
          <a:bodyPr lIns="0" tIns="0" rIns="0" bIns="0" anchor="t" anchorCtr="0">
            <a:noAutofit/>
          </a:bodyPr>
          <a:lstStyle>
            <a:lvl1pPr>
              <a:lnSpc>
                <a:spcPct val="96000"/>
              </a:lnSpc>
              <a:defRPr sz="4800">
                <a:solidFill>
                  <a:schemeClr val="tx2"/>
                </a:solidFill>
              </a:defRPr>
            </a:lvl1pPr>
          </a:lstStyle>
          <a:p>
            <a:r>
              <a:rPr lang="en-US"/>
              <a:t>Click to edit Master title style</a:t>
            </a:r>
            <a:endParaRPr lang="en-US" dirty="0"/>
          </a:p>
        </p:txBody>
      </p:sp>
      <p:sp>
        <p:nvSpPr>
          <p:cNvPr id="40" name="Rectangle 39"/>
          <p:cNvSpPr/>
          <p:nvPr userDrawn="1"/>
        </p:nvSpPr>
        <p:spPr>
          <a:xfrm>
            <a:off x="2334235" y="5142829"/>
            <a:ext cx="1317600" cy="72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Graphic 8"/>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764799" y="1157987"/>
            <a:ext cx="2606400" cy="418740"/>
          </a:xfrm>
          <a:prstGeom prst="rect">
            <a:avLst/>
          </a:prstGeom>
        </p:spPr>
      </p:pic>
      <p:sp>
        <p:nvSpPr>
          <p:cNvPr id="45" name="Subtitle 2"/>
          <p:cNvSpPr>
            <a:spLocks noGrp="1"/>
          </p:cNvSpPr>
          <p:nvPr>
            <p:ph type="subTitle" idx="1" hasCustomPrompt="1"/>
          </p:nvPr>
        </p:nvSpPr>
        <p:spPr>
          <a:xfrm>
            <a:off x="2332253" y="7232342"/>
            <a:ext cx="6599293" cy="1799226"/>
          </a:xfrm>
          <a:prstGeom prst="rect">
            <a:avLst/>
          </a:prstGeom>
        </p:spPr>
        <p:txBody>
          <a:bodyPr lIns="0" tIns="0" rIns="0" bIns="0" anchor="b" anchorCtr="0">
            <a:normAutofit/>
          </a:bodyPr>
          <a:lstStyle>
            <a:lvl1pPr marL="0" indent="0" algn="l">
              <a:lnSpc>
                <a:spcPct val="90000"/>
              </a:lnSpc>
              <a:spcBef>
                <a:spcPts val="0"/>
              </a:spcBef>
              <a:buNone/>
              <a:defRPr sz="2000" b="0">
                <a:solidFill>
                  <a:schemeClr val="tx2"/>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dirty="0"/>
              <a:t>Full Name</a:t>
            </a:r>
            <a:br>
              <a:rPr lang="en-US" dirty="0"/>
            </a:br>
            <a:r>
              <a:rPr lang="en-US" dirty="0"/>
              <a:t>Job Title</a:t>
            </a:r>
          </a:p>
          <a:p>
            <a:r>
              <a:rPr lang="en-US" dirty="0"/>
              <a:t>Company Name</a:t>
            </a:r>
          </a:p>
          <a:p>
            <a:r>
              <a:rPr lang="en-US" dirty="0"/>
              <a:t>Email</a:t>
            </a:r>
          </a:p>
        </p:txBody>
      </p:sp>
    </p:spTree>
    <p:extLst>
      <p:ext uri="{BB962C8B-B14F-4D97-AF65-F5344CB8AC3E}">
        <p14:creationId xmlns:p14="http://schemas.microsoft.com/office/powerpoint/2010/main" val="561740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Blu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76078" y="5144295"/>
            <a:ext cx="15335841" cy="2088048"/>
          </a:xfrm>
          <a:prstGeom prst="rect">
            <a:avLst/>
          </a:prstGeom>
        </p:spPr>
        <p:txBody>
          <a:bodyPr lIns="0" tIns="0" rIns="0" bIns="0" anchor="b">
            <a:noAutofit/>
          </a:bodyPr>
          <a:lstStyle>
            <a:lvl1pPr>
              <a:defRPr sz="4800">
                <a:solidFill>
                  <a:schemeClr val="bg2"/>
                </a:solidFill>
              </a:defRPr>
            </a:lvl1pPr>
          </a:lstStyle>
          <a:p>
            <a:r>
              <a:rPr lang="en-US"/>
              <a:t>Click to edit Master title style</a:t>
            </a:r>
            <a:endParaRPr lang="en-US" dirty="0"/>
          </a:p>
        </p:txBody>
      </p:sp>
    </p:spTree>
    <p:extLst/>
  </p:cSld>
  <p:clrMapOvr>
    <a:masterClrMapping/>
  </p:clrMapOvr>
  <p:extLst mod="1">
    <p:ext uri="{DCECCB84-F9BA-43D5-87BE-67443E8EF086}">
      <p15:sldGuideLst xmlns:p15="http://schemas.microsoft.com/office/powerpoint/2012/main">
        <p15:guide id="1" orient="horz" pos="3241">
          <p15:clr>
            <a:srgbClr val="FBAE40"/>
          </p15:clr>
        </p15:guide>
        <p15:guide id="2" pos="576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480152" y="9031568"/>
            <a:ext cx="13157588" cy="576681"/>
          </a:xfrm>
          <a:prstGeom prst="rect">
            <a:avLst/>
          </a:prstGeom>
        </p:spPr>
        <p:txBody>
          <a:bodyPr lIns="0" tIns="0" rIns="0" bIns="0" anchor="b" anchorCtr="0"/>
          <a:lstStyle>
            <a:lvl1pPr algn="l">
              <a:defRPr sz="1500" cap="all" spc="225"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15495045" y="9031568"/>
            <a:ext cx="1313937" cy="576681"/>
          </a:xfrm>
          <a:prstGeom prst="rect">
            <a:avLst/>
          </a:prstGeom>
        </p:spPr>
        <p:txBody>
          <a:bodyPr lIns="0" tIns="0" rIns="0" bIns="0" anchor="b" anchorCtr="0"/>
          <a:lstStyle>
            <a:lvl1pPr>
              <a:defRPr sz="1500">
                <a:solidFill>
                  <a:schemeClr val="tx2"/>
                </a:solidFill>
              </a:defRPr>
            </a:lvl1pPr>
          </a:lstStyle>
          <a:p>
            <a:fld id="{36AD4128-43F4-4E6D-9F68-336E6948EE75}" type="slidenum">
              <a:rPr lang="en-US" smtClean="0"/>
              <a:pPr/>
              <a:t>‹#›</a:t>
            </a:fld>
            <a:endParaRPr lang="en-US" dirty="0"/>
          </a:p>
        </p:txBody>
      </p:sp>
      <p:pic>
        <p:nvPicPr>
          <p:cNvPr id="42" name="Graphic 8"/>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35053" y="1334390"/>
            <a:ext cx="2173929" cy="349260"/>
          </a:xfrm>
          <a:prstGeom prst="rect">
            <a:avLst/>
          </a:prstGeom>
        </p:spPr>
      </p:pic>
      <p:pic>
        <p:nvPicPr>
          <p:cNvPr id="43" name="Picture 42"/>
          <p:cNvPicPr>
            <a:picLocks/>
          </p:cNvPicPr>
          <p:nvPr userDrawn="1"/>
        </p:nvPicPr>
        <p:blipFill>
          <a:blip r:embed="rId4">
            <a:extLst>
              <a:ext uri="{28A0092B-C50C-407E-A947-70E740481C1C}">
                <a14:useLocalDpi xmlns:a14="http://schemas.microsoft.com/office/drawing/2010/main" val="0"/>
              </a:ext>
            </a:extLst>
          </a:blip>
          <a:stretch>
            <a:fillRect/>
          </a:stretch>
        </p:blipFill>
        <p:spPr>
          <a:xfrm>
            <a:off x="1476078" y="1997746"/>
            <a:ext cx="1317520" cy="72000"/>
          </a:xfrm>
          <a:prstGeom prst="rect">
            <a:avLst/>
          </a:prstGeom>
        </p:spPr>
      </p:pic>
      <p:sp>
        <p:nvSpPr>
          <p:cNvPr id="40" name="Picture Placeholder 7"/>
          <p:cNvSpPr>
            <a:spLocks noGrp="1"/>
          </p:cNvSpPr>
          <p:nvPr>
            <p:ph type="pic" sz="quarter" idx="20"/>
          </p:nvPr>
        </p:nvSpPr>
        <p:spPr>
          <a:xfrm>
            <a:off x="1482709" y="2617918"/>
            <a:ext cx="15326273" cy="6413646"/>
          </a:xfrm>
          <a:solidFill>
            <a:schemeClr val="tx2">
              <a:lumMod val="10000"/>
              <a:lumOff val="90000"/>
            </a:schemeClr>
          </a:solidFill>
        </p:spPr>
        <p:txBody>
          <a:bodyPr vert="horz" anchor="ctr" anchorCtr="0"/>
          <a:lstStyle>
            <a:lvl1pPr marL="0" indent="0" algn="ctr">
              <a:buNone/>
              <a:defRPr sz="2000" cap="all" baseline="0"/>
            </a:lvl1pPr>
          </a:lstStyle>
          <a:p>
            <a:r>
              <a:rPr lang="en-US"/>
              <a:t>Click icon to add picture</a:t>
            </a:r>
            <a:endParaRPr lang="en-US" dirty="0"/>
          </a:p>
        </p:txBody>
      </p:sp>
      <p:sp>
        <p:nvSpPr>
          <p:cNvPr id="41" name="Title 1"/>
          <p:cNvSpPr>
            <a:spLocks noGrp="1"/>
          </p:cNvSpPr>
          <p:nvPr>
            <p:ph type="title"/>
          </p:nvPr>
        </p:nvSpPr>
        <p:spPr>
          <a:xfrm>
            <a:off x="1476078" y="1147464"/>
            <a:ext cx="11846414" cy="850239"/>
          </a:xfrm>
          <a:prstGeom prst="rect">
            <a:avLst/>
          </a:prstGeom>
        </p:spPr>
        <p:txBody>
          <a:bodyPr lIns="0" tIns="0" rIns="0" bIns="0" anchor="t" anchorCtr="0">
            <a:noAutofit/>
          </a:bodyPr>
          <a:lstStyle>
            <a:lvl1pPr>
              <a:lnSpc>
                <a:spcPct val="96000"/>
              </a:lnSpc>
              <a:defRPr sz="4800"/>
            </a:lvl1pPr>
          </a:lstStyle>
          <a:p>
            <a:r>
              <a:rPr lang="en-US"/>
              <a:t>Click to edit Master title style</a:t>
            </a:r>
            <a:endParaRPr lang="en-US" dirty="0"/>
          </a:p>
        </p:txBody>
      </p:sp>
    </p:spTree>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2 Imag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480152" y="9031568"/>
            <a:ext cx="13157588" cy="576681"/>
          </a:xfrm>
          <a:prstGeom prst="rect">
            <a:avLst/>
          </a:prstGeom>
        </p:spPr>
        <p:txBody>
          <a:bodyPr lIns="0" tIns="0" rIns="0" bIns="0" anchor="b" anchorCtr="0"/>
          <a:lstStyle>
            <a:lvl1pPr algn="l">
              <a:defRPr sz="1500" cap="all" spc="225"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15495045" y="9031568"/>
            <a:ext cx="1313937" cy="576681"/>
          </a:xfrm>
          <a:prstGeom prst="rect">
            <a:avLst/>
          </a:prstGeom>
        </p:spPr>
        <p:txBody>
          <a:bodyPr lIns="0" tIns="0" rIns="0" bIns="0" anchor="b" anchorCtr="0"/>
          <a:lstStyle>
            <a:lvl1pPr>
              <a:defRPr sz="1500">
                <a:solidFill>
                  <a:schemeClr val="tx2"/>
                </a:solidFill>
              </a:defRPr>
            </a:lvl1pPr>
          </a:lstStyle>
          <a:p>
            <a:fld id="{36AD4128-43F4-4E6D-9F68-336E6948EE75}" type="slidenum">
              <a:rPr lang="en-US" smtClean="0"/>
              <a:pPr/>
              <a:t>‹#›</a:t>
            </a:fld>
            <a:endParaRPr lang="en-US" dirty="0"/>
          </a:p>
        </p:txBody>
      </p:sp>
      <p:pic>
        <p:nvPicPr>
          <p:cNvPr id="42" name="Graphic 8"/>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35053" y="1334390"/>
            <a:ext cx="2173929" cy="349260"/>
          </a:xfrm>
          <a:prstGeom prst="rect">
            <a:avLst/>
          </a:prstGeom>
        </p:spPr>
      </p:pic>
      <p:pic>
        <p:nvPicPr>
          <p:cNvPr id="43" name="Picture 42"/>
          <p:cNvPicPr>
            <a:picLocks/>
          </p:cNvPicPr>
          <p:nvPr userDrawn="1"/>
        </p:nvPicPr>
        <p:blipFill>
          <a:blip r:embed="rId4">
            <a:extLst>
              <a:ext uri="{28A0092B-C50C-407E-A947-70E740481C1C}">
                <a14:useLocalDpi xmlns:a14="http://schemas.microsoft.com/office/drawing/2010/main" val="0"/>
              </a:ext>
            </a:extLst>
          </a:blip>
          <a:stretch>
            <a:fillRect/>
          </a:stretch>
        </p:blipFill>
        <p:spPr>
          <a:xfrm>
            <a:off x="1476078" y="1997746"/>
            <a:ext cx="1317520" cy="72000"/>
          </a:xfrm>
          <a:prstGeom prst="rect">
            <a:avLst/>
          </a:prstGeom>
        </p:spPr>
      </p:pic>
      <p:sp>
        <p:nvSpPr>
          <p:cNvPr id="40" name="Picture Placeholder 7"/>
          <p:cNvSpPr>
            <a:spLocks noGrp="1"/>
          </p:cNvSpPr>
          <p:nvPr>
            <p:ph type="pic" sz="quarter" idx="20"/>
          </p:nvPr>
        </p:nvSpPr>
        <p:spPr>
          <a:xfrm>
            <a:off x="1482709" y="2617918"/>
            <a:ext cx="7448837" cy="6413646"/>
          </a:xfrm>
          <a:solidFill>
            <a:schemeClr val="tx2">
              <a:lumMod val="10000"/>
              <a:lumOff val="90000"/>
            </a:schemeClr>
          </a:solidFill>
        </p:spPr>
        <p:txBody>
          <a:bodyPr vert="horz" anchor="ctr" anchorCtr="0"/>
          <a:lstStyle>
            <a:lvl1pPr marL="0" indent="0" algn="ctr">
              <a:buNone/>
              <a:defRPr sz="2000" cap="all" baseline="0"/>
            </a:lvl1pPr>
          </a:lstStyle>
          <a:p>
            <a:r>
              <a:rPr lang="en-US"/>
              <a:t>Click icon to add picture</a:t>
            </a:r>
            <a:endParaRPr lang="en-US" dirty="0"/>
          </a:p>
        </p:txBody>
      </p:sp>
      <p:sp>
        <p:nvSpPr>
          <p:cNvPr id="41" name="Picture Placeholder 7"/>
          <p:cNvSpPr>
            <a:spLocks noGrp="1"/>
          </p:cNvSpPr>
          <p:nvPr>
            <p:ph type="pic" sz="quarter" idx="21"/>
          </p:nvPr>
        </p:nvSpPr>
        <p:spPr>
          <a:xfrm>
            <a:off x="9386501" y="2617918"/>
            <a:ext cx="7422481" cy="6413646"/>
          </a:xfrm>
          <a:solidFill>
            <a:schemeClr val="tx2">
              <a:lumMod val="10000"/>
              <a:lumOff val="90000"/>
            </a:schemeClr>
          </a:solidFill>
        </p:spPr>
        <p:txBody>
          <a:bodyPr vert="horz" anchor="ctr" anchorCtr="0"/>
          <a:lstStyle>
            <a:lvl1pPr marL="0" indent="0" algn="ctr">
              <a:buNone/>
              <a:defRPr sz="2000" cap="all" baseline="0"/>
            </a:lvl1pPr>
          </a:lstStyle>
          <a:p>
            <a:r>
              <a:rPr lang="en-US"/>
              <a:t>Click icon to add picture</a:t>
            </a:r>
            <a:endParaRPr lang="en-US" dirty="0"/>
          </a:p>
        </p:txBody>
      </p:sp>
      <p:sp>
        <p:nvSpPr>
          <p:cNvPr id="44" name="Title 1"/>
          <p:cNvSpPr>
            <a:spLocks noGrp="1"/>
          </p:cNvSpPr>
          <p:nvPr>
            <p:ph type="title"/>
          </p:nvPr>
        </p:nvSpPr>
        <p:spPr>
          <a:xfrm>
            <a:off x="1476078" y="1147464"/>
            <a:ext cx="11846414" cy="850239"/>
          </a:xfrm>
          <a:prstGeom prst="rect">
            <a:avLst/>
          </a:prstGeom>
        </p:spPr>
        <p:txBody>
          <a:bodyPr lIns="0" tIns="0" rIns="0" bIns="0" anchor="t" anchorCtr="0">
            <a:noAutofit/>
          </a:bodyPr>
          <a:lstStyle>
            <a:lvl1pPr>
              <a:lnSpc>
                <a:spcPct val="96000"/>
              </a:lnSpc>
              <a:defRPr sz="4800"/>
            </a:lvl1pPr>
          </a:lstStyle>
          <a:p>
            <a:r>
              <a:rPr lang="en-US"/>
              <a:t>Click to edit Master title style</a:t>
            </a:r>
            <a:endParaRPr lang="en-US" dirty="0"/>
          </a:p>
        </p:txBody>
      </p:sp>
    </p:spTree>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and 8 Imag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480152" y="9031568"/>
            <a:ext cx="13157588" cy="576681"/>
          </a:xfrm>
          <a:prstGeom prst="rect">
            <a:avLst/>
          </a:prstGeom>
        </p:spPr>
        <p:txBody>
          <a:bodyPr lIns="0" tIns="0" rIns="0" bIns="0" anchor="b" anchorCtr="0"/>
          <a:lstStyle>
            <a:lvl1pPr algn="l">
              <a:defRPr sz="1500" cap="all" spc="225"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15495045" y="9031568"/>
            <a:ext cx="1313937" cy="576681"/>
          </a:xfrm>
          <a:prstGeom prst="rect">
            <a:avLst/>
          </a:prstGeom>
        </p:spPr>
        <p:txBody>
          <a:bodyPr lIns="0" tIns="0" rIns="0" bIns="0" anchor="b" anchorCtr="0"/>
          <a:lstStyle>
            <a:lvl1pPr>
              <a:defRPr sz="1500">
                <a:solidFill>
                  <a:schemeClr val="tx2"/>
                </a:solidFill>
              </a:defRPr>
            </a:lvl1pPr>
          </a:lstStyle>
          <a:p>
            <a:fld id="{36AD4128-43F4-4E6D-9F68-336E6948EE75}" type="slidenum">
              <a:rPr lang="en-US" smtClean="0"/>
              <a:pPr/>
              <a:t>‹#›</a:t>
            </a:fld>
            <a:endParaRPr lang="en-US" dirty="0"/>
          </a:p>
        </p:txBody>
      </p:sp>
      <p:pic>
        <p:nvPicPr>
          <p:cNvPr id="42" name="Graphic 8"/>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35053" y="1334390"/>
            <a:ext cx="2173929" cy="349260"/>
          </a:xfrm>
          <a:prstGeom prst="rect">
            <a:avLst/>
          </a:prstGeom>
        </p:spPr>
      </p:pic>
      <p:pic>
        <p:nvPicPr>
          <p:cNvPr id="43" name="Picture 42"/>
          <p:cNvPicPr>
            <a:picLocks/>
          </p:cNvPicPr>
          <p:nvPr userDrawn="1"/>
        </p:nvPicPr>
        <p:blipFill>
          <a:blip r:embed="rId4">
            <a:extLst>
              <a:ext uri="{28A0092B-C50C-407E-A947-70E740481C1C}">
                <a14:useLocalDpi xmlns:a14="http://schemas.microsoft.com/office/drawing/2010/main" val="0"/>
              </a:ext>
            </a:extLst>
          </a:blip>
          <a:stretch>
            <a:fillRect/>
          </a:stretch>
        </p:blipFill>
        <p:spPr>
          <a:xfrm>
            <a:off x="1476078" y="1997746"/>
            <a:ext cx="1317520" cy="72000"/>
          </a:xfrm>
          <a:prstGeom prst="rect">
            <a:avLst/>
          </a:prstGeom>
        </p:spPr>
      </p:pic>
      <p:sp>
        <p:nvSpPr>
          <p:cNvPr id="52" name="Picture Placeholder 7"/>
          <p:cNvSpPr>
            <a:spLocks noGrp="1"/>
          </p:cNvSpPr>
          <p:nvPr>
            <p:ph type="pic" sz="quarter" idx="20"/>
          </p:nvPr>
        </p:nvSpPr>
        <p:spPr>
          <a:xfrm>
            <a:off x="1471809" y="2617918"/>
            <a:ext cx="3493420" cy="2978225"/>
          </a:xfrm>
          <a:solidFill>
            <a:schemeClr val="tx2">
              <a:lumMod val="10000"/>
              <a:lumOff val="90000"/>
            </a:schemeClr>
          </a:solidFill>
          <a:ln>
            <a:noFill/>
          </a:ln>
        </p:spPr>
        <p:txBody>
          <a:bodyPr vert="horz" anchor="ctr" anchorCtr="0"/>
          <a:lstStyle>
            <a:lvl1pPr marL="0" indent="0" algn="ctr">
              <a:buNone/>
              <a:defRPr sz="2000" cap="all" baseline="0"/>
            </a:lvl1pPr>
          </a:lstStyle>
          <a:p>
            <a:r>
              <a:rPr lang="en-US"/>
              <a:t>Click icon to add picture</a:t>
            </a:r>
            <a:endParaRPr lang="en-US" dirty="0"/>
          </a:p>
        </p:txBody>
      </p:sp>
      <p:sp>
        <p:nvSpPr>
          <p:cNvPr id="53" name="Picture Placeholder 7"/>
          <p:cNvSpPr>
            <a:spLocks noGrp="1"/>
          </p:cNvSpPr>
          <p:nvPr>
            <p:ph type="pic" sz="quarter" idx="22"/>
          </p:nvPr>
        </p:nvSpPr>
        <p:spPr>
          <a:xfrm>
            <a:off x="1471809" y="6053343"/>
            <a:ext cx="3493420" cy="2978225"/>
          </a:xfrm>
          <a:solidFill>
            <a:schemeClr val="tx2">
              <a:lumMod val="10000"/>
              <a:lumOff val="90000"/>
            </a:schemeClr>
          </a:solidFill>
          <a:ln>
            <a:noFill/>
          </a:ln>
        </p:spPr>
        <p:txBody>
          <a:bodyPr vert="horz" anchor="ctr" anchorCtr="0"/>
          <a:lstStyle>
            <a:lvl1pPr marL="0" indent="0" algn="ctr">
              <a:buNone/>
              <a:defRPr sz="2000" cap="all" baseline="0"/>
            </a:lvl1pPr>
          </a:lstStyle>
          <a:p>
            <a:r>
              <a:rPr lang="en-US"/>
              <a:t>Click icon to add picture</a:t>
            </a:r>
            <a:endParaRPr lang="en-US" dirty="0"/>
          </a:p>
        </p:txBody>
      </p:sp>
      <p:sp>
        <p:nvSpPr>
          <p:cNvPr id="54" name="Picture Placeholder 7"/>
          <p:cNvSpPr>
            <a:spLocks noGrp="1"/>
          </p:cNvSpPr>
          <p:nvPr>
            <p:ph type="pic" sz="quarter" idx="23"/>
          </p:nvPr>
        </p:nvSpPr>
        <p:spPr>
          <a:xfrm>
            <a:off x="5425587" y="2617918"/>
            <a:ext cx="3497502" cy="2978225"/>
          </a:xfrm>
          <a:solidFill>
            <a:schemeClr val="tx2">
              <a:lumMod val="10000"/>
              <a:lumOff val="90000"/>
            </a:schemeClr>
          </a:solidFill>
          <a:ln>
            <a:noFill/>
          </a:ln>
        </p:spPr>
        <p:txBody>
          <a:bodyPr vert="horz" anchor="ctr" anchorCtr="0"/>
          <a:lstStyle>
            <a:lvl1pPr marL="0" indent="0" algn="ctr">
              <a:buNone/>
              <a:defRPr sz="2000" cap="all" baseline="0"/>
            </a:lvl1pPr>
          </a:lstStyle>
          <a:p>
            <a:r>
              <a:rPr lang="en-US"/>
              <a:t>Click icon to add picture</a:t>
            </a:r>
            <a:endParaRPr lang="en-US" dirty="0"/>
          </a:p>
        </p:txBody>
      </p:sp>
      <p:sp>
        <p:nvSpPr>
          <p:cNvPr id="55" name="Picture Placeholder 7"/>
          <p:cNvSpPr>
            <a:spLocks noGrp="1"/>
          </p:cNvSpPr>
          <p:nvPr>
            <p:ph type="pic" sz="quarter" idx="24"/>
          </p:nvPr>
        </p:nvSpPr>
        <p:spPr>
          <a:xfrm>
            <a:off x="5425587" y="6053343"/>
            <a:ext cx="3498478" cy="2978225"/>
          </a:xfrm>
          <a:solidFill>
            <a:schemeClr val="tx2">
              <a:lumMod val="10000"/>
              <a:lumOff val="90000"/>
            </a:schemeClr>
          </a:solidFill>
          <a:ln>
            <a:noFill/>
          </a:ln>
        </p:spPr>
        <p:txBody>
          <a:bodyPr vert="horz" anchor="ctr" anchorCtr="0"/>
          <a:lstStyle>
            <a:lvl1pPr marL="0" indent="0" algn="ctr">
              <a:buNone/>
              <a:defRPr sz="2000" cap="all" baseline="0"/>
            </a:lvl1pPr>
          </a:lstStyle>
          <a:p>
            <a:r>
              <a:rPr lang="en-US"/>
              <a:t>Click icon to add picture</a:t>
            </a:r>
            <a:endParaRPr lang="en-US" dirty="0"/>
          </a:p>
        </p:txBody>
      </p:sp>
      <p:sp>
        <p:nvSpPr>
          <p:cNvPr id="56" name="Picture Placeholder 7"/>
          <p:cNvSpPr>
            <a:spLocks noGrp="1"/>
          </p:cNvSpPr>
          <p:nvPr>
            <p:ph type="pic" sz="quarter" idx="25"/>
          </p:nvPr>
        </p:nvSpPr>
        <p:spPr>
          <a:xfrm>
            <a:off x="9386500" y="2617918"/>
            <a:ext cx="3485418" cy="2978225"/>
          </a:xfrm>
          <a:solidFill>
            <a:schemeClr val="tx2">
              <a:lumMod val="10000"/>
              <a:lumOff val="90000"/>
            </a:schemeClr>
          </a:solidFill>
          <a:ln>
            <a:noFill/>
          </a:ln>
        </p:spPr>
        <p:txBody>
          <a:bodyPr vert="horz" anchor="ctr" anchorCtr="0"/>
          <a:lstStyle>
            <a:lvl1pPr marL="0" indent="0" algn="ctr">
              <a:buNone/>
              <a:defRPr sz="2000" cap="all" baseline="0"/>
            </a:lvl1pPr>
          </a:lstStyle>
          <a:p>
            <a:r>
              <a:rPr lang="en-US"/>
              <a:t>Click icon to add picture</a:t>
            </a:r>
            <a:endParaRPr lang="en-US" dirty="0"/>
          </a:p>
        </p:txBody>
      </p:sp>
      <p:sp>
        <p:nvSpPr>
          <p:cNvPr id="57" name="Picture Placeholder 7"/>
          <p:cNvSpPr>
            <a:spLocks noGrp="1"/>
          </p:cNvSpPr>
          <p:nvPr>
            <p:ph type="pic" sz="quarter" idx="26"/>
          </p:nvPr>
        </p:nvSpPr>
        <p:spPr>
          <a:xfrm>
            <a:off x="9386500" y="6053343"/>
            <a:ext cx="3484277" cy="2978225"/>
          </a:xfrm>
          <a:solidFill>
            <a:schemeClr val="tx2">
              <a:lumMod val="10000"/>
              <a:lumOff val="90000"/>
            </a:schemeClr>
          </a:solidFill>
          <a:ln>
            <a:noFill/>
          </a:ln>
        </p:spPr>
        <p:txBody>
          <a:bodyPr vert="horz" anchor="ctr" anchorCtr="0"/>
          <a:lstStyle>
            <a:lvl1pPr marL="0" indent="0" algn="ctr">
              <a:buNone/>
              <a:defRPr sz="2000" cap="all" baseline="0"/>
            </a:lvl1pPr>
          </a:lstStyle>
          <a:p>
            <a:r>
              <a:rPr lang="en-US"/>
              <a:t>Click icon to add picture</a:t>
            </a:r>
            <a:endParaRPr lang="en-US" dirty="0"/>
          </a:p>
        </p:txBody>
      </p:sp>
      <p:sp>
        <p:nvSpPr>
          <p:cNvPr id="58" name="Picture Placeholder 7"/>
          <p:cNvSpPr>
            <a:spLocks noGrp="1"/>
          </p:cNvSpPr>
          <p:nvPr>
            <p:ph type="pic" sz="quarter" idx="27"/>
          </p:nvPr>
        </p:nvSpPr>
        <p:spPr>
          <a:xfrm>
            <a:off x="13322492" y="2617918"/>
            <a:ext cx="3482223" cy="2978225"/>
          </a:xfrm>
          <a:solidFill>
            <a:schemeClr val="tx2">
              <a:lumMod val="10000"/>
              <a:lumOff val="90000"/>
            </a:schemeClr>
          </a:solidFill>
          <a:ln>
            <a:noFill/>
          </a:ln>
        </p:spPr>
        <p:txBody>
          <a:bodyPr vert="horz" anchor="ctr" anchorCtr="0"/>
          <a:lstStyle>
            <a:lvl1pPr marL="0" indent="0" algn="ctr">
              <a:buNone/>
              <a:defRPr sz="2000" cap="all" baseline="0"/>
            </a:lvl1pPr>
          </a:lstStyle>
          <a:p>
            <a:r>
              <a:rPr lang="en-US"/>
              <a:t>Click icon to add picture</a:t>
            </a:r>
            <a:endParaRPr lang="en-US" dirty="0"/>
          </a:p>
        </p:txBody>
      </p:sp>
      <p:sp>
        <p:nvSpPr>
          <p:cNvPr id="59" name="Picture Placeholder 7"/>
          <p:cNvSpPr>
            <a:spLocks noGrp="1"/>
          </p:cNvSpPr>
          <p:nvPr>
            <p:ph type="pic" sz="quarter" idx="28"/>
          </p:nvPr>
        </p:nvSpPr>
        <p:spPr>
          <a:xfrm>
            <a:off x="13322492" y="6053343"/>
            <a:ext cx="3482223" cy="2978225"/>
          </a:xfrm>
          <a:solidFill>
            <a:schemeClr val="tx2">
              <a:lumMod val="10000"/>
              <a:lumOff val="90000"/>
            </a:schemeClr>
          </a:solidFill>
          <a:ln>
            <a:noFill/>
          </a:ln>
        </p:spPr>
        <p:txBody>
          <a:bodyPr vert="horz" anchor="ctr" anchorCtr="0"/>
          <a:lstStyle>
            <a:lvl1pPr marL="0" indent="0" algn="ctr">
              <a:buNone/>
              <a:defRPr sz="2000" cap="all" baseline="0"/>
            </a:lvl1pPr>
          </a:lstStyle>
          <a:p>
            <a:r>
              <a:rPr lang="en-US"/>
              <a:t>Click icon to add picture</a:t>
            </a:r>
            <a:endParaRPr lang="en-US" dirty="0"/>
          </a:p>
        </p:txBody>
      </p:sp>
      <p:sp>
        <p:nvSpPr>
          <p:cNvPr id="60" name="Title 1"/>
          <p:cNvSpPr>
            <a:spLocks noGrp="1"/>
          </p:cNvSpPr>
          <p:nvPr>
            <p:ph type="title"/>
          </p:nvPr>
        </p:nvSpPr>
        <p:spPr>
          <a:xfrm>
            <a:off x="1476078" y="1147464"/>
            <a:ext cx="11846414" cy="850239"/>
          </a:xfrm>
          <a:prstGeom prst="rect">
            <a:avLst/>
          </a:prstGeom>
        </p:spPr>
        <p:txBody>
          <a:bodyPr lIns="0" tIns="0" rIns="0" bIns="0" anchor="t" anchorCtr="0">
            <a:noAutofit/>
          </a:bodyPr>
          <a:lstStyle>
            <a:lvl1pPr>
              <a:lnSpc>
                <a:spcPct val="96000"/>
              </a:lnSpc>
              <a:defRPr sz="4800"/>
            </a:lvl1pPr>
          </a:lstStyle>
          <a:p>
            <a:r>
              <a:rPr lang="en-US"/>
              <a:t>Click to edit Master title style</a:t>
            </a:r>
            <a:endParaRPr lang="en-US" dirty="0"/>
          </a:p>
        </p:txBody>
      </p:sp>
    </p:spTree>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ullScreen Image">
    <p:spTree>
      <p:nvGrpSpPr>
        <p:cNvPr id="1" name=""/>
        <p:cNvGrpSpPr/>
        <p:nvPr/>
      </p:nvGrpSpPr>
      <p:grpSpPr>
        <a:xfrm>
          <a:off x="0" y="0"/>
          <a:ext cx="0" cy="0"/>
          <a:chOff x="0" y="0"/>
          <a:chExt cx="0" cy="0"/>
        </a:xfrm>
      </p:grpSpPr>
      <p:sp>
        <p:nvSpPr>
          <p:cNvPr id="40" name="Picture Placeholder 7"/>
          <p:cNvSpPr>
            <a:spLocks noGrp="1"/>
          </p:cNvSpPr>
          <p:nvPr>
            <p:ph type="pic" sz="quarter" idx="20"/>
          </p:nvPr>
        </p:nvSpPr>
        <p:spPr>
          <a:xfrm>
            <a:off x="0" y="0"/>
            <a:ext cx="18288000" cy="10288587"/>
          </a:xfrm>
          <a:solidFill>
            <a:schemeClr val="tx2">
              <a:lumMod val="10000"/>
              <a:lumOff val="90000"/>
            </a:schemeClr>
          </a:solidFill>
        </p:spPr>
        <p:txBody>
          <a:bodyPr vert="horz" anchor="ctr" anchorCtr="0"/>
          <a:lstStyle>
            <a:lvl1pPr marL="0" indent="0" algn="ctr">
              <a:buNone/>
              <a:defRPr sz="2000" cap="all" baseline="0"/>
            </a:lvl1pPr>
          </a:lstStyle>
          <a:p>
            <a:r>
              <a:rPr lang="en-US"/>
              <a:t>Click icon to add picture</a:t>
            </a:r>
            <a:endParaRPr lang="en-US" dirty="0"/>
          </a:p>
        </p:txBody>
      </p:sp>
    </p:spTree>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2 Lines and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73724" y="1147463"/>
            <a:ext cx="11848768" cy="1577094"/>
          </a:xfrm>
          <a:prstGeom prst="rect">
            <a:avLst/>
          </a:prstGeom>
        </p:spPr>
        <p:txBody>
          <a:bodyPr lIns="0" tIns="0" rIns="0" bIns="0" anchor="t" anchorCtr="0">
            <a:noAutofit/>
          </a:bodyPr>
          <a:lstStyle>
            <a:lvl1pPr>
              <a:lnSpc>
                <a:spcPct val="96000"/>
              </a:lnSpc>
              <a:defRPr sz="4800"/>
            </a:lvl1pPr>
          </a:lstStyle>
          <a:p>
            <a:r>
              <a:rPr lang="en-US" dirty="0"/>
              <a:t>Click to edit Master title style</a:t>
            </a:r>
            <a:br>
              <a:rPr lang="en-US" dirty="0"/>
            </a:br>
            <a:r>
              <a:rPr lang="en-US" dirty="0"/>
              <a:t>Two Lines Here</a:t>
            </a:r>
          </a:p>
        </p:txBody>
      </p:sp>
      <p:pic>
        <p:nvPicPr>
          <p:cNvPr id="42" name="Graphic 8"/>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35053" y="1334390"/>
            <a:ext cx="2173929" cy="349260"/>
          </a:xfrm>
          <a:prstGeom prst="rect">
            <a:avLst/>
          </a:prstGeom>
        </p:spPr>
      </p:pic>
      <p:pic>
        <p:nvPicPr>
          <p:cNvPr id="43" name="Picture 42"/>
          <p:cNvPicPr>
            <a:picLocks/>
          </p:cNvPicPr>
          <p:nvPr userDrawn="1"/>
        </p:nvPicPr>
        <p:blipFill>
          <a:blip r:embed="rId4">
            <a:extLst>
              <a:ext uri="{28A0092B-C50C-407E-A947-70E740481C1C}">
                <a14:useLocalDpi xmlns:a14="http://schemas.microsoft.com/office/drawing/2010/main" val="0"/>
              </a:ext>
            </a:extLst>
          </a:blip>
          <a:stretch>
            <a:fillRect/>
          </a:stretch>
        </p:blipFill>
        <p:spPr>
          <a:xfrm>
            <a:off x="1477751" y="2724902"/>
            <a:ext cx="1314000" cy="72000"/>
          </a:xfrm>
          <a:prstGeom prst="rect">
            <a:avLst/>
          </a:prstGeom>
        </p:spPr>
      </p:pic>
      <p:sp>
        <p:nvSpPr>
          <p:cNvPr id="44" name="Footer Placeholder 4"/>
          <p:cNvSpPr>
            <a:spLocks noGrp="1"/>
          </p:cNvSpPr>
          <p:nvPr>
            <p:ph type="ftr" sz="quarter" idx="11"/>
          </p:nvPr>
        </p:nvSpPr>
        <p:spPr>
          <a:xfrm>
            <a:off x="1471370" y="9031568"/>
            <a:ext cx="13166370" cy="576681"/>
          </a:xfrm>
          <a:prstGeom prst="rect">
            <a:avLst/>
          </a:prstGeom>
        </p:spPr>
        <p:txBody>
          <a:bodyPr lIns="0" tIns="0" rIns="0" bIns="0" anchor="b" anchorCtr="0"/>
          <a:lstStyle>
            <a:lvl1pPr algn="l">
              <a:defRPr sz="1500" cap="all" spc="225" baseline="0">
                <a:solidFill>
                  <a:schemeClr val="tx2"/>
                </a:solidFill>
              </a:defRPr>
            </a:lvl1pPr>
          </a:lstStyle>
          <a:p>
            <a:endParaRPr lang="en-US" dirty="0"/>
          </a:p>
        </p:txBody>
      </p:sp>
      <p:sp>
        <p:nvSpPr>
          <p:cNvPr id="45" name="Slide Number Placeholder 5"/>
          <p:cNvSpPr>
            <a:spLocks noGrp="1"/>
          </p:cNvSpPr>
          <p:nvPr>
            <p:ph type="sldNum" sz="quarter" idx="12"/>
          </p:nvPr>
        </p:nvSpPr>
        <p:spPr>
          <a:xfrm>
            <a:off x="15495045" y="9031568"/>
            <a:ext cx="1319231" cy="576681"/>
          </a:xfrm>
          <a:prstGeom prst="rect">
            <a:avLst/>
          </a:prstGeom>
        </p:spPr>
        <p:txBody>
          <a:bodyPr lIns="0" tIns="0" rIns="0" bIns="0" anchor="b" anchorCtr="0"/>
          <a:lstStyle>
            <a:lvl1pPr>
              <a:defRPr sz="1500">
                <a:solidFill>
                  <a:schemeClr val="tx2"/>
                </a:solidFill>
              </a:defRPr>
            </a:lvl1pPr>
          </a:lstStyle>
          <a:p>
            <a:fld id="{36AD4128-43F4-4E6D-9F68-336E6948EE75}" type="slidenum">
              <a:rPr lang="en-US" smtClean="0"/>
              <a:pPr/>
              <a:t>‹#›</a:t>
            </a:fld>
            <a:endParaRPr lang="en-US" dirty="0"/>
          </a:p>
        </p:txBody>
      </p:sp>
      <p:sp>
        <p:nvSpPr>
          <p:cNvPr id="40" name="Picture Placeholder 7"/>
          <p:cNvSpPr>
            <a:spLocks noGrp="1"/>
          </p:cNvSpPr>
          <p:nvPr>
            <p:ph type="pic" sz="quarter" idx="20"/>
          </p:nvPr>
        </p:nvSpPr>
        <p:spPr>
          <a:xfrm>
            <a:off x="1482709" y="3345069"/>
            <a:ext cx="15326856" cy="5686495"/>
          </a:xfrm>
          <a:solidFill>
            <a:schemeClr val="tx2">
              <a:lumMod val="10000"/>
              <a:lumOff val="90000"/>
            </a:schemeClr>
          </a:solidFill>
        </p:spPr>
        <p:txBody>
          <a:bodyPr vert="horz" anchor="ctr" anchorCtr="0"/>
          <a:lstStyle>
            <a:lvl1pPr marL="0" indent="0" algn="ctr">
              <a:buNone/>
              <a:defRPr sz="2000" cap="all" baseline="0"/>
            </a:lvl1pPr>
          </a:lstStyle>
          <a:p>
            <a:r>
              <a:rPr lang="en-US"/>
              <a:t>Click icon to add picture</a:t>
            </a:r>
            <a:endParaRPr lang="en-US" dirty="0"/>
          </a:p>
        </p:txBody>
      </p:sp>
    </p:spTree>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2 Lines and 2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73724" y="1147463"/>
            <a:ext cx="11848768" cy="1577094"/>
          </a:xfrm>
          <a:prstGeom prst="rect">
            <a:avLst/>
          </a:prstGeom>
        </p:spPr>
        <p:txBody>
          <a:bodyPr lIns="0" tIns="0" rIns="0" bIns="0" anchor="t" anchorCtr="0">
            <a:noAutofit/>
          </a:bodyPr>
          <a:lstStyle>
            <a:lvl1pPr>
              <a:lnSpc>
                <a:spcPct val="96000"/>
              </a:lnSpc>
              <a:defRPr sz="4800"/>
            </a:lvl1pPr>
          </a:lstStyle>
          <a:p>
            <a:r>
              <a:rPr lang="en-US" dirty="0"/>
              <a:t>Click to edit Master title style</a:t>
            </a:r>
            <a:br>
              <a:rPr lang="en-US" dirty="0"/>
            </a:br>
            <a:r>
              <a:rPr lang="en-US" dirty="0"/>
              <a:t>Two Lines Here</a:t>
            </a:r>
          </a:p>
        </p:txBody>
      </p:sp>
      <p:pic>
        <p:nvPicPr>
          <p:cNvPr id="42" name="Graphic 8"/>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35053" y="1334390"/>
            <a:ext cx="2173929" cy="349260"/>
          </a:xfrm>
          <a:prstGeom prst="rect">
            <a:avLst/>
          </a:prstGeom>
        </p:spPr>
      </p:pic>
      <p:pic>
        <p:nvPicPr>
          <p:cNvPr id="43" name="Picture 42"/>
          <p:cNvPicPr>
            <a:picLocks/>
          </p:cNvPicPr>
          <p:nvPr userDrawn="1"/>
        </p:nvPicPr>
        <p:blipFill>
          <a:blip r:embed="rId4">
            <a:extLst>
              <a:ext uri="{28A0092B-C50C-407E-A947-70E740481C1C}">
                <a14:useLocalDpi xmlns:a14="http://schemas.microsoft.com/office/drawing/2010/main" val="0"/>
              </a:ext>
            </a:extLst>
          </a:blip>
          <a:stretch>
            <a:fillRect/>
          </a:stretch>
        </p:blipFill>
        <p:spPr>
          <a:xfrm>
            <a:off x="1477751" y="2724902"/>
            <a:ext cx="1314000" cy="72000"/>
          </a:xfrm>
          <a:prstGeom prst="rect">
            <a:avLst/>
          </a:prstGeom>
        </p:spPr>
      </p:pic>
      <p:sp>
        <p:nvSpPr>
          <p:cNvPr id="44" name="Footer Placeholder 4"/>
          <p:cNvSpPr>
            <a:spLocks noGrp="1"/>
          </p:cNvSpPr>
          <p:nvPr>
            <p:ph type="ftr" sz="quarter" idx="11"/>
          </p:nvPr>
        </p:nvSpPr>
        <p:spPr>
          <a:xfrm>
            <a:off x="1471370" y="9031568"/>
            <a:ext cx="13166370" cy="576681"/>
          </a:xfrm>
          <a:prstGeom prst="rect">
            <a:avLst/>
          </a:prstGeom>
        </p:spPr>
        <p:txBody>
          <a:bodyPr lIns="0" tIns="0" rIns="0" bIns="0" anchor="b" anchorCtr="0"/>
          <a:lstStyle>
            <a:lvl1pPr algn="l">
              <a:defRPr sz="1500" cap="all" spc="225" baseline="0">
                <a:solidFill>
                  <a:schemeClr val="tx2"/>
                </a:solidFill>
              </a:defRPr>
            </a:lvl1pPr>
          </a:lstStyle>
          <a:p>
            <a:endParaRPr lang="en-US" dirty="0"/>
          </a:p>
        </p:txBody>
      </p:sp>
      <p:sp>
        <p:nvSpPr>
          <p:cNvPr id="45" name="Slide Number Placeholder 5"/>
          <p:cNvSpPr>
            <a:spLocks noGrp="1"/>
          </p:cNvSpPr>
          <p:nvPr>
            <p:ph type="sldNum" sz="quarter" idx="12"/>
          </p:nvPr>
        </p:nvSpPr>
        <p:spPr>
          <a:xfrm>
            <a:off x="15495045" y="9031568"/>
            <a:ext cx="1319231" cy="576681"/>
          </a:xfrm>
          <a:prstGeom prst="rect">
            <a:avLst/>
          </a:prstGeom>
        </p:spPr>
        <p:txBody>
          <a:bodyPr lIns="0" tIns="0" rIns="0" bIns="0" anchor="b" anchorCtr="0"/>
          <a:lstStyle>
            <a:lvl1pPr>
              <a:defRPr sz="1500">
                <a:solidFill>
                  <a:schemeClr val="tx2"/>
                </a:solidFill>
              </a:defRPr>
            </a:lvl1pPr>
          </a:lstStyle>
          <a:p>
            <a:fld id="{36AD4128-43F4-4E6D-9F68-336E6948EE75}" type="slidenum">
              <a:rPr lang="en-US" smtClean="0"/>
              <a:pPr/>
              <a:t>‹#›</a:t>
            </a:fld>
            <a:endParaRPr lang="en-US" dirty="0"/>
          </a:p>
        </p:txBody>
      </p:sp>
      <p:sp>
        <p:nvSpPr>
          <p:cNvPr id="41" name="Picture Placeholder 7"/>
          <p:cNvSpPr>
            <a:spLocks noGrp="1"/>
          </p:cNvSpPr>
          <p:nvPr>
            <p:ph type="pic" sz="quarter" idx="20"/>
          </p:nvPr>
        </p:nvSpPr>
        <p:spPr>
          <a:xfrm>
            <a:off x="1482709" y="3345069"/>
            <a:ext cx="7448088" cy="5686500"/>
          </a:xfrm>
          <a:solidFill>
            <a:schemeClr val="tx2">
              <a:lumMod val="10000"/>
              <a:lumOff val="90000"/>
            </a:schemeClr>
          </a:solidFill>
        </p:spPr>
        <p:txBody>
          <a:bodyPr vert="horz" anchor="ctr" anchorCtr="0"/>
          <a:lstStyle>
            <a:lvl1pPr marL="0" indent="0" algn="ctr">
              <a:buNone/>
              <a:defRPr sz="2000" cap="all" baseline="0"/>
            </a:lvl1pPr>
          </a:lstStyle>
          <a:p>
            <a:r>
              <a:rPr lang="en-US"/>
              <a:t>Click icon to add picture</a:t>
            </a:r>
            <a:endParaRPr lang="en-US" dirty="0"/>
          </a:p>
        </p:txBody>
      </p:sp>
      <p:sp>
        <p:nvSpPr>
          <p:cNvPr id="46" name="Picture Placeholder 7"/>
          <p:cNvSpPr>
            <a:spLocks noGrp="1"/>
          </p:cNvSpPr>
          <p:nvPr>
            <p:ph type="pic" sz="quarter" idx="21"/>
          </p:nvPr>
        </p:nvSpPr>
        <p:spPr>
          <a:xfrm>
            <a:off x="9386260" y="3345069"/>
            <a:ext cx="7429932" cy="5686500"/>
          </a:xfrm>
          <a:solidFill>
            <a:schemeClr val="tx2">
              <a:lumMod val="10000"/>
              <a:lumOff val="90000"/>
            </a:schemeClr>
          </a:solidFill>
        </p:spPr>
        <p:txBody>
          <a:bodyPr vert="horz" anchor="ctr" anchorCtr="0"/>
          <a:lstStyle>
            <a:lvl1pPr marL="0" indent="0" algn="ctr">
              <a:buNone/>
              <a:defRPr sz="2000" cap="all" baseline="0"/>
            </a:lvl1pPr>
          </a:lstStyle>
          <a:p>
            <a:r>
              <a:rPr lang="en-US"/>
              <a:t>Click icon to add picture</a:t>
            </a:r>
            <a:endParaRPr lang="en-US" dirty="0"/>
          </a:p>
        </p:txBody>
      </p:sp>
    </p:spTree>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2 Lines and 8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73724" y="1147463"/>
            <a:ext cx="11848768" cy="1577094"/>
          </a:xfrm>
          <a:prstGeom prst="rect">
            <a:avLst/>
          </a:prstGeom>
        </p:spPr>
        <p:txBody>
          <a:bodyPr lIns="0" tIns="0" rIns="0" bIns="0" anchor="t" anchorCtr="0">
            <a:noAutofit/>
          </a:bodyPr>
          <a:lstStyle>
            <a:lvl1pPr>
              <a:lnSpc>
                <a:spcPct val="96000"/>
              </a:lnSpc>
              <a:defRPr sz="4800"/>
            </a:lvl1pPr>
          </a:lstStyle>
          <a:p>
            <a:r>
              <a:rPr lang="en-US" dirty="0"/>
              <a:t>Click to edit Master title style</a:t>
            </a:r>
            <a:br>
              <a:rPr lang="en-US" dirty="0"/>
            </a:br>
            <a:r>
              <a:rPr lang="en-US" dirty="0"/>
              <a:t>Two Lines Here</a:t>
            </a:r>
          </a:p>
        </p:txBody>
      </p:sp>
      <p:pic>
        <p:nvPicPr>
          <p:cNvPr id="42" name="Graphic 8"/>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35053" y="1334390"/>
            <a:ext cx="2173929" cy="349260"/>
          </a:xfrm>
          <a:prstGeom prst="rect">
            <a:avLst/>
          </a:prstGeom>
        </p:spPr>
      </p:pic>
      <p:pic>
        <p:nvPicPr>
          <p:cNvPr id="43" name="Picture 42"/>
          <p:cNvPicPr>
            <a:picLocks/>
          </p:cNvPicPr>
          <p:nvPr userDrawn="1"/>
        </p:nvPicPr>
        <p:blipFill>
          <a:blip r:embed="rId4">
            <a:extLst>
              <a:ext uri="{28A0092B-C50C-407E-A947-70E740481C1C}">
                <a14:useLocalDpi xmlns:a14="http://schemas.microsoft.com/office/drawing/2010/main" val="0"/>
              </a:ext>
            </a:extLst>
          </a:blip>
          <a:stretch>
            <a:fillRect/>
          </a:stretch>
        </p:blipFill>
        <p:spPr>
          <a:xfrm>
            <a:off x="1477751" y="2724902"/>
            <a:ext cx="1314000" cy="72000"/>
          </a:xfrm>
          <a:prstGeom prst="rect">
            <a:avLst/>
          </a:prstGeom>
        </p:spPr>
      </p:pic>
      <p:sp>
        <p:nvSpPr>
          <p:cNvPr id="44" name="Footer Placeholder 4"/>
          <p:cNvSpPr>
            <a:spLocks noGrp="1"/>
          </p:cNvSpPr>
          <p:nvPr>
            <p:ph type="ftr" sz="quarter" idx="11"/>
          </p:nvPr>
        </p:nvSpPr>
        <p:spPr>
          <a:xfrm>
            <a:off x="1471370" y="9031568"/>
            <a:ext cx="13166370" cy="576681"/>
          </a:xfrm>
          <a:prstGeom prst="rect">
            <a:avLst/>
          </a:prstGeom>
        </p:spPr>
        <p:txBody>
          <a:bodyPr lIns="0" tIns="0" rIns="0" bIns="0" anchor="b" anchorCtr="0"/>
          <a:lstStyle>
            <a:lvl1pPr algn="l">
              <a:defRPr sz="1500" cap="all" spc="225" baseline="0">
                <a:solidFill>
                  <a:schemeClr val="tx2"/>
                </a:solidFill>
              </a:defRPr>
            </a:lvl1pPr>
          </a:lstStyle>
          <a:p>
            <a:endParaRPr lang="en-US" dirty="0"/>
          </a:p>
        </p:txBody>
      </p:sp>
      <p:sp>
        <p:nvSpPr>
          <p:cNvPr id="45" name="Slide Number Placeholder 5"/>
          <p:cNvSpPr>
            <a:spLocks noGrp="1"/>
          </p:cNvSpPr>
          <p:nvPr>
            <p:ph type="sldNum" sz="quarter" idx="12"/>
          </p:nvPr>
        </p:nvSpPr>
        <p:spPr>
          <a:xfrm>
            <a:off x="15495045" y="9031568"/>
            <a:ext cx="1319231" cy="576681"/>
          </a:xfrm>
          <a:prstGeom prst="rect">
            <a:avLst/>
          </a:prstGeom>
        </p:spPr>
        <p:txBody>
          <a:bodyPr lIns="0" tIns="0" rIns="0" bIns="0" anchor="b" anchorCtr="0"/>
          <a:lstStyle>
            <a:lvl1pPr>
              <a:defRPr sz="1500">
                <a:solidFill>
                  <a:schemeClr val="tx2"/>
                </a:solidFill>
              </a:defRPr>
            </a:lvl1pPr>
          </a:lstStyle>
          <a:p>
            <a:fld id="{36AD4128-43F4-4E6D-9F68-336E6948EE75}" type="slidenum">
              <a:rPr lang="en-US" smtClean="0"/>
              <a:pPr/>
              <a:t>‹#›</a:t>
            </a:fld>
            <a:endParaRPr lang="en-US" dirty="0"/>
          </a:p>
        </p:txBody>
      </p:sp>
      <p:sp>
        <p:nvSpPr>
          <p:cNvPr id="47" name="Picture Placeholder 7"/>
          <p:cNvSpPr>
            <a:spLocks noGrp="1"/>
          </p:cNvSpPr>
          <p:nvPr>
            <p:ph type="pic" sz="quarter" idx="20"/>
          </p:nvPr>
        </p:nvSpPr>
        <p:spPr>
          <a:xfrm>
            <a:off x="1471809" y="3345065"/>
            <a:ext cx="3494848" cy="2614652"/>
          </a:xfrm>
          <a:solidFill>
            <a:schemeClr val="tx2">
              <a:lumMod val="10000"/>
              <a:lumOff val="90000"/>
            </a:schemeClr>
          </a:solidFill>
          <a:ln>
            <a:noFill/>
          </a:ln>
        </p:spPr>
        <p:txBody>
          <a:bodyPr vert="horz" anchor="ctr" anchorCtr="0"/>
          <a:lstStyle>
            <a:lvl1pPr marL="0" indent="0" algn="ctr">
              <a:buNone/>
              <a:defRPr sz="2000" cap="all" baseline="0"/>
            </a:lvl1pPr>
          </a:lstStyle>
          <a:p>
            <a:r>
              <a:rPr lang="en-US"/>
              <a:t>Click icon to add picture</a:t>
            </a:r>
            <a:endParaRPr lang="en-US" dirty="0"/>
          </a:p>
        </p:txBody>
      </p:sp>
      <p:sp>
        <p:nvSpPr>
          <p:cNvPr id="48" name="Picture Placeholder 7"/>
          <p:cNvSpPr>
            <a:spLocks noGrp="1"/>
          </p:cNvSpPr>
          <p:nvPr>
            <p:ph type="pic" sz="quarter" idx="23"/>
          </p:nvPr>
        </p:nvSpPr>
        <p:spPr>
          <a:xfrm>
            <a:off x="5425586" y="3345065"/>
            <a:ext cx="3504133" cy="2614652"/>
          </a:xfrm>
          <a:solidFill>
            <a:schemeClr val="tx2">
              <a:lumMod val="10000"/>
              <a:lumOff val="90000"/>
            </a:schemeClr>
          </a:solidFill>
          <a:ln>
            <a:noFill/>
          </a:ln>
        </p:spPr>
        <p:txBody>
          <a:bodyPr vert="horz" anchor="ctr" anchorCtr="0"/>
          <a:lstStyle>
            <a:lvl1pPr marL="0" indent="0" algn="ctr">
              <a:buNone/>
              <a:defRPr sz="2000" cap="all" baseline="0"/>
            </a:lvl1pPr>
          </a:lstStyle>
          <a:p>
            <a:r>
              <a:rPr lang="en-US"/>
              <a:t>Click icon to add picture</a:t>
            </a:r>
            <a:endParaRPr lang="en-US" dirty="0"/>
          </a:p>
        </p:txBody>
      </p:sp>
      <p:sp>
        <p:nvSpPr>
          <p:cNvPr id="49" name="Picture Placeholder 7"/>
          <p:cNvSpPr>
            <a:spLocks noGrp="1"/>
          </p:cNvSpPr>
          <p:nvPr>
            <p:ph type="pic" sz="quarter" idx="25"/>
          </p:nvPr>
        </p:nvSpPr>
        <p:spPr>
          <a:xfrm>
            <a:off x="9386500" y="3345065"/>
            <a:ext cx="3485418" cy="2614652"/>
          </a:xfrm>
          <a:solidFill>
            <a:schemeClr val="tx2">
              <a:lumMod val="10000"/>
              <a:lumOff val="90000"/>
            </a:schemeClr>
          </a:solidFill>
          <a:ln>
            <a:noFill/>
          </a:ln>
        </p:spPr>
        <p:txBody>
          <a:bodyPr vert="horz" anchor="ctr" anchorCtr="0"/>
          <a:lstStyle>
            <a:lvl1pPr marL="0" indent="0" algn="ctr">
              <a:buNone/>
              <a:defRPr sz="2000" cap="all" baseline="0"/>
            </a:lvl1pPr>
          </a:lstStyle>
          <a:p>
            <a:r>
              <a:rPr lang="en-US"/>
              <a:t>Click icon to add picture</a:t>
            </a:r>
            <a:endParaRPr lang="en-US" dirty="0"/>
          </a:p>
        </p:txBody>
      </p:sp>
      <p:sp>
        <p:nvSpPr>
          <p:cNvPr id="50" name="Picture Placeholder 7"/>
          <p:cNvSpPr>
            <a:spLocks noGrp="1"/>
          </p:cNvSpPr>
          <p:nvPr>
            <p:ph type="pic" sz="quarter" idx="27"/>
          </p:nvPr>
        </p:nvSpPr>
        <p:spPr>
          <a:xfrm>
            <a:off x="13322492" y="3345064"/>
            <a:ext cx="3494140" cy="2614652"/>
          </a:xfrm>
          <a:solidFill>
            <a:schemeClr val="tx2">
              <a:lumMod val="10000"/>
              <a:lumOff val="90000"/>
            </a:schemeClr>
          </a:solidFill>
          <a:ln>
            <a:noFill/>
          </a:ln>
        </p:spPr>
        <p:txBody>
          <a:bodyPr vert="horz" anchor="ctr" anchorCtr="0"/>
          <a:lstStyle>
            <a:lvl1pPr marL="0" indent="0" algn="ctr">
              <a:buNone/>
              <a:defRPr sz="2000" cap="all" baseline="0"/>
            </a:lvl1pPr>
          </a:lstStyle>
          <a:p>
            <a:r>
              <a:rPr lang="en-US"/>
              <a:t>Click icon to add picture</a:t>
            </a:r>
            <a:endParaRPr lang="en-US" dirty="0"/>
          </a:p>
        </p:txBody>
      </p:sp>
      <p:sp>
        <p:nvSpPr>
          <p:cNvPr id="51" name="Picture Placeholder 7"/>
          <p:cNvSpPr>
            <a:spLocks noGrp="1"/>
          </p:cNvSpPr>
          <p:nvPr>
            <p:ph type="pic" sz="quarter" idx="28"/>
          </p:nvPr>
        </p:nvSpPr>
        <p:spPr>
          <a:xfrm>
            <a:off x="1471809" y="6416912"/>
            <a:ext cx="3499824" cy="2614652"/>
          </a:xfrm>
          <a:solidFill>
            <a:schemeClr val="tx2">
              <a:lumMod val="10000"/>
              <a:lumOff val="90000"/>
            </a:schemeClr>
          </a:solidFill>
          <a:ln>
            <a:noFill/>
          </a:ln>
        </p:spPr>
        <p:txBody>
          <a:bodyPr vert="horz" anchor="ctr" anchorCtr="0"/>
          <a:lstStyle>
            <a:lvl1pPr marL="0" indent="0" algn="ctr">
              <a:buNone/>
              <a:defRPr sz="2000" cap="all" baseline="0"/>
            </a:lvl1pPr>
          </a:lstStyle>
          <a:p>
            <a:r>
              <a:rPr lang="en-US"/>
              <a:t>Click icon to add picture</a:t>
            </a:r>
            <a:endParaRPr lang="en-US" dirty="0"/>
          </a:p>
        </p:txBody>
      </p:sp>
      <p:sp>
        <p:nvSpPr>
          <p:cNvPr id="52" name="Picture Placeholder 7"/>
          <p:cNvSpPr>
            <a:spLocks noGrp="1"/>
          </p:cNvSpPr>
          <p:nvPr>
            <p:ph type="pic" sz="quarter" idx="29"/>
          </p:nvPr>
        </p:nvSpPr>
        <p:spPr>
          <a:xfrm>
            <a:off x="5425587" y="6416912"/>
            <a:ext cx="3504132" cy="2614652"/>
          </a:xfrm>
          <a:solidFill>
            <a:schemeClr val="tx2">
              <a:lumMod val="10000"/>
              <a:lumOff val="90000"/>
            </a:schemeClr>
          </a:solidFill>
          <a:ln>
            <a:noFill/>
          </a:ln>
        </p:spPr>
        <p:txBody>
          <a:bodyPr vert="horz" anchor="ctr" anchorCtr="0"/>
          <a:lstStyle>
            <a:lvl1pPr marL="0" indent="0" algn="ctr">
              <a:buNone/>
              <a:defRPr sz="2000" cap="all" baseline="0"/>
            </a:lvl1pPr>
          </a:lstStyle>
          <a:p>
            <a:r>
              <a:rPr lang="en-US"/>
              <a:t>Click icon to add picture</a:t>
            </a:r>
            <a:endParaRPr lang="en-US" dirty="0"/>
          </a:p>
        </p:txBody>
      </p:sp>
      <p:sp>
        <p:nvSpPr>
          <p:cNvPr id="53" name="Picture Placeholder 7"/>
          <p:cNvSpPr>
            <a:spLocks noGrp="1"/>
          </p:cNvSpPr>
          <p:nvPr>
            <p:ph type="pic" sz="quarter" idx="30"/>
          </p:nvPr>
        </p:nvSpPr>
        <p:spPr>
          <a:xfrm>
            <a:off x="9386500" y="6416912"/>
            <a:ext cx="3485418" cy="2614652"/>
          </a:xfrm>
          <a:solidFill>
            <a:schemeClr val="tx2">
              <a:lumMod val="10000"/>
              <a:lumOff val="90000"/>
            </a:schemeClr>
          </a:solidFill>
          <a:ln>
            <a:noFill/>
          </a:ln>
        </p:spPr>
        <p:txBody>
          <a:bodyPr vert="horz" anchor="ctr" anchorCtr="0"/>
          <a:lstStyle>
            <a:lvl1pPr marL="0" indent="0" algn="ctr">
              <a:buNone/>
              <a:defRPr sz="2000" cap="all" baseline="0"/>
            </a:lvl1pPr>
          </a:lstStyle>
          <a:p>
            <a:r>
              <a:rPr lang="en-US"/>
              <a:t>Click icon to add picture</a:t>
            </a:r>
            <a:endParaRPr lang="en-US" dirty="0"/>
          </a:p>
        </p:txBody>
      </p:sp>
      <p:sp>
        <p:nvSpPr>
          <p:cNvPr id="54" name="Picture Placeholder 7"/>
          <p:cNvSpPr>
            <a:spLocks noGrp="1"/>
          </p:cNvSpPr>
          <p:nvPr>
            <p:ph type="pic" sz="quarter" idx="31"/>
          </p:nvPr>
        </p:nvSpPr>
        <p:spPr>
          <a:xfrm>
            <a:off x="13322492" y="6416911"/>
            <a:ext cx="3494140" cy="2614652"/>
          </a:xfrm>
          <a:solidFill>
            <a:schemeClr val="tx2">
              <a:lumMod val="10000"/>
              <a:lumOff val="90000"/>
            </a:schemeClr>
          </a:solidFill>
          <a:ln>
            <a:noFill/>
          </a:ln>
        </p:spPr>
        <p:txBody>
          <a:bodyPr vert="horz" anchor="ctr" anchorCtr="0"/>
          <a:lstStyle>
            <a:lvl1pPr marL="0" indent="0" algn="ctr">
              <a:buNone/>
              <a:defRPr sz="2000" cap="all" baseline="0"/>
            </a:lvl1pPr>
          </a:lstStyle>
          <a:p>
            <a:r>
              <a:rPr lang="en-US"/>
              <a:t>Click icon to add picture</a:t>
            </a:r>
            <a:endParaRPr lang="en-US" dirty="0"/>
          </a:p>
        </p:txBody>
      </p:sp>
    </p:spTree>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Content Photo">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476077" y="2617872"/>
            <a:ext cx="7455220" cy="6413696"/>
          </a:xfrm>
          <a:prstGeom prst="rect">
            <a:avLst/>
          </a:prstGeom>
        </p:spPr>
        <p:txBody>
          <a:bodyPr lIns="0" tIns="0" rIns="0" bIns="0">
            <a:noAutofit/>
          </a:bodyPr>
          <a:lstStyle>
            <a:lvl1pPr marL="0" indent="0">
              <a:lnSpc>
                <a:spcPct val="120000"/>
              </a:lnSpc>
              <a:buClr>
                <a:schemeClr val="accent5"/>
              </a:buClr>
              <a:buFont typeface="Arial" panose="020B0604020202020204" pitchFamily="34" charset="0"/>
              <a:buNone/>
              <a:defRPr sz="2700"/>
            </a:lvl1pPr>
            <a:lvl2pPr marL="685800" indent="0">
              <a:lnSpc>
                <a:spcPct val="120000"/>
              </a:lnSpc>
              <a:buClr>
                <a:schemeClr val="accent5"/>
              </a:buClr>
              <a:buFont typeface="Arial" panose="020B0604020202020204" pitchFamily="34" charset="0"/>
              <a:buNone/>
              <a:defRPr sz="2400"/>
            </a:lvl2pPr>
            <a:lvl3pPr marL="1371600" indent="0">
              <a:lnSpc>
                <a:spcPct val="120000"/>
              </a:lnSpc>
              <a:buClr>
                <a:schemeClr val="accent5"/>
              </a:buClr>
              <a:buNone/>
              <a:defRPr sz="2100"/>
            </a:lvl3pPr>
            <a:lvl4pPr marL="2057400" indent="0">
              <a:lnSpc>
                <a:spcPct val="120000"/>
              </a:lnSpc>
              <a:buClr>
                <a:schemeClr val="accent5"/>
              </a:buClr>
              <a:buFont typeface="Arial" panose="020B0604020202020204" pitchFamily="34" charset="0"/>
              <a:buNone/>
              <a:defRPr sz="1800"/>
            </a:lvl4pPr>
            <a:lvl5pPr marL="2743200" indent="0">
              <a:lnSpc>
                <a:spcPct val="120000"/>
              </a:lnSpc>
              <a:buClr>
                <a:schemeClr val="accent5"/>
              </a:buClr>
              <a:buNone/>
              <a:defRPr sz="1500" cap="all" baseline="0"/>
            </a:lvl5pPr>
          </a:lstStyle>
          <a:p>
            <a:pPr lvl="0"/>
            <a:r>
              <a:rPr lang="en-US" dirty="0"/>
              <a:t>Edit Master text styles</a:t>
            </a:r>
          </a:p>
        </p:txBody>
      </p:sp>
      <p:sp>
        <p:nvSpPr>
          <p:cNvPr id="5" name="Footer Placeholder 4"/>
          <p:cNvSpPr>
            <a:spLocks noGrp="1"/>
          </p:cNvSpPr>
          <p:nvPr>
            <p:ph type="ftr" sz="quarter" idx="11"/>
          </p:nvPr>
        </p:nvSpPr>
        <p:spPr>
          <a:xfrm>
            <a:off x="1480152" y="9031568"/>
            <a:ext cx="13157588" cy="576681"/>
          </a:xfrm>
          <a:prstGeom prst="rect">
            <a:avLst/>
          </a:prstGeom>
        </p:spPr>
        <p:txBody>
          <a:bodyPr lIns="0" tIns="0" rIns="0" bIns="0" anchor="b" anchorCtr="0"/>
          <a:lstStyle>
            <a:lvl1pPr algn="l">
              <a:defRPr sz="1500" cap="all" spc="225"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15495045" y="9031568"/>
            <a:ext cx="1319231" cy="576681"/>
          </a:xfrm>
          <a:prstGeom prst="rect">
            <a:avLst/>
          </a:prstGeom>
        </p:spPr>
        <p:txBody>
          <a:bodyPr lIns="0" tIns="0" rIns="0" bIns="0" anchor="b" anchorCtr="0"/>
          <a:lstStyle>
            <a:lvl1pPr>
              <a:defRPr sz="1500">
                <a:solidFill>
                  <a:schemeClr val="tx2"/>
                </a:solidFill>
              </a:defRPr>
            </a:lvl1pPr>
          </a:lstStyle>
          <a:p>
            <a:fld id="{36AD4128-43F4-4E6D-9F68-336E6948EE75}" type="slidenum">
              <a:rPr lang="en-US" smtClean="0"/>
              <a:pPr/>
              <a:t>‹#›</a:t>
            </a:fld>
            <a:endParaRPr lang="en-US" dirty="0"/>
          </a:p>
        </p:txBody>
      </p:sp>
      <p:pic>
        <p:nvPicPr>
          <p:cNvPr id="42" name="Graphic 8"/>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35053" y="1334390"/>
            <a:ext cx="2173929" cy="349260"/>
          </a:xfrm>
          <a:prstGeom prst="rect">
            <a:avLst/>
          </a:prstGeom>
        </p:spPr>
      </p:pic>
      <p:pic>
        <p:nvPicPr>
          <p:cNvPr id="43" name="Picture 42"/>
          <p:cNvPicPr>
            <a:picLocks/>
          </p:cNvPicPr>
          <p:nvPr userDrawn="1"/>
        </p:nvPicPr>
        <p:blipFill>
          <a:blip r:embed="rId4">
            <a:extLst>
              <a:ext uri="{28A0092B-C50C-407E-A947-70E740481C1C}">
                <a14:useLocalDpi xmlns:a14="http://schemas.microsoft.com/office/drawing/2010/main" val="0"/>
              </a:ext>
            </a:extLst>
          </a:blip>
          <a:stretch>
            <a:fillRect/>
          </a:stretch>
        </p:blipFill>
        <p:spPr>
          <a:xfrm>
            <a:off x="1476078" y="1997746"/>
            <a:ext cx="1317520" cy="72000"/>
          </a:xfrm>
          <a:prstGeom prst="rect">
            <a:avLst/>
          </a:prstGeom>
        </p:spPr>
      </p:pic>
      <p:sp>
        <p:nvSpPr>
          <p:cNvPr id="41" name="Title 1"/>
          <p:cNvSpPr>
            <a:spLocks noGrp="1"/>
          </p:cNvSpPr>
          <p:nvPr>
            <p:ph type="title"/>
          </p:nvPr>
        </p:nvSpPr>
        <p:spPr>
          <a:xfrm>
            <a:off x="1476078" y="1147464"/>
            <a:ext cx="11846414" cy="850239"/>
          </a:xfrm>
          <a:prstGeom prst="rect">
            <a:avLst/>
          </a:prstGeom>
        </p:spPr>
        <p:txBody>
          <a:bodyPr lIns="0" tIns="0" rIns="0" bIns="0" anchor="t" anchorCtr="0">
            <a:noAutofit/>
          </a:bodyPr>
          <a:lstStyle>
            <a:lvl1pPr>
              <a:lnSpc>
                <a:spcPct val="96000"/>
              </a:lnSpc>
              <a:defRPr sz="4800"/>
            </a:lvl1pPr>
          </a:lstStyle>
          <a:p>
            <a:r>
              <a:rPr lang="en-US"/>
              <a:t>Click to edit Master title style</a:t>
            </a:r>
            <a:endParaRPr lang="en-US" dirty="0"/>
          </a:p>
        </p:txBody>
      </p:sp>
      <p:sp>
        <p:nvSpPr>
          <p:cNvPr id="44" name="Picture Placeholder 7"/>
          <p:cNvSpPr>
            <a:spLocks noGrp="1"/>
          </p:cNvSpPr>
          <p:nvPr>
            <p:ph type="pic" sz="quarter" idx="21"/>
          </p:nvPr>
        </p:nvSpPr>
        <p:spPr>
          <a:xfrm>
            <a:off x="9386501" y="2617918"/>
            <a:ext cx="7422481" cy="6413646"/>
          </a:xfrm>
          <a:solidFill>
            <a:schemeClr val="tx2">
              <a:lumMod val="10000"/>
              <a:lumOff val="90000"/>
            </a:schemeClr>
          </a:solidFill>
        </p:spPr>
        <p:txBody>
          <a:bodyPr vert="horz" anchor="ctr" anchorCtr="0"/>
          <a:lstStyle>
            <a:lvl1pPr marL="0" indent="0" algn="ctr">
              <a:buNone/>
              <a:defRPr sz="2000" cap="all" baseline="0"/>
            </a:lvl1pPr>
          </a:lstStyle>
          <a:p>
            <a:r>
              <a:rPr lang="en-US"/>
              <a:t>Click icon to add picture</a:t>
            </a:r>
            <a:endParaRPr lang="en-US" dirty="0"/>
          </a:p>
        </p:txBody>
      </p:sp>
    </p:spTree>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Content third Photo ">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476076" y="2617872"/>
            <a:ext cx="10074675" cy="6413696"/>
          </a:xfrm>
          <a:prstGeom prst="rect">
            <a:avLst/>
          </a:prstGeom>
        </p:spPr>
        <p:txBody>
          <a:bodyPr lIns="0" tIns="0" rIns="0" bIns="0">
            <a:noAutofit/>
          </a:bodyPr>
          <a:lstStyle>
            <a:lvl1pPr marL="0" indent="0">
              <a:lnSpc>
                <a:spcPct val="120000"/>
              </a:lnSpc>
              <a:buClr>
                <a:schemeClr val="accent5"/>
              </a:buClr>
              <a:buFont typeface="Arial" panose="020B0604020202020204" pitchFamily="34" charset="0"/>
              <a:buNone/>
              <a:defRPr sz="2700"/>
            </a:lvl1pPr>
            <a:lvl2pPr marL="685800" indent="0">
              <a:lnSpc>
                <a:spcPct val="120000"/>
              </a:lnSpc>
              <a:buClr>
                <a:schemeClr val="accent5"/>
              </a:buClr>
              <a:buFont typeface="Arial" panose="020B0604020202020204" pitchFamily="34" charset="0"/>
              <a:buNone/>
              <a:defRPr sz="2400"/>
            </a:lvl2pPr>
            <a:lvl3pPr marL="1371600" indent="0">
              <a:lnSpc>
                <a:spcPct val="120000"/>
              </a:lnSpc>
              <a:buClr>
                <a:schemeClr val="accent5"/>
              </a:buClr>
              <a:buNone/>
              <a:defRPr sz="2100"/>
            </a:lvl3pPr>
            <a:lvl4pPr marL="2057400" indent="0">
              <a:lnSpc>
                <a:spcPct val="120000"/>
              </a:lnSpc>
              <a:buClr>
                <a:schemeClr val="accent5"/>
              </a:buClr>
              <a:buFont typeface="Arial" panose="020B0604020202020204" pitchFamily="34" charset="0"/>
              <a:buNone/>
              <a:defRPr sz="1800"/>
            </a:lvl4pPr>
            <a:lvl5pPr marL="2743200" indent="0">
              <a:lnSpc>
                <a:spcPct val="120000"/>
              </a:lnSpc>
              <a:buClr>
                <a:schemeClr val="accent5"/>
              </a:buClr>
              <a:buNone/>
              <a:defRPr sz="1500" cap="all" baseline="0"/>
            </a:lvl5pPr>
          </a:lstStyle>
          <a:p>
            <a:pPr lvl="0"/>
            <a:r>
              <a:rPr lang="en-US" dirty="0"/>
              <a:t>Edit Master text styles</a:t>
            </a:r>
          </a:p>
        </p:txBody>
      </p:sp>
      <p:pic>
        <p:nvPicPr>
          <p:cNvPr id="43" name="Picture 42"/>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1476078" y="1997746"/>
            <a:ext cx="1317520" cy="72000"/>
          </a:xfrm>
          <a:prstGeom prst="rect">
            <a:avLst/>
          </a:prstGeom>
        </p:spPr>
      </p:pic>
      <p:sp>
        <p:nvSpPr>
          <p:cNvPr id="41" name="Title 1"/>
          <p:cNvSpPr>
            <a:spLocks noGrp="1"/>
          </p:cNvSpPr>
          <p:nvPr>
            <p:ph type="title"/>
          </p:nvPr>
        </p:nvSpPr>
        <p:spPr>
          <a:xfrm>
            <a:off x="1476078" y="1147464"/>
            <a:ext cx="10074674" cy="850239"/>
          </a:xfrm>
          <a:prstGeom prst="rect">
            <a:avLst/>
          </a:prstGeom>
        </p:spPr>
        <p:txBody>
          <a:bodyPr lIns="0" tIns="0" rIns="0" bIns="0" anchor="t" anchorCtr="0">
            <a:noAutofit/>
          </a:bodyPr>
          <a:lstStyle>
            <a:lvl1pPr>
              <a:lnSpc>
                <a:spcPct val="96000"/>
              </a:lnSpc>
              <a:defRPr sz="4800"/>
            </a:lvl1pPr>
          </a:lstStyle>
          <a:p>
            <a:r>
              <a:rPr lang="en-US"/>
              <a:t>Click to edit Master title style</a:t>
            </a:r>
            <a:endParaRPr lang="en-US" dirty="0"/>
          </a:p>
        </p:txBody>
      </p:sp>
      <p:sp>
        <p:nvSpPr>
          <p:cNvPr id="44" name="Picture Placeholder 7"/>
          <p:cNvSpPr>
            <a:spLocks noGrp="1"/>
          </p:cNvSpPr>
          <p:nvPr>
            <p:ph type="pic" sz="quarter" idx="21"/>
          </p:nvPr>
        </p:nvSpPr>
        <p:spPr>
          <a:xfrm>
            <a:off x="12008414" y="-1006"/>
            <a:ext cx="6279586" cy="10289594"/>
          </a:xfrm>
          <a:solidFill>
            <a:schemeClr val="tx2">
              <a:lumMod val="10000"/>
              <a:lumOff val="90000"/>
            </a:schemeClr>
          </a:solidFill>
        </p:spPr>
        <p:txBody>
          <a:bodyPr vert="horz" anchor="ctr" anchorCtr="0"/>
          <a:lstStyle>
            <a:lvl1pPr marL="0" indent="0" algn="ctr">
              <a:buNone/>
              <a:defRPr sz="2000" cap="all" baseline="0"/>
            </a:lvl1pPr>
          </a:lstStyle>
          <a:p>
            <a:r>
              <a:rPr lang="en-US"/>
              <a:t>Click icon to add picture</a:t>
            </a:r>
            <a:endParaRPr lang="en-US" dirty="0"/>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Two Lines Original">
    <p:spTree>
      <p:nvGrpSpPr>
        <p:cNvPr id="1" name=""/>
        <p:cNvGrpSpPr/>
        <p:nvPr/>
      </p:nvGrpSpPr>
      <p:grpSpPr>
        <a:xfrm>
          <a:off x="0" y="0"/>
          <a:ext cx="0" cy="0"/>
          <a:chOff x="0" y="0"/>
          <a:chExt cx="0" cy="0"/>
        </a:xfrm>
      </p:grpSpPr>
      <p:sp>
        <p:nvSpPr>
          <p:cNvPr id="39" name="Title 1"/>
          <p:cNvSpPr>
            <a:spLocks noGrp="1"/>
          </p:cNvSpPr>
          <p:nvPr>
            <p:ph type="title" hasCustomPrompt="1"/>
          </p:nvPr>
        </p:nvSpPr>
        <p:spPr>
          <a:xfrm>
            <a:off x="2332253" y="3284615"/>
            <a:ext cx="13165060" cy="1691232"/>
          </a:xfrm>
          <a:prstGeom prst="rect">
            <a:avLst/>
          </a:prstGeom>
        </p:spPr>
        <p:txBody>
          <a:bodyPr lIns="0" tIns="0" rIns="0" bIns="0" anchor="b" anchorCtr="0">
            <a:noAutofit/>
          </a:bodyPr>
          <a:lstStyle>
            <a:lvl1pPr>
              <a:lnSpc>
                <a:spcPct val="96000"/>
              </a:lnSpc>
              <a:defRPr sz="4800">
                <a:solidFill>
                  <a:schemeClr val="tx2"/>
                </a:solidFill>
              </a:defRPr>
            </a:lvl1pPr>
          </a:lstStyle>
          <a:p>
            <a:r>
              <a:rPr lang="en-US" dirty="0"/>
              <a:t>Click to edit Master title style</a:t>
            </a:r>
            <a:br>
              <a:rPr lang="en-US" dirty="0"/>
            </a:br>
            <a:r>
              <a:rPr lang="en-US" dirty="0"/>
              <a:t>Two Lines Here</a:t>
            </a:r>
          </a:p>
        </p:txBody>
      </p:sp>
      <p:sp>
        <p:nvSpPr>
          <p:cNvPr id="40" name="Rectangle 39"/>
          <p:cNvSpPr/>
          <p:nvPr userDrawn="1"/>
        </p:nvSpPr>
        <p:spPr>
          <a:xfrm>
            <a:off x="2334235" y="5142829"/>
            <a:ext cx="1317600" cy="72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Graphic 8"/>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764799" y="1157987"/>
            <a:ext cx="2606400" cy="418740"/>
          </a:xfrm>
          <a:prstGeom prst="rect">
            <a:avLst/>
          </a:prstGeom>
        </p:spPr>
      </p:pic>
      <p:sp>
        <p:nvSpPr>
          <p:cNvPr id="45" name="Subtitle 2"/>
          <p:cNvSpPr>
            <a:spLocks noGrp="1"/>
          </p:cNvSpPr>
          <p:nvPr>
            <p:ph type="subTitle" idx="1" hasCustomPrompt="1"/>
          </p:nvPr>
        </p:nvSpPr>
        <p:spPr>
          <a:xfrm>
            <a:off x="2332253" y="7232342"/>
            <a:ext cx="6599293" cy="1799226"/>
          </a:xfrm>
          <a:prstGeom prst="rect">
            <a:avLst/>
          </a:prstGeom>
        </p:spPr>
        <p:txBody>
          <a:bodyPr lIns="0" tIns="0" rIns="0" bIns="0" anchor="b" anchorCtr="0">
            <a:normAutofit/>
          </a:bodyPr>
          <a:lstStyle>
            <a:lvl1pPr marL="0" indent="0" algn="l">
              <a:lnSpc>
                <a:spcPct val="90000"/>
              </a:lnSpc>
              <a:spcBef>
                <a:spcPts val="0"/>
              </a:spcBef>
              <a:buNone/>
              <a:defRPr sz="2000" b="0">
                <a:solidFill>
                  <a:schemeClr val="tx2"/>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dirty="0"/>
              <a:t>Full Name</a:t>
            </a:r>
            <a:br>
              <a:rPr lang="en-US" dirty="0"/>
            </a:br>
            <a:r>
              <a:rPr lang="en-US" dirty="0"/>
              <a:t>Job Title</a:t>
            </a:r>
          </a:p>
          <a:p>
            <a:r>
              <a:rPr lang="en-US" dirty="0"/>
              <a:t>Company Name</a:t>
            </a:r>
          </a:p>
          <a:p>
            <a:r>
              <a:rPr lang="en-US" dirty="0"/>
              <a:t>Email</a:t>
            </a:r>
          </a:p>
        </p:txBody>
      </p:sp>
    </p:spTree>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2 Lines Content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73724" y="1147463"/>
            <a:ext cx="11848768" cy="1577094"/>
          </a:xfrm>
          <a:prstGeom prst="rect">
            <a:avLst/>
          </a:prstGeom>
        </p:spPr>
        <p:txBody>
          <a:bodyPr lIns="0" tIns="0" rIns="0" bIns="0" anchor="t" anchorCtr="0">
            <a:noAutofit/>
          </a:bodyPr>
          <a:lstStyle>
            <a:lvl1pPr>
              <a:lnSpc>
                <a:spcPct val="96000"/>
              </a:lnSpc>
              <a:defRPr sz="4800"/>
            </a:lvl1pPr>
          </a:lstStyle>
          <a:p>
            <a:r>
              <a:rPr lang="en-US" dirty="0"/>
              <a:t>Click to edit Master title style</a:t>
            </a:r>
            <a:br>
              <a:rPr lang="en-US" dirty="0"/>
            </a:br>
            <a:r>
              <a:rPr lang="en-US" dirty="0"/>
              <a:t>Two Lines Here</a:t>
            </a:r>
          </a:p>
        </p:txBody>
      </p:sp>
      <p:sp>
        <p:nvSpPr>
          <p:cNvPr id="3" name="Content Placeholder 2"/>
          <p:cNvSpPr>
            <a:spLocks noGrp="1"/>
          </p:cNvSpPr>
          <p:nvPr>
            <p:ph idx="1" hasCustomPrompt="1"/>
          </p:nvPr>
        </p:nvSpPr>
        <p:spPr>
          <a:xfrm>
            <a:off x="1478436" y="3345068"/>
            <a:ext cx="7452559" cy="5686846"/>
          </a:xfrm>
          <a:prstGeom prst="rect">
            <a:avLst/>
          </a:prstGeom>
        </p:spPr>
        <p:txBody>
          <a:bodyPr>
            <a:noAutofit/>
          </a:bodyPr>
          <a:lstStyle>
            <a:lvl1pPr marL="0" indent="0">
              <a:lnSpc>
                <a:spcPct val="120000"/>
              </a:lnSpc>
              <a:buClr>
                <a:schemeClr val="accent5"/>
              </a:buClr>
              <a:buFont typeface="Arial" panose="020B0604020202020204" pitchFamily="34" charset="0"/>
              <a:buNone/>
              <a:defRPr sz="2700"/>
            </a:lvl1pPr>
            <a:lvl2pPr marL="685800" indent="0">
              <a:lnSpc>
                <a:spcPct val="120000"/>
              </a:lnSpc>
              <a:buClr>
                <a:schemeClr val="accent5"/>
              </a:buClr>
              <a:buFont typeface="Arial" panose="020B0604020202020204" pitchFamily="34" charset="0"/>
              <a:buNone/>
              <a:defRPr sz="2400"/>
            </a:lvl2pPr>
            <a:lvl3pPr marL="1371600" indent="0">
              <a:lnSpc>
                <a:spcPct val="120000"/>
              </a:lnSpc>
              <a:buClr>
                <a:schemeClr val="accent5"/>
              </a:buClr>
              <a:buNone/>
              <a:defRPr sz="2100"/>
            </a:lvl3pPr>
            <a:lvl4pPr marL="2057400" indent="0">
              <a:lnSpc>
                <a:spcPct val="120000"/>
              </a:lnSpc>
              <a:buClr>
                <a:schemeClr val="accent5"/>
              </a:buClr>
              <a:buFont typeface="Arial" panose="020B0604020202020204" pitchFamily="34" charset="0"/>
              <a:buNone/>
              <a:defRPr sz="1800"/>
            </a:lvl4pPr>
            <a:lvl5pPr marL="2743200" indent="0">
              <a:lnSpc>
                <a:spcPct val="120000"/>
              </a:lnSpc>
              <a:buClr>
                <a:schemeClr val="accent5"/>
              </a:buClr>
              <a:buNone/>
              <a:defRPr sz="1500" cap="all" baseline="0"/>
            </a:lvl5pPr>
          </a:lstStyle>
          <a:p>
            <a:pPr lvl="0"/>
            <a:r>
              <a:rPr lang="en-US" dirty="0"/>
              <a:t>Edit Master </a:t>
            </a:r>
            <a:r>
              <a:rPr lang="en-US"/>
              <a:t>text styles</a:t>
            </a:r>
            <a:endParaRPr lang="en-US" dirty="0"/>
          </a:p>
        </p:txBody>
      </p:sp>
      <p:pic>
        <p:nvPicPr>
          <p:cNvPr id="42" name="Graphic 8"/>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35053" y="1334390"/>
            <a:ext cx="2173929" cy="349260"/>
          </a:xfrm>
          <a:prstGeom prst="rect">
            <a:avLst/>
          </a:prstGeom>
        </p:spPr>
      </p:pic>
      <p:pic>
        <p:nvPicPr>
          <p:cNvPr id="43" name="Picture 42"/>
          <p:cNvPicPr>
            <a:picLocks/>
          </p:cNvPicPr>
          <p:nvPr userDrawn="1"/>
        </p:nvPicPr>
        <p:blipFill>
          <a:blip r:embed="rId4">
            <a:extLst>
              <a:ext uri="{28A0092B-C50C-407E-A947-70E740481C1C}">
                <a14:useLocalDpi xmlns:a14="http://schemas.microsoft.com/office/drawing/2010/main" val="0"/>
              </a:ext>
            </a:extLst>
          </a:blip>
          <a:stretch>
            <a:fillRect/>
          </a:stretch>
        </p:blipFill>
        <p:spPr>
          <a:xfrm>
            <a:off x="1477751" y="2724902"/>
            <a:ext cx="1314000" cy="72000"/>
          </a:xfrm>
          <a:prstGeom prst="rect">
            <a:avLst/>
          </a:prstGeom>
        </p:spPr>
      </p:pic>
      <p:sp>
        <p:nvSpPr>
          <p:cNvPr id="44" name="Footer Placeholder 4"/>
          <p:cNvSpPr>
            <a:spLocks noGrp="1"/>
          </p:cNvSpPr>
          <p:nvPr>
            <p:ph type="ftr" sz="quarter" idx="11"/>
          </p:nvPr>
        </p:nvSpPr>
        <p:spPr>
          <a:xfrm>
            <a:off x="1471370" y="9031568"/>
            <a:ext cx="13166370" cy="576681"/>
          </a:xfrm>
          <a:prstGeom prst="rect">
            <a:avLst/>
          </a:prstGeom>
        </p:spPr>
        <p:txBody>
          <a:bodyPr lIns="0" tIns="0" rIns="0" bIns="0" anchor="b" anchorCtr="0"/>
          <a:lstStyle>
            <a:lvl1pPr algn="l">
              <a:defRPr sz="1500" cap="all" spc="225" baseline="0">
                <a:solidFill>
                  <a:schemeClr val="tx2"/>
                </a:solidFill>
              </a:defRPr>
            </a:lvl1pPr>
          </a:lstStyle>
          <a:p>
            <a:endParaRPr lang="en-US" dirty="0"/>
          </a:p>
        </p:txBody>
      </p:sp>
      <p:sp>
        <p:nvSpPr>
          <p:cNvPr id="45" name="Slide Number Placeholder 5"/>
          <p:cNvSpPr>
            <a:spLocks noGrp="1"/>
          </p:cNvSpPr>
          <p:nvPr>
            <p:ph type="sldNum" sz="quarter" idx="12"/>
          </p:nvPr>
        </p:nvSpPr>
        <p:spPr>
          <a:xfrm>
            <a:off x="15495045" y="9031568"/>
            <a:ext cx="1319231" cy="576681"/>
          </a:xfrm>
          <a:prstGeom prst="rect">
            <a:avLst/>
          </a:prstGeom>
        </p:spPr>
        <p:txBody>
          <a:bodyPr lIns="0" tIns="0" rIns="0" bIns="0" anchor="b" anchorCtr="0"/>
          <a:lstStyle>
            <a:lvl1pPr>
              <a:defRPr sz="1500">
                <a:solidFill>
                  <a:schemeClr val="tx2"/>
                </a:solidFill>
              </a:defRPr>
            </a:lvl1pPr>
          </a:lstStyle>
          <a:p>
            <a:fld id="{36AD4128-43F4-4E6D-9F68-336E6948EE75}" type="slidenum">
              <a:rPr lang="en-US" smtClean="0"/>
              <a:pPr/>
              <a:t>‹#›</a:t>
            </a:fld>
            <a:endParaRPr lang="en-US" dirty="0"/>
          </a:p>
        </p:txBody>
      </p:sp>
      <p:sp>
        <p:nvSpPr>
          <p:cNvPr id="40" name="Picture Placeholder 7"/>
          <p:cNvSpPr>
            <a:spLocks noGrp="1"/>
          </p:cNvSpPr>
          <p:nvPr>
            <p:ph type="pic" sz="quarter" idx="21"/>
          </p:nvPr>
        </p:nvSpPr>
        <p:spPr>
          <a:xfrm>
            <a:off x="9386501" y="3345068"/>
            <a:ext cx="7422481" cy="5686496"/>
          </a:xfrm>
          <a:solidFill>
            <a:schemeClr val="tx2">
              <a:lumMod val="10000"/>
              <a:lumOff val="90000"/>
            </a:schemeClr>
          </a:solidFill>
        </p:spPr>
        <p:txBody>
          <a:bodyPr vert="horz" anchor="ctr" anchorCtr="0"/>
          <a:lstStyle>
            <a:lvl1pPr marL="0" indent="0" algn="ctr">
              <a:buNone/>
              <a:defRPr sz="2000" cap="all" baseline="0"/>
            </a:lvl1pPr>
          </a:lstStyle>
          <a:p>
            <a:r>
              <a:rPr lang="en-US"/>
              <a:t>Click icon to add picture</a:t>
            </a:r>
            <a:endParaRPr lang="en-US" dirty="0"/>
          </a:p>
        </p:txBody>
      </p:sp>
    </p:spTree>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2 Lines Content third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73724" y="1147463"/>
            <a:ext cx="10083316" cy="1577094"/>
          </a:xfrm>
          <a:prstGeom prst="rect">
            <a:avLst/>
          </a:prstGeom>
        </p:spPr>
        <p:txBody>
          <a:bodyPr lIns="0" tIns="0" rIns="0" bIns="0" anchor="t" anchorCtr="0">
            <a:noAutofit/>
          </a:bodyPr>
          <a:lstStyle>
            <a:lvl1pPr>
              <a:lnSpc>
                <a:spcPct val="96000"/>
              </a:lnSpc>
              <a:defRPr sz="4800"/>
            </a:lvl1pPr>
          </a:lstStyle>
          <a:p>
            <a:r>
              <a:rPr lang="en-US" dirty="0"/>
              <a:t>Click to edit Master title style</a:t>
            </a:r>
            <a:br>
              <a:rPr lang="en-US" dirty="0"/>
            </a:br>
            <a:r>
              <a:rPr lang="en-US" dirty="0"/>
              <a:t>Two Lines Here</a:t>
            </a:r>
          </a:p>
        </p:txBody>
      </p:sp>
      <p:sp>
        <p:nvSpPr>
          <p:cNvPr id="3" name="Content Placeholder 2"/>
          <p:cNvSpPr>
            <a:spLocks noGrp="1"/>
          </p:cNvSpPr>
          <p:nvPr>
            <p:ph idx="1" hasCustomPrompt="1"/>
          </p:nvPr>
        </p:nvSpPr>
        <p:spPr>
          <a:xfrm>
            <a:off x="1478436" y="3345068"/>
            <a:ext cx="10080619" cy="5686846"/>
          </a:xfrm>
          <a:prstGeom prst="rect">
            <a:avLst/>
          </a:prstGeom>
        </p:spPr>
        <p:txBody>
          <a:bodyPr>
            <a:noAutofit/>
          </a:bodyPr>
          <a:lstStyle>
            <a:lvl1pPr marL="0" indent="0">
              <a:lnSpc>
                <a:spcPct val="120000"/>
              </a:lnSpc>
              <a:buClr>
                <a:schemeClr val="accent5"/>
              </a:buClr>
              <a:buFont typeface="Arial" panose="020B0604020202020204" pitchFamily="34" charset="0"/>
              <a:buNone/>
              <a:defRPr sz="2700"/>
            </a:lvl1pPr>
            <a:lvl2pPr marL="685800" indent="0">
              <a:lnSpc>
                <a:spcPct val="120000"/>
              </a:lnSpc>
              <a:buClr>
                <a:schemeClr val="accent5"/>
              </a:buClr>
              <a:buFont typeface="Arial" panose="020B0604020202020204" pitchFamily="34" charset="0"/>
              <a:buNone/>
              <a:defRPr sz="2400"/>
            </a:lvl2pPr>
            <a:lvl3pPr marL="1371600" indent="0">
              <a:lnSpc>
                <a:spcPct val="120000"/>
              </a:lnSpc>
              <a:buClr>
                <a:schemeClr val="accent5"/>
              </a:buClr>
              <a:buNone/>
              <a:defRPr sz="2100"/>
            </a:lvl3pPr>
            <a:lvl4pPr marL="2057400" indent="0">
              <a:lnSpc>
                <a:spcPct val="120000"/>
              </a:lnSpc>
              <a:buClr>
                <a:schemeClr val="accent5"/>
              </a:buClr>
              <a:buFont typeface="Arial" panose="020B0604020202020204" pitchFamily="34" charset="0"/>
              <a:buNone/>
              <a:defRPr sz="1800"/>
            </a:lvl4pPr>
            <a:lvl5pPr marL="2743200" indent="0">
              <a:lnSpc>
                <a:spcPct val="120000"/>
              </a:lnSpc>
              <a:buClr>
                <a:schemeClr val="accent5"/>
              </a:buClr>
              <a:buNone/>
              <a:defRPr sz="1500" cap="all" baseline="0"/>
            </a:lvl5pPr>
          </a:lstStyle>
          <a:p>
            <a:pPr lvl="0"/>
            <a:r>
              <a:rPr lang="en-US" dirty="0"/>
              <a:t>Edit Master </a:t>
            </a:r>
            <a:r>
              <a:rPr lang="en-US"/>
              <a:t>text styles</a:t>
            </a:r>
            <a:endParaRPr lang="en-US" dirty="0"/>
          </a:p>
        </p:txBody>
      </p:sp>
      <p:pic>
        <p:nvPicPr>
          <p:cNvPr id="43" name="Picture 42"/>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1477751" y="2724902"/>
            <a:ext cx="1314000" cy="72000"/>
          </a:xfrm>
          <a:prstGeom prst="rect">
            <a:avLst/>
          </a:prstGeom>
        </p:spPr>
      </p:pic>
      <p:sp>
        <p:nvSpPr>
          <p:cNvPr id="40" name="Picture Placeholder 7"/>
          <p:cNvSpPr>
            <a:spLocks noGrp="1"/>
          </p:cNvSpPr>
          <p:nvPr>
            <p:ph type="pic" sz="quarter" idx="21"/>
          </p:nvPr>
        </p:nvSpPr>
        <p:spPr>
          <a:xfrm>
            <a:off x="12010769" y="0"/>
            <a:ext cx="6277231" cy="10288588"/>
          </a:xfrm>
          <a:solidFill>
            <a:schemeClr val="tx2">
              <a:lumMod val="10000"/>
              <a:lumOff val="90000"/>
            </a:schemeClr>
          </a:solidFill>
        </p:spPr>
        <p:txBody>
          <a:bodyPr vert="horz" anchor="ctr" anchorCtr="0"/>
          <a:lstStyle>
            <a:lvl1pPr marL="0" indent="0" algn="ctr">
              <a:buNone/>
              <a:defRPr sz="2000" cap="all" baseline="0"/>
            </a:lvl1pPr>
          </a:lstStyle>
          <a:p>
            <a:r>
              <a:rPr lang="en-US"/>
              <a:t>Click icon to add picture</a:t>
            </a:r>
            <a:endParaRPr lang="en-US" dirty="0"/>
          </a:p>
        </p:txBody>
      </p:sp>
    </p:spTree>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1 Line Only">
    <p:spTree>
      <p:nvGrpSpPr>
        <p:cNvPr id="1" name=""/>
        <p:cNvGrpSpPr/>
        <p:nvPr/>
      </p:nvGrpSpPr>
      <p:grpSpPr>
        <a:xfrm>
          <a:off x="0" y="0"/>
          <a:ext cx="0" cy="0"/>
          <a:chOff x="0" y="0"/>
          <a:chExt cx="0" cy="0"/>
        </a:xfrm>
      </p:grpSpPr>
      <p:sp>
        <p:nvSpPr>
          <p:cNvPr id="6" name="Title 1"/>
          <p:cNvSpPr>
            <a:spLocks noGrp="1"/>
          </p:cNvSpPr>
          <p:nvPr>
            <p:ph type="title"/>
          </p:nvPr>
        </p:nvSpPr>
        <p:spPr>
          <a:xfrm>
            <a:off x="1476078" y="1147464"/>
            <a:ext cx="11846414" cy="850239"/>
          </a:xfrm>
          <a:prstGeom prst="rect">
            <a:avLst/>
          </a:prstGeom>
        </p:spPr>
        <p:txBody>
          <a:bodyPr lIns="0" tIns="0" rIns="0" bIns="0" anchor="t" anchorCtr="0">
            <a:noAutofit/>
          </a:bodyPr>
          <a:lstStyle>
            <a:lvl1pPr>
              <a:lnSpc>
                <a:spcPct val="96000"/>
              </a:lnSpc>
              <a:defRPr sz="4800"/>
            </a:lvl1pPr>
          </a:lstStyle>
          <a:p>
            <a:r>
              <a:rPr lang="en-US"/>
              <a:t>Click to edit Master title style</a:t>
            </a:r>
            <a:endParaRPr lang="en-US" dirty="0"/>
          </a:p>
        </p:txBody>
      </p:sp>
      <p:pic>
        <p:nvPicPr>
          <p:cNvPr id="7" name="Graphic 8"/>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35053" y="1334390"/>
            <a:ext cx="2173929" cy="349260"/>
          </a:xfrm>
          <a:prstGeom prst="rect">
            <a:avLst/>
          </a:prstGeom>
        </p:spPr>
      </p:pic>
      <p:pic>
        <p:nvPicPr>
          <p:cNvPr id="8" name="Picture 7"/>
          <p:cNvPicPr>
            <a:picLocks/>
          </p:cNvPicPr>
          <p:nvPr userDrawn="1"/>
        </p:nvPicPr>
        <p:blipFill>
          <a:blip r:embed="rId4">
            <a:extLst>
              <a:ext uri="{28A0092B-C50C-407E-A947-70E740481C1C}">
                <a14:useLocalDpi xmlns:a14="http://schemas.microsoft.com/office/drawing/2010/main" val="0"/>
              </a:ext>
            </a:extLst>
          </a:blip>
          <a:stretch>
            <a:fillRect/>
          </a:stretch>
        </p:blipFill>
        <p:spPr>
          <a:xfrm>
            <a:off x="1476078" y="1997746"/>
            <a:ext cx="1317520" cy="72000"/>
          </a:xfrm>
          <a:prstGeom prst="rect">
            <a:avLst/>
          </a:prstGeom>
        </p:spPr>
      </p:pic>
      <p:sp>
        <p:nvSpPr>
          <p:cNvPr id="9" name="Footer Placeholder 4"/>
          <p:cNvSpPr>
            <a:spLocks noGrp="1"/>
          </p:cNvSpPr>
          <p:nvPr>
            <p:ph type="ftr" sz="quarter" idx="11"/>
          </p:nvPr>
        </p:nvSpPr>
        <p:spPr>
          <a:xfrm>
            <a:off x="1471370" y="9031568"/>
            <a:ext cx="13166370" cy="576681"/>
          </a:xfrm>
          <a:prstGeom prst="rect">
            <a:avLst/>
          </a:prstGeom>
        </p:spPr>
        <p:txBody>
          <a:bodyPr lIns="0" tIns="0" rIns="0" bIns="0" anchor="b" anchorCtr="0"/>
          <a:lstStyle>
            <a:lvl1pPr algn="l">
              <a:defRPr sz="1500" cap="all" spc="225" baseline="0">
                <a:solidFill>
                  <a:schemeClr val="tx2"/>
                </a:solidFill>
              </a:defRPr>
            </a:lvl1pPr>
          </a:lstStyle>
          <a:p>
            <a:endParaRPr lang="en-US" dirty="0"/>
          </a:p>
        </p:txBody>
      </p:sp>
      <p:sp>
        <p:nvSpPr>
          <p:cNvPr id="10" name="Slide Number Placeholder 5"/>
          <p:cNvSpPr>
            <a:spLocks noGrp="1"/>
          </p:cNvSpPr>
          <p:nvPr>
            <p:ph type="sldNum" sz="quarter" idx="12"/>
          </p:nvPr>
        </p:nvSpPr>
        <p:spPr>
          <a:xfrm>
            <a:off x="15495045" y="9031568"/>
            <a:ext cx="1319231" cy="576681"/>
          </a:xfrm>
          <a:prstGeom prst="rect">
            <a:avLst/>
          </a:prstGeom>
        </p:spPr>
        <p:txBody>
          <a:bodyPr lIns="0" tIns="0" rIns="0" bIns="0" anchor="b" anchorCtr="0"/>
          <a:lstStyle>
            <a:lvl1pPr>
              <a:defRPr sz="1500">
                <a:solidFill>
                  <a:schemeClr val="tx2"/>
                </a:solidFill>
              </a:defRPr>
            </a:lvl1pPr>
          </a:lstStyle>
          <a:p>
            <a:fld id="{36AD4128-43F4-4E6D-9F68-336E6948EE75}" type="slidenum">
              <a:rPr lang="en-US" smtClean="0"/>
              <a:pPr/>
              <a:t>‹#›</a:t>
            </a:fld>
            <a:endParaRPr lang="en-US" dirty="0"/>
          </a:p>
        </p:txBody>
      </p:sp>
    </p:spTree>
    <p:extLst>
      <p:ext uri="{BB962C8B-B14F-4D97-AF65-F5344CB8AC3E}">
        <p14:creationId xmlns:p14="http://schemas.microsoft.com/office/powerpoint/2010/main" val="170602106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2 Lines Only">
    <p:spTree>
      <p:nvGrpSpPr>
        <p:cNvPr id="1" name=""/>
        <p:cNvGrpSpPr/>
        <p:nvPr/>
      </p:nvGrpSpPr>
      <p:grpSpPr>
        <a:xfrm>
          <a:off x="0" y="0"/>
          <a:ext cx="0" cy="0"/>
          <a:chOff x="0" y="0"/>
          <a:chExt cx="0" cy="0"/>
        </a:xfrm>
      </p:grpSpPr>
      <p:pic>
        <p:nvPicPr>
          <p:cNvPr id="6" name="Graphic 8"/>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35053" y="1334390"/>
            <a:ext cx="2173929" cy="349260"/>
          </a:xfrm>
          <a:prstGeom prst="rect">
            <a:avLst/>
          </a:prstGeom>
        </p:spPr>
      </p:pic>
      <p:sp>
        <p:nvSpPr>
          <p:cNvPr id="7" name="Footer Placeholder 4"/>
          <p:cNvSpPr>
            <a:spLocks noGrp="1"/>
          </p:cNvSpPr>
          <p:nvPr>
            <p:ph type="ftr" sz="quarter" idx="11"/>
          </p:nvPr>
        </p:nvSpPr>
        <p:spPr>
          <a:xfrm>
            <a:off x="1471370" y="9031568"/>
            <a:ext cx="13166370" cy="576681"/>
          </a:xfrm>
          <a:prstGeom prst="rect">
            <a:avLst/>
          </a:prstGeom>
        </p:spPr>
        <p:txBody>
          <a:bodyPr lIns="0" tIns="0" rIns="0" bIns="0" anchor="b" anchorCtr="0"/>
          <a:lstStyle>
            <a:lvl1pPr algn="l">
              <a:defRPr sz="1500" cap="all" spc="225" baseline="0">
                <a:solidFill>
                  <a:schemeClr val="tx2"/>
                </a:solidFill>
              </a:defRPr>
            </a:lvl1pPr>
          </a:lstStyle>
          <a:p>
            <a:endParaRPr lang="en-US" dirty="0"/>
          </a:p>
        </p:txBody>
      </p:sp>
      <p:sp>
        <p:nvSpPr>
          <p:cNvPr id="8" name="Slide Number Placeholder 5"/>
          <p:cNvSpPr>
            <a:spLocks noGrp="1"/>
          </p:cNvSpPr>
          <p:nvPr>
            <p:ph type="sldNum" sz="quarter" idx="12"/>
          </p:nvPr>
        </p:nvSpPr>
        <p:spPr>
          <a:xfrm>
            <a:off x="15495045" y="9031568"/>
            <a:ext cx="1319231" cy="576681"/>
          </a:xfrm>
          <a:prstGeom prst="rect">
            <a:avLst/>
          </a:prstGeom>
        </p:spPr>
        <p:txBody>
          <a:bodyPr lIns="0" tIns="0" rIns="0" bIns="0" anchor="b" anchorCtr="0"/>
          <a:lstStyle>
            <a:lvl1pPr>
              <a:defRPr sz="1500">
                <a:solidFill>
                  <a:schemeClr val="tx2"/>
                </a:solidFill>
              </a:defRPr>
            </a:lvl1pPr>
          </a:lstStyle>
          <a:p>
            <a:fld id="{36AD4128-43F4-4E6D-9F68-336E6948EE75}" type="slidenum">
              <a:rPr lang="en-US" smtClean="0"/>
              <a:pPr/>
              <a:t>‹#›</a:t>
            </a:fld>
            <a:endParaRPr lang="en-US" dirty="0"/>
          </a:p>
        </p:txBody>
      </p:sp>
      <p:sp>
        <p:nvSpPr>
          <p:cNvPr id="9" name="Title 1"/>
          <p:cNvSpPr>
            <a:spLocks noGrp="1"/>
          </p:cNvSpPr>
          <p:nvPr>
            <p:ph type="title" hasCustomPrompt="1"/>
          </p:nvPr>
        </p:nvSpPr>
        <p:spPr>
          <a:xfrm>
            <a:off x="1473724" y="1147463"/>
            <a:ext cx="11848768" cy="1577094"/>
          </a:xfrm>
          <a:prstGeom prst="rect">
            <a:avLst/>
          </a:prstGeom>
        </p:spPr>
        <p:txBody>
          <a:bodyPr lIns="0" tIns="0" rIns="0" bIns="0" anchor="t" anchorCtr="0">
            <a:noAutofit/>
          </a:bodyPr>
          <a:lstStyle>
            <a:lvl1pPr>
              <a:lnSpc>
                <a:spcPct val="96000"/>
              </a:lnSpc>
              <a:defRPr sz="4800"/>
            </a:lvl1pPr>
          </a:lstStyle>
          <a:p>
            <a:r>
              <a:rPr lang="en-US" dirty="0"/>
              <a:t>Click to edit Master title style</a:t>
            </a:r>
            <a:br>
              <a:rPr lang="en-US" dirty="0"/>
            </a:br>
            <a:r>
              <a:rPr lang="en-US" dirty="0"/>
              <a:t>Two Lines Here</a:t>
            </a:r>
          </a:p>
        </p:txBody>
      </p:sp>
      <p:pic>
        <p:nvPicPr>
          <p:cNvPr id="10" name="Picture 9"/>
          <p:cNvPicPr>
            <a:picLocks/>
          </p:cNvPicPr>
          <p:nvPr userDrawn="1"/>
        </p:nvPicPr>
        <p:blipFill>
          <a:blip r:embed="rId4">
            <a:extLst>
              <a:ext uri="{28A0092B-C50C-407E-A947-70E740481C1C}">
                <a14:useLocalDpi xmlns:a14="http://schemas.microsoft.com/office/drawing/2010/main" val="0"/>
              </a:ext>
            </a:extLst>
          </a:blip>
          <a:stretch>
            <a:fillRect/>
          </a:stretch>
        </p:blipFill>
        <p:spPr>
          <a:xfrm>
            <a:off x="1477751" y="2724902"/>
            <a:ext cx="1314000" cy="72000"/>
          </a:xfrm>
          <a:prstGeom prst="rect">
            <a:avLst/>
          </a:prstGeom>
        </p:spPr>
      </p:pic>
    </p:spTree>
    <p:extLst>
      <p:ext uri="{BB962C8B-B14F-4D97-AF65-F5344CB8AC3E}">
        <p14:creationId xmlns:p14="http://schemas.microsoft.com/office/powerpoint/2010/main" val="134892359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rgbClr val="1E3867"/>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1475869" y="5562600"/>
            <a:ext cx="7455677" cy="3468967"/>
          </a:xfrm>
        </p:spPr>
        <p:txBody>
          <a:bodyPr anchor="b" anchorCtr="0">
            <a:noAutofit/>
          </a:bodyPr>
          <a:lstStyle>
            <a:lvl1pPr marL="0" indent="0">
              <a:spcBef>
                <a:spcPts val="0"/>
              </a:spcBef>
              <a:buNone/>
              <a:defRPr sz="2000" baseline="0">
                <a:solidFill>
                  <a:schemeClr val="bg1"/>
                </a:solidFill>
              </a:defRPr>
            </a:lvl1pPr>
          </a:lstStyle>
          <a:p>
            <a:pPr lvl="0"/>
            <a:r>
              <a:rPr lang="en-US" sz="2000" dirty="0"/>
              <a:t>Full Name</a:t>
            </a:r>
            <a:br>
              <a:rPr lang="ru-RU" sz="2000" dirty="0"/>
            </a:br>
            <a:r>
              <a:rPr lang="en-US" sz="2000" dirty="0"/>
              <a:t>Job Title</a:t>
            </a:r>
            <a:br>
              <a:rPr lang="en-US" sz="2000" dirty="0"/>
            </a:br>
            <a:r>
              <a:rPr lang="en-US" sz="2000" dirty="0"/>
              <a:t>Company Name</a:t>
            </a:r>
            <a:br>
              <a:rPr lang="en-US" sz="2000" dirty="0"/>
            </a:br>
            <a:r>
              <a:rPr lang="en-US" sz="2000" dirty="0"/>
              <a:t>Your Corporate Email</a:t>
            </a:r>
            <a:br>
              <a:rPr lang="en-US" sz="2000" dirty="0"/>
            </a:br>
            <a:br>
              <a:rPr lang="en-US" sz="2000" dirty="0"/>
            </a:br>
            <a:r>
              <a:rPr lang="en-US" sz="2000" dirty="0"/>
              <a:t>Your Social Links</a:t>
            </a:r>
          </a:p>
        </p:txBody>
      </p:sp>
      <p:sp>
        <p:nvSpPr>
          <p:cNvPr id="2" name="Title 1"/>
          <p:cNvSpPr>
            <a:spLocks noGrp="1"/>
          </p:cNvSpPr>
          <p:nvPr>
            <p:ph type="title" hasCustomPrompt="1"/>
          </p:nvPr>
        </p:nvSpPr>
        <p:spPr>
          <a:xfrm>
            <a:off x="1476078" y="2617918"/>
            <a:ext cx="15335841" cy="2526376"/>
          </a:xfrm>
          <a:prstGeom prst="rect">
            <a:avLst/>
          </a:prstGeom>
        </p:spPr>
        <p:txBody>
          <a:bodyPr lIns="0" tIns="0" rIns="0" bIns="0" anchor="b">
            <a:noAutofit/>
          </a:bodyPr>
          <a:lstStyle>
            <a:lvl1pPr>
              <a:defRPr sz="9600">
                <a:solidFill>
                  <a:schemeClr val="bg2"/>
                </a:solidFill>
              </a:defRPr>
            </a:lvl1pPr>
          </a:lstStyle>
          <a:p>
            <a:r>
              <a:rPr lang="en-US" dirty="0"/>
              <a:t>Thank you!</a:t>
            </a:r>
          </a:p>
        </p:txBody>
      </p:sp>
    </p:spTree>
    <p:extLst/>
  </p:cSld>
  <p:clrMapOvr>
    <a:masterClrMapping/>
  </p:clrMapOvr>
  <p:extLst mod="1">
    <p:ext uri="{DCECCB84-F9BA-43D5-87BE-67443E8EF086}">
      <p15:sldGuideLst xmlns:p15="http://schemas.microsoft.com/office/powerpoint/2012/main">
        <p15:guide id="1" orient="horz" pos="3241">
          <p15:clr>
            <a:srgbClr val="FBAE40"/>
          </p15:clr>
        </p15:guide>
        <p15:guide id="2" pos="57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2021891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Grid 1 Line">
    <p:spTree>
      <p:nvGrpSpPr>
        <p:cNvPr id="1" name=""/>
        <p:cNvGrpSpPr/>
        <p:nvPr/>
      </p:nvGrpSpPr>
      <p:grpSpPr>
        <a:xfrm>
          <a:off x="0" y="0"/>
          <a:ext cx="0" cy="0"/>
          <a:chOff x="0" y="0"/>
          <a:chExt cx="0" cy="0"/>
        </a:xfrm>
      </p:grpSpPr>
      <p:grpSp>
        <p:nvGrpSpPr>
          <p:cNvPr id="68" name="Group 67"/>
          <p:cNvGrpSpPr/>
          <p:nvPr userDrawn="1"/>
        </p:nvGrpSpPr>
        <p:grpSpPr>
          <a:xfrm>
            <a:off x="1476080" y="-1006"/>
            <a:ext cx="15338196" cy="10289135"/>
            <a:chOff x="1476080" y="-1006"/>
            <a:chExt cx="15338196" cy="10289135"/>
          </a:xfrm>
        </p:grpSpPr>
        <p:cxnSp>
          <p:nvCxnSpPr>
            <p:cNvPr id="69" name="Straight Connector 68"/>
            <p:cNvCxnSpPr/>
            <p:nvPr/>
          </p:nvCxnSpPr>
          <p:spPr>
            <a:xfrm>
              <a:off x="1476080" y="459"/>
              <a:ext cx="0" cy="10287670"/>
            </a:xfrm>
            <a:prstGeom prst="line">
              <a:avLst/>
            </a:prstGeom>
            <a:ln>
              <a:solidFill>
                <a:schemeClr val="accent5">
                  <a:alpha val="2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16811920" y="459"/>
              <a:ext cx="0" cy="10287670"/>
            </a:xfrm>
            <a:prstGeom prst="line">
              <a:avLst/>
            </a:prstGeom>
            <a:ln>
              <a:solidFill>
                <a:schemeClr val="accent5">
                  <a:alpha val="20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8928056" y="-1006"/>
              <a:ext cx="0" cy="10287670"/>
            </a:xfrm>
            <a:prstGeom prst="line">
              <a:avLst/>
            </a:prstGeom>
            <a:ln>
              <a:solidFill>
                <a:schemeClr val="accent5">
                  <a:alpha val="20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a:cxnSpLocks/>
            </p:cNvCxnSpPr>
            <p:nvPr/>
          </p:nvCxnSpPr>
          <p:spPr>
            <a:xfrm>
              <a:off x="1476080" y="9608249"/>
              <a:ext cx="15335840" cy="0"/>
            </a:xfrm>
            <a:prstGeom prst="line">
              <a:avLst/>
            </a:prstGeom>
            <a:ln>
              <a:solidFill>
                <a:schemeClr val="accent5">
                  <a:alpha val="2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cxnSpLocks/>
            </p:cNvCxnSpPr>
            <p:nvPr/>
          </p:nvCxnSpPr>
          <p:spPr>
            <a:xfrm>
              <a:off x="1476080" y="9031568"/>
              <a:ext cx="15335840" cy="0"/>
            </a:xfrm>
            <a:prstGeom prst="line">
              <a:avLst/>
            </a:prstGeom>
            <a:ln>
              <a:solidFill>
                <a:schemeClr val="accent5">
                  <a:alpha val="20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cxnSpLocks/>
            </p:cNvCxnSpPr>
            <p:nvPr userDrawn="1"/>
          </p:nvCxnSpPr>
          <p:spPr>
            <a:xfrm>
              <a:off x="1476080" y="1147820"/>
              <a:ext cx="15335840" cy="0"/>
            </a:xfrm>
            <a:prstGeom prst="line">
              <a:avLst/>
            </a:prstGeom>
            <a:ln>
              <a:solidFill>
                <a:schemeClr val="accent5">
                  <a:alpha val="20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2335289" y="-1006"/>
              <a:ext cx="0" cy="10287670"/>
            </a:xfrm>
            <a:prstGeom prst="line">
              <a:avLst/>
            </a:prstGeom>
            <a:ln>
              <a:solidFill>
                <a:schemeClr val="accent5">
                  <a:alpha val="20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2790753" y="-1006"/>
              <a:ext cx="0" cy="10287670"/>
            </a:xfrm>
            <a:prstGeom prst="line">
              <a:avLst/>
            </a:prstGeom>
            <a:ln>
              <a:solidFill>
                <a:schemeClr val="accent5">
                  <a:alpha val="2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3655133" y="459"/>
              <a:ext cx="0" cy="10287670"/>
            </a:xfrm>
            <a:prstGeom prst="line">
              <a:avLst/>
            </a:prstGeom>
            <a:ln>
              <a:solidFill>
                <a:schemeClr val="accent5">
                  <a:alpha val="2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7605474" y="-1006"/>
              <a:ext cx="0" cy="10287670"/>
            </a:xfrm>
            <a:prstGeom prst="line">
              <a:avLst/>
            </a:prstGeom>
            <a:ln>
              <a:solidFill>
                <a:schemeClr val="accent5">
                  <a:alpha val="2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4111220" y="459"/>
              <a:ext cx="0" cy="10287670"/>
            </a:xfrm>
            <a:prstGeom prst="line">
              <a:avLst/>
            </a:prstGeom>
            <a:ln>
              <a:solidFill>
                <a:schemeClr val="accent5">
                  <a:alpha val="2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4969500" y="459"/>
              <a:ext cx="0" cy="10287670"/>
            </a:xfrm>
            <a:prstGeom prst="line">
              <a:avLst/>
            </a:prstGeom>
            <a:ln>
              <a:solidFill>
                <a:schemeClr val="accent5">
                  <a:alpha val="20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5425587" y="459"/>
              <a:ext cx="0" cy="10287670"/>
            </a:xfrm>
            <a:prstGeom prst="line">
              <a:avLst/>
            </a:prstGeom>
            <a:ln>
              <a:solidFill>
                <a:schemeClr val="accent5">
                  <a:alpha val="20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6287123" y="459"/>
              <a:ext cx="0" cy="10287670"/>
            </a:xfrm>
            <a:prstGeom prst="line">
              <a:avLst/>
            </a:prstGeom>
            <a:ln>
              <a:solidFill>
                <a:schemeClr val="accent5">
                  <a:alpha val="2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6746053" y="459"/>
              <a:ext cx="0" cy="10287670"/>
            </a:xfrm>
            <a:prstGeom prst="line">
              <a:avLst/>
            </a:prstGeom>
            <a:ln>
              <a:solidFill>
                <a:schemeClr val="accent5">
                  <a:alpha val="20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8063676" y="-1006"/>
              <a:ext cx="0" cy="10287670"/>
            </a:xfrm>
            <a:prstGeom prst="line">
              <a:avLst/>
            </a:prstGeom>
            <a:ln>
              <a:solidFill>
                <a:schemeClr val="accent5">
                  <a:alpha val="20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0243555" y="459"/>
              <a:ext cx="0" cy="10287670"/>
            </a:xfrm>
            <a:prstGeom prst="line">
              <a:avLst/>
            </a:prstGeom>
            <a:ln>
              <a:solidFill>
                <a:schemeClr val="accent5">
                  <a:alpha val="2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0698510" y="459"/>
              <a:ext cx="0" cy="10287670"/>
            </a:xfrm>
            <a:prstGeom prst="line">
              <a:avLst/>
            </a:prstGeom>
            <a:ln>
              <a:solidFill>
                <a:schemeClr val="accent5">
                  <a:alpha val="2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1554683" y="459"/>
              <a:ext cx="0" cy="10287670"/>
            </a:xfrm>
            <a:prstGeom prst="line">
              <a:avLst/>
            </a:prstGeom>
            <a:ln>
              <a:solidFill>
                <a:schemeClr val="accent5">
                  <a:alpha val="2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010769" y="459"/>
              <a:ext cx="0" cy="10287670"/>
            </a:xfrm>
            <a:prstGeom prst="line">
              <a:avLst/>
            </a:prstGeom>
            <a:ln>
              <a:solidFill>
                <a:schemeClr val="accent5">
                  <a:alpha val="2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869200" y="459"/>
              <a:ext cx="0" cy="10287670"/>
            </a:xfrm>
            <a:prstGeom prst="line">
              <a:avLst/>
            </a:prstGeom>
            <a:ln>
              <a:solidFill>
                <a:schemeClr val="accent5">
                  <a:alpha val="2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3326863" y="-1006"/>
              <a:ext cx="0" cy="10287670"/>
            </a:xfrm>
            <a:prstGeom prst="line">
              <a:avLst/>
            </a:prstGeom>
            <a:ln>
              <a:solidFill>
                <a:schemeClr val="accent5">
                  <a:alpha val="20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4183036" y="-1006"/>
              <a:ext cx="0" cy="10287670"/>
            </a:xfrm>
            <a:prstGeom prst="line">
              <a:avLst/>
            </a:prstGeom>
            <a:ln>
              <a:solidFill>
                <a:schemeClr val="accent5">
                  <a:alpha val="20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4639123" y="-1006"/>
              <a:ext cx="0" cy="10287670"/>
            </a:xfrm>
            <a:prstGeom prst="line">
              <a:avLst/>
            </a:prstGeom>
            <a:ln>
              <a:solidFill>
                <a:schemeClr val="accent5">
                  <a:alpha val="20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15499668" y="459"/>
              <a:ext cx="0" cy="10287670"/>
            </a:xfrm>
            <a:prstGeom prst="line">
              <a:avLst/>
            </a:prstGeom>
            <a:ln>
              <a:solidFill>
                <a:schemeClr val="accent5">
                  <a:alpha val="2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15954614" y="459"/>
              <a:ext cx="0" cy="10287670"/>
            </a:xfrm>
            <a:prstGeom prst="line">
              <a:avLst/>
            </a:prstGeom>
            <a:ln>
              <a:solidFill>
                <a:schemeClr val="accent5">
                  <a:alpha val="20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a:cxnSpLocks/>
            </p:cNvCxnSpPr>
            <p:nvPr/>
          </p:nvCxnSpPr>
          <p:spPr>
            <a:xfrm>
              <a:off x="1476080" y="5144294"/>
              <a:ext cx="15335840" cy="0"/>
            </a:xfrm>
            <a:prstGeom prst="line">
              <a:avLst/>
            </a:prstGeom>
            <a:ln>
              <a:solidFill>
                <a:schemeClr val="accent5">
                  <a:alpha val="2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a:cxnSpLocks/>
            </p:cNvCxnSpPr>
            <p:nvPr/>
          </p:nvCxnSpPr>
          <p:spPr>
            <a:xfrm>
              <a:off x="1476080" y="2617918"/>
              <a:ext cx="15335840" cy="0"/>
            </a:xfrm>
            <a:prstGeom prst="line">
              <a:avLst/>
            </a:prstGeom>
            <a:ln>
              <a:solidFill>
                <a:schemeClr val="accent5">
                  <a:alpha val="2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cxnSpLocks/>
            </p:cNvCxnSpPr>
            <p:nvPr/>
          </p:nvCxnSpPr>
          <p:spPr>
            <a:xfrm>
              <a:off x="1476080" y="1997748"/>
              <a:ext cx="15335840" cy="0"/>
            </a:xfrm>
            <a:prstGeom prst="line">
              <a:avLst/>
            </a:prstGeom>
            <a:ln>
              <a:solidFill>
                <a:schemeClr val="accent5">
                  <a:alpha val="2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9386500" y="-1006"/>
              <a:ext cx="0" cy="10287670"/>
            </a:xfrm>
            <a:prstGeom prst="line">
              <a:avLst/>
            </a:prstGeom>
            <a:ln>
              <a:solidFill>
                <a:schemeClr val="accent5">
                  <a:alpha val="20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a:cxnSpLocks/>
            </p:cNvCxnSpPr>
            <p:nvPr userDrawn="1"/>
          </p:nvCxnSpPr>
          <p:spPr>
            <a:xfrm>
              <a:off x="1478437" y="7232342"/>
              <a:ext cx="15335839" cy="0"/>
            </a:xfrm>
            <a:prstGeom prst="line">
              <a:avLst/>
            </a:prstGeom>
            <a:ln>
              <a:solidFill>
                <a:schemeClr val="accent5">
                  <a:alpha val="2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2870185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Grid 2 Lines">
    <p:spTree>
      <p:nvGrpSpPr>
        <p:cNvPr id="1" name=""/>
        <p:cNvGrpSpPr/>
        <p:nvPr/>
      </p:nvGrpSpPr>
      <p:grpSpPr>
        <a:xfrm>
          <a:off x="0" y="0"/>
          <a:ext cx="0" cy="0"/>
          <a:chOff x="0" y="0"/>
          <a:chExt cx="0" cy="0"/>
        </a:xfrm>
      </p:grpSpPr>
      <p:grpSp>
        <p:nvGrpSpPr>
          <p:cNvPr id="33" name="Group 32"/>
          <p:cNvGrpSpPr/>
          <p:nvPr userDrawn="1"/>
        </p:nvGrpSpPr>
        <p:grpSpPr>
          <a:xfrm>
            <a:off x="1476080" y="-1006"/>
            <a:ext cx="15338196" cy="10289135"/>
            <a:chOff x="1476080" y="-1006"/>
            <a:chExt cx="15338196" cy="10289135"/>
          </a:xfrm>
        </p:grpSpPr>
        <p:cxnSp>
          <p:nvCxnSpPr>
            <p:cNvPr id="34" name="Straight Connector 33"/>
            <p:cNvCxnSpPr/>
            <p:nvPr/>
          </p:nvCxnSpPr>
          <p:spPr>
            <a:xfrm>
              <a:off x="1476080" y="459"/>
              <a:ext cx="0" cy="10287670"/>
            </a:xfrm>
            <a:prstGeom prst="line">
              <a:avLst/>
            </a:prstGeom>
            <a:ln>
              <a:solidFill>
                <a:schemeClr val="accent5">
                  <a:alpha val="2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6811920" y="459"/>
              <a:ext cx="0" cy="10287670"/>
            </a:xfrm>
            <a:prstGeom prst="line">
              <a:avLst/>
            </a:prstGeom>
            <a:ln>
              <a:solidFill>
                <a:schemeClr val="accent5">
                  <a:alpha val="2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8928056" y="-1006"/>
              <a:ext cx="0" cy="10287670"/>
            </a:xfrm>
            <a:prstGeom prst="line">
              <a:avLst/>
            </a:prstGeom>
            <a:ln>
              <a:solidFill>
                <a:schemeClr val="accent5">
                  <a:alpha val="2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cxnSpLocks/>
            </p:cNvCxnSpPr>
            <p:nvPr/>
          </p:nvCxnSpPr>
          <p:spPr>
            <a:xfrm>
              <a:off x="1476080" y="9608249"/>
              <a:ext cx="15335840" cy="0"/>
            </a:xfrm>
            <a:prstGeom prst="line">
              <a:avLst/>
            </a:prstGeom>
            <a:ln>
              <a:solidFill>
                <a:schemeClr val="accent5">
                  <a:alpha val="2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cxnSpLocks/>
            </p:cNvCxnSpPr>
            <p:nvPr/>
          </p:nvCxnSpPr>
          <p:spPr>
            <a:xfrm>
              <a:off x="1476080" y="9031568"/>
              <a:ext cx="15335840" cy="0"/>
            </a:xfrm>
            <a:prstGeom prst="line">
              <a:avLst/>
            </a:prstGeom>
            <a:ln>
              <a:solidFill>
                <a:schemeClr val="accent5">
                  <a:alpha val="2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335289" y="-1006"/>
              <a:ext cx="0" cy="10287670"/>
            </a:xfrm>
            <a:prstGeom prst="line">
              <a:avLst/>
            </a:prstGeom>
            <a:ln>
              <a:solidFill>
                <a:schemeClr val="accent5">
                  <a:alpha val="2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2790753" y="-1006"/>
              <a:ext cx="0" cy="10287670"/>
            </a:xfrm>
            <a:prstGeom prst="line">
              <a:avLst/>
            </a:prstGeom>
            <a:ln>
              <a:solidFill>
                <a:schemeClr val="accent5">
                  <a:alpha val="2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3655133" y="459"/>
              <a:ext cx="0" cy="10287670"/>
            </a:xfrm>
            <a:prstGeom prst="line">
              <a:avLst/>
            </a:prstGeom>
            <a:ln>
              <a:solidFill>
                <a:schemeClr val="accent5">
                  <a:alpha val="2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7605474" y="-1006"/>
              <a:ext cx="0" cy="10287670"/>
            </a:xfrm>
            <a:prstGeom prst="line">
              <a:avLst/>
            </a:prstGeom>
            <a:ln>
              <a:solidFill>
                <a:schemeClr val="accent5">
                  <a:alpha val="2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4111220" y="459"/>
              <a:ext cx="0" cy="10287670"/>
            </a:xfrm>
            <a:prstGeom prst="line">
              <a:avLst/>
            </a:prstGeom>
            <a:ln>
              <a:solidFill>
                <a:schemeClr val="accent5">
                  <a:alpha val="2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4969500" y="459"/>
              <a:ext cx="0" cy="10287670"/>
            </a:xfrm>
            <a:prstGeom prst="line">
              <a:avLst/>
            </a:prstGeom>
            <a:ln>
              <a:solidFill>
                <a:schemeClr val="accent5">
                  <a:alpha val="2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5425587" y="459"/>
              <a:ext cx="0" cy="10287670"/>
            </a:xfrm>
            <a:prstGeom prst="line">
              <a:avLst/>
            </a:prstGeom>
            <a:ln>
              <a:solidFill>
                <a:schemeClr val="accent5">
                  <a:alpha val="2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6287123" y="459"/>
              <a:ext cx="0" cy="10287670"/>
            </a:xfrm>
            <a:prstGeom prst="line">
              <a:avLst/>
            </a:prstGeom>
            <a:ln>
              <a:solidFill>
                <a:schemeClr val="accent5">
                  <a:alpha val="2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6746053" y="459"/>
              <a:ext cx="0" cy="10287670"/>
            </a:xfrm>
            <a:prstGeom prst="line">
              <a:avLst/>
            </a:prstGeom>
            <a:ln>
              <a:solidFill>
                <a:schemeClr val="accent5">
                  <a:alpha val="2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8063676" y="-1006"/>
              <a:ext cx="0" cy="10287670"/>
            </a:xfrm>
            <a:prstGeom prst="line">
              <a:avLst/>
            </a:prstGeom>
            <a:ln>
              <a:solidFill>
                <a:schemeClr val="accent5">
                  <a:alpha val="2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10243555" y="459"/>
              <a:ext cx="0" cy="10287670"/>
            </a:xfrm>
            <a:prstGeom prst="line">
              <a:avLst/>
            </a:prstGeom>
            <a:ln>
              <a:solidFill>
                <a:schemeClr val="accent5">
                  <a:alpha val="2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10698510" y="459"/>
              <a:ext cx="0" cy="10287670"/>
            </a:xfrm>
            <a:prstGeom prst="line">
              <a:avLst/>
            </a:prstGeom>
            <a:ln>
              <a:solidFill>
                <a:schemeClr val="accent5">
                  <a:alpha val="2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11554683" y="459"/>
              <a:ext cx="0" cy="10287670"/>
            </a:xfrm>
            <a:prstGeom prst="line">
              <a:avLst/>
            </a:prstGeom>
            <a:ln>
              <a:solidFill>
                <a:schemeClr val="accent5">
                  <a:alpha val="2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12010769" y="459"/>
              <a:ext cx="0" cy="10287670"/>
            </a:xfrm>
            <a:prstGeom prst="line">
              <a:avLst/>
            </a:prstGeom>
            <a:ln>
              <a:solidFill>
                <a:schemeClr val="accent5">
                  <a:alpha val="2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12869200" y="459"/>
              <a:ext cx="0" cy="10287670"/>
            </a:xfrm>
            <a:prstGeom prst="line">
              <a:avLst/>
            </a:prstGeom>
            <a:ln>
              <a:solidFill>
                <a:schemeClr val="accent5">
                  <a:alpha val="2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13326863" y="-1006"/>
              <a:ext cx="0" cy="10287670"/>
            </a:xfrm>
            <a:prstGeom prst="line">
              <a:avLst/>
            </a:prstGeom>
            <a:ln>
              <a:solidFill>
                <a:schemeClr val="accent5">
                  <a:alpha val="2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14183036" y="-1006"/>
              <a:ext cx="0" cy="10287670"/>
            </a:xfrm>
            <a:prstGeom prst="line">
              <a:avLst/>
            </a:prstGeom>
            <a:ln>
              <a:solidFill>
                <a:schemeClr val="accent5">
                  <a:alpha val="2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14639123" y="-1006"/>
              <a:ext cx="0" cy="10287670"/>
            </a:xfrm>
            <a:prstGeom prst="line">
              <a:avLst/>
            </a:prstGeom>
            <a:ln>
              <a:solidFill>
                <a:schemeClr val="accent5">
                  <a:alpha val="2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15499668" y="459"/>
              <a:ext cx="0" cy="10287670"/>
            </a:xfrm>
            <a:prstGeom prst="line">
              <a:avLst/>
            </a:prstGeom>
            <a:ln>
              <a:solidFill>
                <a:schemeClr val="accent5">
                  <a:alpha val="2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15954614" y="459"/>
              <a:ext cx="0" cy="10287670"/>
            </a:xfrm>
            <a:prstGeom prst="line">
              <a:avLst/>
            </a:prstGeom>
            <a:ln>
              <a:solidFill>
                <a:schemeClr val="accent5">
                  <a:alpha val="2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9386500" y="-1006"/>
              <a:ext cx="0" cy="10287670"/>
            </a:xfrm>
            <a:prstGeom prst="line">
              <a:avLst/>
            </a:prstGeom>
            <a:ln>
              <a:solidFill>
                <a:schemeClr val="accent5">
                  <a:alpha val="2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cxnSpLocks/>
            </p:cNvCxnSpPr>
            <p:nvPr userDrawn="1"/>
          </p:nvCxnSpPr>
          <p:spPr>
            <a:xfrm>
              <a:off x="1478437" y="1147820"/>
              <a:ext cx="15335839" cy="0"/>
            </a:xfrm>
            <a:prstGeom prst="line">
              <a:avLst/>
            </a:prstGeom>
            <a:ln>
              <a:solidFill>
                <a:schemeClr val="accent5">
                  <a:alpha val="2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cxnSpLocks/>
            </p:cNvCxnSpPr>
            <p:nvPr userDrawn="1"/>
          </p:nvCxnSpPr>
          <p:spPr>
            <a:xfrm>
              <a:off x="1478437" y="5144294"/>
              <a:ext cx="15335839" cy="0"/>
            </a:xfrm>
            <a:prstGeom prst="line">
              <a:avLst/>
            </a:prstGeom>
            <a:ln>
              <a:solidFill>
                <a:schemeClr val="accent5">
                  <a:alpha val="2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cxnSpLocks/>
            </p:cNvCxnSpPr>
            <p:nvPr userDrawn="1"/>
          </p:nvCxnSpPr>
          <p:spPr>
            <a:xfrm>
              <a:off x="1478437" y="3345068"/>
              <a:ext cx="15335839" cy="0"/>
            </a:xfrm>
            <a:prstGeom prst="line">
              <a:avLst/>
            </a:prstGeom>
            <a:ln>
              <a:solidFill>
                <a:schemeClr val="accent5">
                  <a:alpha val="2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cxnSpLocks/>
            </p:cNvCxnSpPr>
            <p:nvPr userDrawn="1"/>
          </p:nvCxnSpPr>
          <p:spPr>
            <a:xfrm>
              <a:off x="1478437" y="2438774"/>
              <a:ext cx="15335839" cy="0"/>
            </a:xfrm>
            <a:prstGeom prst="line">
              <a:avLst/>
            </a:prstGeom>
            <a:ln>
              <a:solidFill>
                <a:schemeClr val="accent5">
                  <a:alpha val="2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cxnSpLocks/>
            </p:cNvCxnSpPr>
            <p:nvPr userDrawn="1"/>
          </p:nvCxnSpPr>
          <p:spPr>
            <a:xfrm>
              <a:off x="1478437" y="7232342"/>
              <a:ext cx="15335839" cy="0"/>
            </a:xfrm>
            <a:prstGeom prst="line">
              <a:avLst/>
            </a:prstGeom>
            <a:ln>
              <a:solidFill>
                <a:schemeClr val="accent5">
                  <a:alpha val="2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45996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Orange">
    <p:bg>
      <p:bgPr>
        <a:solidFill>
          <a:schemeClr val="accent5"/>
        </a:solidFill>
        <a:effectLst/>
      </p:bgPr>
    </p:bg>
    <p:spTree>
      <p:nvGrpSpPr>
        <p:cNvPr id="1" name=""/>
        <p:cNvGrpSpPr/>
        <p:nvPr/>
      </p:nvGrpSpPr>
      <p:grpSpPr>
        <a:xfrm>
          <a:off x="0" y="0"/>
          <a:ext cx="0" cy="0"/>
          <a:chOff x="0" y="0"/>
          <a:chExt cx="0" cy="0"/>
        </a:xfrm>
      </p:grpSpPr>
      <p:grpSp>
        <p:nvGrpSpPr>
          <p:cNvPr id="6" name="Group 5"/>
          <p:cNvGrpSpPr/>
          <p:nvPr userDrawn="1"/>
        </p:nvGrpSpPr>
        <p:grpSpPr>
          <a:xfrm>
            <a:off x="1476080" y="0"/>
            <a:ext cx="15338196" cy="10289135"/>
            <a:chOff x="1476080" y="-1006"/>
            <a:chExt cx="15338196" cy="10289135"/>
          </a:xfrm>
        </p:grpSpPr>
        <p:cxnSp>
          <p:nvCxnSpPr>
            <p:cNvPr id="7" name="Straight Connector 6"/>
            <p:cNvCxnSpPr/>
            <p:nvPr/>
          </p:nvCxnSpPr>
          <p:spPr>
            <a:xfrm>
              <a:off x="1476080" y="459"/>
              <a:ext cx="0" cy="10287670"/>
            </a:xfrm>
            <a:prstGeom prst="line">
              <a:avLst/>
            </a:prstGeom>
            <a:ln>
              <a:solidFill>
                <a:schemeClr val="accent5">
                  <a:alpha val="2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6811920" y="459"/>
              <a:ext cx="0" cy="10287670"/>
            </a:xfrm>
            <a:prstGeom prst="line">
              <a:avLst/>
            </a:prstGeom>
            <a:ln>
              <a:solidFill>
                <a:schemeClr val="accent5">
                  <a:alpha val="2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8928056" y="-1006"/>
              <a:ext cx="0" cy="10287670"/>
            </a:xfrm>
            <a:prstGeom prst="line">
              <a:avLst/>
            </a:prstGeom>
            <a:ln>
              <a:solidFill>
                <a:schemeClr val="accent5">
                  <a:alpha val="2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cxnSpLocks/>
            </p:cNvCxnSpPr>
            <p:nvPr/>
          </p:nvCxnSpPr>
          <p:spPr>
            <a:xfrm>
              <a:off x="1476080" y="9608249"/>
              <a:ext cx="15335840" cy="0"/>
            </a:xfrm>
            <a:prstGeom prst="line">
              <a:avLst/>
            </a:prstGeom>
            <a:ln>
              <a:solidFill>
                <a:schemeClr val="accent5">
                  <a:alpha val="2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cxnSpLocks/>
            </p:cNvCxnSpPr>
            <p:nvPr/>
          </p:nvCxnSpPr>
          <p:spPr>
            <a:xfrm>
              <a:off x="1476080" y="9031568"/>
              <a:ext cx="15335840" cy="0"/>
            </a:xfrm>
            <a:prstGeom prst="line">
              <a:avLst/>
            </a:prstGeom>
            <a:ln>
              <a:solidFill>
                <a:schemeClr val="accent5">
                  <a:alpha val="2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cxnSpLocks/>
            </p:cNvCxnSpPr>
            <p:nvPr userDrawn="1"/>
          </p:nvCxnSpPr>
          <p:spPr>
            <a:xfrm>
              <a:off x="1476080" y="1147820"/>
              <a:ext cx="15335840" cy="0"/>
            </a:xfrm>
            <a:prstGeom prst="line">
              <a:avLst/>
            </a:prstGeom>
            <a:ln>
              <a:solidFill>
                <a:schemeClr val="accent5">
                  <a:alpha val="2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335289" y="-1006"/>
              <a:ext cx="0" cy="10287670"/>
            </a:xfrm>
            <a:prstGeom prst="line">
              <a:avLst/>
            </a:prstGeom>
            <a:ln>
              <a:solidFill>
                <a:schemeClr val="accent5">
                  <a:alpha val="2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790753" y="-1006"/>
              <a:ext cx="0" cy="10287670"/>
            </a:xfrm>
            <a:prstGeom prst="line">
              <a:avLst/>
            </a:prstGeom>
            <a:ln>
              <a:solidFill>
                <a:schemeClr val="accent5">
                  <a:alpha val="2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655133" y="459"/>
              <a:ext cx="0" cy="10287670"/>
            </a:xfrm>
            <a:prstGeom prst="line">
              <a:avLst/>
            </a:prstGeom>
            <a:ln>
              <a:solidFill>
                <a:schemeClr val="accent5">
                  <a:alpha val="2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605474" y="-1006"/>
              <a:ext cx="0" cy="10287670"/>
            </a:xfrm>
            <a:prstGeom prst="line">
              <a:avLst/>
            </a:prstGeom>
            <a:ln>
              <a:solidFill>
                <a:schemeClr val="accent5">
                  <a:alpha val="2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111220" y="459"/>
              <a:ext cx="0" cy="10287670"/>
            </a:xfrm>
            <a:prstGeom prst="line">
              <a:avLst/>
            </a:prstGeom>
            <a:ln>
              <a:solidFill>
                <a:schemeClr val="accent5">
                  <a:alpha val="2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969500" y="459"/>
              <a:ext cx="0" cy="10287670"/>
            </a:xfrm>
            <a:prstGeom prst="line">
              <a:avLst/>
            </a:prstGeom>
            <a:ln>
              <a:solidFill>
                <a:schemeClr val="accent5">
                  <a:alpha val="2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425587" y="459"/>
              <a:ext cx="0" cy="10287670"/>
            </a:xfrm>
            <a:prstGeom prst="line">
              <a:avLst/>
            </a:prstGeom>
            <a:ln>
              <a:solidFill>
                <a:schemeClr val="accent5">
                  <a:alpha val="2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6287123" y="459"/>
              <a:ext cx="0" cy="10287670"/>
            </a:xfrm>
            <a:prstGeom prst="line">
              <a:avLst/>
            </a:prstGeom>
            <a:ln>
              <a:solidFill>
                <a:schemeClr val="accent5">
                  <a:alpha val="2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6746053" y="459"/>
              <a:ext cx="0" cy="10287670"/>
            </a:xfrm>
            <a:prstGeom prst="line">
              <a:avLst/>
            </a:prstGeom>
            <a:ln>
              <a:solidFill>
                <a:schemeClr val="accent5">
                  <a:alpha val="2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8063676" y="-1006"/>
              <a:ext cx="0" cy="10287670"/>
            </a:xfrm>
            <a:prstGeom prst="line">
              <a:avLst/>
            </a:prstGeom>
            <a:ln>
              <a:solidFill>
                <a:schemeClr val="accent5">
                  <a:alpha val="2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0243555" y="459"/>
              <a:ext cx="0" cy="10287670"/>
            </a:xfrm>
            <a:prstGeom prst="line">
              <a:avLst/>
            </a:prstGeom>
            <a:ln>
              <a:solidFill>
                <a:schemeClr val="accent5">
                  <a:alpha val="2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0698510" y="459"/>
              <a:ext cx="0" cy="10287670"/>
            </a:xfrm>
            <a:prstGeom prst="line">
              <a:avLst/>
            </a:prstGeom>
            <a:ln>
              <a:solidFill>
                <a:schemeClr val="accent5">
                  <a:alpha val="2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1554683" y="459"/>
              <a:ext cx="0" cy="10287670"/>
            </a:xfrm>
            <a:prstGeom prst="line">
              <a:avLst/>
            </a:prstGeom>
            <a:ln>
              <a:solidFill>
                <a:schemeClr val="accent5">
                  <a:alpha val="2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12010769" y="459"/>
              <a:ext cx="0" cy="10287670"/>
            </a:xfrm>
            <a:prstGeom prst="line">
              <a:avLst/>
            </a:prstGeom>
            <a:ln>
              <a:solidFill>
                <a:schemeClr val="accent5">
                  <a:alpha val="2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12869200" y="459"/>
              <a:ext cx="0" cy="10287670"/>
            </a:xfrm>
            <a:prstGeom prst="line">
              <a:avLst/>
            </a:prstGeom>
            <a:ln>
              <a:solidFill>
                <a:schemeClr val="accent5">
                  <a:alpha val="2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13326863" y="-1006"/>
              <a:ext cx="0" cy="10287670"/>
            </a:xfrm>
            <a:prstGeom prst="line">
              <a:avLst/>
            </a:prstGeom>
            <a:ln>
              <a:solidFill>
                <a:schemeClr val="accent5">
                  <a:alpha val="2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4183036" y="-1006"/>
              <a:ext cx="0" cy="10287670"/>
            </a:xfrm>
            <a:prstGeom prst="line">
              <a:avLst/>
            </a:prstGeom>
            <a:ln>
              <a:solidFill>
                <a:schemeClr val="accent5">
                  <a:alpha val="2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14639123" y="-1006"/>
              <a:ext cx="0" cy="10287670"/>
            </a:xfrm>
            <a:prstGeom prst="line">
              <a:avLst/>
            </a:prstGeom>
            <a:ln>
              <a:solidFill>
                <a:schemeClr val="accent5">
                  <a:alpha val="2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15499668" y="459"/>
              <a:ext cx="0" cy="10287670"/>
            </a:xfrm>
            <a:prstGeom prst="line">
              <a:avLst/>
            </a:prstGeom>
            <a:ln>
              <a:solidFill>
                <a:schemeClr val="accent5">
                  <a:alpha val="2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15954614" y="459"/>
              <a:ext cx="0" cy="10287670"/>
            </a:xfrm>
            <a:prstGeom prst="line">
              <a:avLst/>
            </a:prstGeom>
            <a:ln>
              <a:solidFill>
                <a:schemeClr val="accent5">
                  <a:alpha val="2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cxnSpLocks/>
            </p:cNvCxnSpPr>
            <p:nvPr/>
          </p:nvCxnSpPr>
          <p:spPr>
            <a:xfrm>
              <a:off x="1476080" y="5144294"/>
              <a:ext cx="15335840" cy="0"/>
            </a:xfrm>
            <a:prstGeom prst="line">
              <a:avLst/>
            </a:prstGeom>
            <a:ln>
              <a:solidFill>
                <a:schemeClr val="accent5">
                  <a:alpha val="2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cxnSpLocks/>
            </p:cNvCxnSpPr>
            <p:nvPr/>
          </p:nvCxnSpPr>
          <p:spPr>
            <a:xfrm>
              <a:off x="1476080" y="2617918"/>
              <a:ext cx="15335840" cy="0"/>
            </a:xfrm>
            <a:prstGeom prst="line">
              <a:avLst/>
            </a:prstGeom>
            <a:ln>
              <a:solidFill>
                <a:schemeClr val="accent5">
                  <a:alpha val="2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cxnSpLocks/>
            </p:cNvCxnSpPr>
            <p:nvPr/>
          </p:nvCxnSpPr>
          <p:spPr>
            <a:xfrm>
              <a:off x="1476080" y="1997748"/>
              <a:ext cx="15335840" cy="0"/>
            </a:xfrm>
            <a:prstGeom prst="line">
              <a:avLst/>
            </a:prstGeom>
            <a:ln>
              <a:solidFill>
                <a:schemeClr val="accent5">
                  <a:alpha val="2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a:off x="9386500" y="-1006"/>
              <a:ext cx="0" cy="10287670"/>
            </a:xfrm>
            <a:prstGeom prst="line">
              <a:avLst/>
            </a:prstGeom>
            <a:ln>
              <a:solidFill>
                <a:schemeClr val="accent5">
                  <a:alpha val="2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cxnSpLocks/>
            </p:cNvCxnSpPr>
            <p:nvPr userDrawn="1"/>
          </p:nvCxnSpPr>
          <p:spPr>
            <a:xfrm>
              <a:off x="1478437" y="7232342"/>
              <a:ext cx="15335839" cy="0"/>
            </a:xfrm>
            <a:prstGeom prst="line">
              <a:avLst/>
            </a:prstGeom>
            <a:ln>
              <a:solidFill>
                <a:schemeClr val="accent5">
                  <a:alpha val="25000"/>
                </a:schemeClr>
              </a:solidFill>
            </a:ln>
          </p:spPr>
          <p:style>
            <a:lnRef idx="1">
              <a:schemeClr val="accent1"/>
            </a:lnRef>
            <a:fillRef idx="0">
              <a:schemeClr val="accent1"/>
            </a:fillRef>
            <a:effectRef idx="0">
              <a:schemeClr val="accent1"/>
            </a:effectRef>
            <a:fontRef idx="minor">
              <a:schemeClr val="tx1"/>
            </a:fontRef>
          </p:style>
        </p:cxnSp>
      </p:grpSp>
      <p:sp>
        <p:nvSpPr>
          <p:cNvPr id="3" name="Subtitle 2"/>
          <p:cNvSpPr>
            <a:spLocks noGrp="1"/>
          </p:cNvSpPr>
          <p:nvPr>
            <p:ph type="subTitle" idx="1" hasCustomPrompt="1"/>
          </p:nvPr>
        </p:nvSpPr>
        <p:spPr>
          <a:xfrm>
            <a:off x="2332253" y="7232342"/>
            <a:ext cx="6599293" cy="1799226"/>
          </a:xfrm>
          <a:prstGeom prst="rect">
            <a:avLst/>
          </a:prstGeom>
        </p:spPr>
        <p:txBody>
          <a:bodyPr lIns="0" tIns="0" rIns="0" bIns="0" anchor="b" anchorCtr="0">
            <a:normAutofit/>
          </a:bodyPr>
          <a:lstStyle>
            <a:lvl1pPr marL="0" indent="0" algn="l">
              <a:lnSpc>
                <a:spcPct val="90000"/>
              </a:lnSpc>
              <a:spcBef>
                <a:spcPts val="0"/>
              </a:spcBef>
              <a:buNone/>
              <a:defRPr sz="2000" b="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dirty="0"/>
              <a:t>Full Name</a:t>
            </a:r>
            <a:br>
              <a:rPr lang="en-US" dirty="0"/>
            </a:br>
            <a:r>
              <a:rPr lang="en-US" dirty="0"/>
              <a:t>Job Title</a:t>
            </a:r>
          </a:p>
          <a:p>
            <a:r>
              <a:rPr lang="en-US" dirty="0"/>
              <a:t>Company Name</a:t>
            </a:r>
          </a:p>
          <a:p>
            <a:r>
              <a:rPr lang="en-US" dirty="0"/>
              <a:t>Email</a:t>
            </a:r>
          </a:p>
        </p:txBody>
      </p:sp>
      <p:pic>
        <p:nvPicPr>
          <p:cNvPr id="4" name="Graphic 3">
            <a:extLst>
              <a:ext uri="{FF2B5EF4-FFF2-40B4-BE49-F238E27FC236}">
                <a16:creationId xmlns:a16="http://schemas.microsoft.com/office/drawing/2014/main" id="{D76E930B-B84F-4D16-A5C6-3C3C7C89D54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763360" y="1147463"/>
            <a:ext cx="2604301" cy="418403"/>
          </a:xfrm>
          <a:prstGeom prst="rect">
            <a:avLst/>
          </a:prstGeom>
        </p:spPr>
      </p:pic>
      <p:sp>
        <p:nvSpPr>
          <p:cNvPr id="40" name="Title 1"/>
          <p:cNvSpPr>
            <a:spLocks noGrp="1"/>
          </p:cNvSpPr>
          <p:nvPr>
            <p:ph type="title"/>
          </p:nvPr>
        </p:nvSpPr>
        <p:spPr>
          <a:xfrm>
            <a:off x="2332253" y="4294055"/>
            <a:ext cx="13165060" cy="850239"/>
          </a:xfrm>
          <a:prstGeom prst="rect">
            <a:avLst/>
          </a:prstGeom>
        </p:spPr>
        <p:txBody>
          <a:bodyPr lIns="0" tIns="0" rIns="0" bIns="0" anchor="t" anchorCtr="0">
            <a:noAutofit/>
          </a:bodyPr>
          <a:lstStyle>
            <a:lvl1pPr>
              <a:lnSpc>
                <a:spcPct val="96000"/>
              </a:lnSpc>
              <a:defRPr sz="4800">
                <a:solidFill>
                  <a:schemeClr val="bg2"/>
                </a:solidFill>
              </a:defRPr>
            </a:lvl1pPr>
          </a:lstStyle>
          <a:p>
            <a:r>
              <a:rPr lang="en-US"/>
              <a:t>Click to edit Master title style</a:t>
            </a:r>
            <a:endParaRPr lang="en-US" dirty="0"/>
          </a:p>
        </p:txBody>
      </p:sp>
      <p:sp>
        <p:nvSpPr>
          <p:cNvPr id="41" name="Rectangle 40"/>
          <p:cNvSpPr/>
          <p:nvPr userDrawn="1"/>
        </p:nvSpPr>
        <p:spPr>
          <a:xfrm>
            <a:off x="2334235" y="5142829"/>
            <a:ext cx="1317600" cy="72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8922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2 Lines Blue">
    <p:bg>
      <p:bgPr>
        <a:solidFill>
          <a:srgbClr val="1E3867"/>
        </a:solidFill>
        <a:effectLst/>
      </p:bgPr>
    </p:bg>
    <p:spTree>
      <p:nvGrpSpPr>
        <p:cNvPr id="1" name=""/>
        <p:cNvGrpSpPr/>
        <p:nvPr/>
      </p:nvGrpSpPr>
      <p:grpSpPr>
        <a:xfrm>
          <a:off x="0" y="0"/>
          <a:ext cx="0" cy="0"/>
          <a:chOff x="0" y="0"/>
          <a:chExt cx="0" cy="0"/>
        </a:xfrm>
      </p:grpSpPr>
      <p:sp>
        <p:nvSpPr>
          <p:cNvPr id="39" name="Title 1"/>
          <p:cNvSpPr>
            <a:spLocks noGrp="1"/>
          </p:cNvSpPr>
          <p:nvPr>
            <p:ph type="title" hasCustomPrompt="1"/>
          </p:nvPr>
        </p:nvSpPr>
        <p:spPr>
          <a:xfrm>
            <a:off x="2332253" y="3284615"/>
            <a:ext cx="13165060" cy="1691232"/>
          </a:xfrm>
          <a:prstGeom prst="rect">
            <a:avLst/>
          </a:prstGeom>
        </p:spPr>
        <p:txBody>
          <a:bodyPr lIns="0" tIns="0" rIns="0" bIns="0" anchor="b" anchorCtr="0">
            <a:noAutofit/>
          </a:bodyPr>
          <a:lstStyle>
            <a:lvl1pPr>
              <a:lnSpc>
                <a:spcPct val="96000"/>
              </a:lnSpc>
              <a:defRPr sz="4800">
                <a:solidFill>
                  <a:schemeClr val="bg2"/>
                </a:solidFill>
              </a:defRPr>
            </a:lvl1pPr>
          </a:lstStyle>
          <a:p>
            <a:r>
              <a:rPr lang="en-US" dirty="0"/>
              <a:t>Click to edit Master title style</a:t>
            </a:r>
            <a:br>
              <a:rPr lang="en-US" dirty="0"/>
            </a:br>
            <a:r>
              <a:rPr lang="en-US" dirty="0"/>
              <a:t>Two Lines Here</a:t>
            </a:r>
          </a:p>
        </p:txBody>
      </p:sp>
      <p:sp>
        <p:nvSpPr>
          <p:cNvPr id="40" name="Rectangle 39"/>
          <p:cNvSpPr/>
          <p:nvPr userDrawn="1"/>
        </p:nvSpPr>
        <p:spPr>
          <a:xfrm>
            <a:off x="2334235" y="5142829"/>
            <a:ext cx="1317600" cy="72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Subtitle 2"/>
          <p:cNvSpPr>
            <a:spLocks noGrp="1"/>
          </p:cNvSpPr>
          <p:nvPr>
            <p:ph type="subTitle" idx="1" hasCustomPrompt="1"/>
          </p:nvPr>
        </p:nvSpPr>
        <p:spPr>
          <a:xfrm>
            <a:off x="2332253" y="7232342"/>
            <a:ext cx="6599293" cy="1799226"/>
          </a:xfrm>
          <a:prstGeom prst="rect">
            <a:avLst/>
          </a:prstGeom>
        </p:spPr>
        <p:txBody>
          <a:bodyPr lIns="0" tIns="0" rIns="0" bIns="0" anchor="b" anchorCtr="0">
            <a:normAutofit/>
          </a:bodyPr>
          <a:lstStyle>
            <a:lvl1pPr marL="0" indent="0" algn="l">
              <a:lnSpc>
                <a:spcPct val="90000"/>
              </a:lnSpc>
              <a:spcBef>
                <a:spcPts val="0"/>
              </a:spcBef>
              <a:buNone/>
              <a:defRPr sz="2000" b="0">
                <a:solidFill>
                  <a:schemeClr val="bg2"/>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dirty="0"/>
              <a:t>Full Name</a:t>
            </a:r>
            <a:br>
              <a:rPr lang="en-US" dirty="0"/>
            </a:br>
            <a:r>
              <a:rPr lang="en-US" dirty="0"/>
              <a:t>Job Title</a:t>
            </a:r>
          </a:p>
          <a:p>
            <a:r>
              <a:rPr lang="en-US" dirty="0"/>
              <a:t>Company Name</a:t>
            </a:r>
          </a:p>
          <a:p>
            <a:r>
              <a:rPr lang="en-US" dirty="0"/>
              <a:t>Email</a:t>
            </a:r>
          </a:p>
        </p:txBody>
      </p:sp>
      <p:pic>
        <p:nvPicPr>
          <p:cNvPr id="6" name="Graphic 3">
            <a:extLst>
              <a:ext uri="{FF2B5EF4-FFF2-40B4-BE49-F238E27FC236}">
                <a16:creationId xmlns:a16="http://schemas.microsoft.com/office/drawing/2014/main" id="{D76E930B-B84F-4D16-A5C6-3C3C7C89D54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763360" y="1147463"/>
            <a:ext cx="2604301" cy="418403"/>
          </a:xfrm>
          <a:prstGeom prst="rect">
            <a:avLst/>
          </a:prstGeom>
        </p:spPr>
      </p:pic>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1 Lin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476077" y="2617872"/>
            <a:ext cx="15335843" cy="6413696"/>
          </a:xfrm>
          <a:prstGeom prst="rect">
            <a:avLst/>
          </a:prstGeom>
        </p:spPr>
        <p:txBody>
          <a:bodyPr lIns="0" tIns="0" rIns="0" bIns="0">
            <a:noAutofit/>
          </a:bodyPr>
          <a:lstStyle>
            <a:lvl1pPr marL="0" indent="0">
              <a:lnSpc>
                <a:spcPct val="120000"/>
              </a:lnSpc>
              <a:buClr>
                <a:schemeClr val="accent5"/>
              </a:buClr>
              <a:buFont typeface="Arial" panose="020B0604020202020204" pitchFamily="34" charset="0"/>
              <a:buNone/>
              <a:defRPr sz="2700"/>
            </a:lvl1pPr>
            <a:lvl2pPr marL="685800" indent="0">
              <a:lnSpc>
                <a:spcPct val="120000"/>
              </a:lnSpc>
              <a:buClr>
                <a:schemeClr val="accent5"/>
              </a:buClr>
              <a:buFont typeface="Arial" panose="020B0604020202020204" pitchFamily="34" charset="0"/>
              <a:buNone/>
              <a:defRPr sz="2400"/>
            </a:lvl2pPr>
            <a:lvl3pPr marL="1371600" indent="0">
              <a:lnSpc>
                <a:spcPct val="120000"/>
              </a:lnSpc>
              <a:buClr>
                <a:schemeClr val="accent5"/>
              </a:buClr>
              <a:buNone/>
              <a:defRPr sz="2100"/>
            </a:lvl3pPr>
            <a:lvl4pPr marL="2057400" indent="0">
              <a:lnSpc>
                <a:spcPct val="120000"/>
              </a:lnSpc>
              <a:buClr>
                <a:schemeClr val="accent5"/>
              </a:buClr>
              <a:buFont typeface="Arial" panose="020B0604020202020204" pitchFamily="34" charset="0"/>
              <a:buNone/>
              <a:defRPr sz="1800"/>
            </a:lvl4pPr>
            <a:lvl5pPr marL="2743200" indent="0">
              <a:lnSpc>
                <a:spcPct val="120000"/>
              </a:lnSpc>
              <a:buClr>
                <a:schemeClr val="accent5"/>
              </a:buClr>
              <a:buNone/>
              <a:defRPr sz="1500" cap="all" baseline="0"/>
            </a:lvl5pPr>
          </a:lstStyle>
          <a:p>
            <a:pPr lvl="0"/>
            <a:r>
              <a:rPr lang="en-US" dirty="0"/>
              <a:t>Edit Master text styles</a:t>
            </a:r>
          </a:p>
        </p:txBody>
      </p:sp>
      <p:sp>
        <p:nvSpPr>
          <p:cNvPr id="5" name="Footer Placeholder 4"/>
          <p:cNvSpPr>
            <a:spLocks noGrp="1"/>
          </p:cNvSpPr>
          <p:nvPr>
            <p:ph type="ftr" sz="quarter" idx="11"/>
          </p:nvPr>
        </p:nvSpPr>
        <p:spPr>
          <a:xfrm>
            <a:off x="1480152" y="9031568"/>
            <a:ext cx="13157588" cy="576681"/>
          </a:xfrm>
          <a:prstGeom prst="rect">
            <a:avLst/>
          </a:prstGeom>
        </p:spPr>
        <p:txBody>
          <a:bodyPr lIns="0" tIns="0" rIns="0" bIns="0" anchor="b" anchorCtr="0"/>
          <a:lstStyle>
            <a:lvl1pPr algn="l">
              <a:defRPr sz="1500" cap="all" spc="225"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15495045" y="9031568"/>
            <a:ext cx="1313937" cy="576681"/>
          </a:xfrm>
          <a:prstGeom prst="rect">
            <a:avLst/>
          </a:prstGeom>
        </p:spPr>
        <p:txBody>
          <a:bodyPr lIns="0" tIns="0" rIns="0" bIns="0" anchor="b" anchorCtr="0"/>
          <a:lstStyle>
            <a:lvl1pPr>
              <a:defRPr sz="1500">
                <a:solidFill>
                  <a:schemeClr val="tx2"/>
                </a:solidFill>
              </a:defRPr>
            </a:lvl1pPr>
          </a:lstStyle>
          <a:p>
            <a:fld id="{36AD4128-43F4-4E6D-9F68-336E6948EE75}" type="slidenum">
              <a:rPr lang="en-US" smtClean="0"/>
              <a:pPr/>
              <a:t>‹#›</a:t>
            </a:fld>
            <a:endParaRPr lang="en-US" dirty="0"/>
          </a:p>
        </p:txBody>
      </p:sp>
      <p:pic>
        <p:nvPicPr>
          <p:cNvPr id="42" name="Graphic 8"/>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35053" y="1334390"/>
            <a:ext cx="2173929" cy="349260"/>
          </a:xfrm>
          <a:prstGeom prst="rect">
            <a:avLst/>
          </a:prstGeom>
        </p:spPr>
      </p:pic>
      <p:pic>
        <p:nvPicPr>
          <p:cNvPr id="43" name="Picture 42"/>
          <p:cNvPicPr>
            <a:picLocks/>
          </p:cNvPicPr>
          <p:nvPr userDrawn="1"/>
        </p:nvPicPr>
        <p:blipFill>
          <a:blip r:embed="rId4">
            <a:extLst>
              <a:ext uri="{28A0092B-C50C-407E-A947-70E740481C1C}">
                <a14:useLocalDpi xmlns:a14="http://schemas.microsoft.com/office/drawing/2010/main" val="0"/>
              </a:ext>
            </a:extLst>
          </a:blip>
          <a:stretch>
            <a:fillRect/>
          </a:stretch>
        </p:blipFill>
        <p:spPr>
          <a:xfrm>
            <a:off x="1476078" y="1997746"/>
            <a:ext cx="1317520" cy="72000"/>
          </a:xfrm>
          <a:prstGeom prst="rect">
            <a:avLst/>
          </a:prstGeom>
        </p:spPr>
      </p:pic>
      <p:sp>
        <p:nvSpPr>
          <p:cNvPr id="44" name="Title 1"/>
          <p:cNvSpPr>
            <a:spLocks noGrp="1"/>
          </p:cNvSpPr>
          <p:nvPr>
            <p:ph type="title"/>
          </p:nvPr>
        </p:nvSpPr>
        <p:spPr>
          <a:xfrm>
            <a:off x="1476078" y="1147464"/>
            <a:ext cx="11846414" cy="850239"/>
          </a:xfrm>
          <a:prstGeom prst="rect">
            <a:avLst/>
          </a:prstGeom>
        </p:spPr>
        <p:txBody>
          <a:bodyPr lIns="0" tIns="0" rIns="0" bIns="0" anchor="t" anchorCtr="0">
            <a:noAutofit/>
          </a:bodyPr>
          <a:lstStyle>
            <a:lvl1pPr>
              <a:lnSpc>
                <a:spcPct val="96000"/>
              </a:lnSpc>
              <a:defRPr sz="4800"/>
            </a:lvl1pPr>
          </a:lstStyle>
          <a:p>
            <a:r>
              <a:rPr lang="en-US"/>
              <a:t>Click to edit Master title style</a:t>
            </a:r>
            <a:endParaRPr lang="en-US" dirty="0"/>
          </a:p>
        </p:txBody>
      </p:sp>
    </p:spTree>
    <p:extLst>
      <p:ext uri="{BB962C8B-B14F-4D97-AF65-F5344CB8AC3E}">
        <p14:creationId xmlns:p14="http://schemas.microsoft.com/office/powerpoint/2010/main" val="1259437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1 Line">
    <p:spTree>
      <p:nvGrpSpPr>
        <p:cNvPr id="1" name=""/>
        <p:cNvGrpSpPr/>
        <p:nvPr/>
      </p:nvGrpSpPr>
      <p:grpSpPr>
        <a:xfrm>
          <a:off x="0" y="0"/>
          <a:ext cx="0" cy="0"/>
          <a:chOff x="0" y="0"/>
          <a:chExt cx="0" cy="0"/>
        </a:xfrm>
      </p:grpSpPr>
      <p:pic>
        <p:nvPicPr>
          <p:cNvPr id="42" name="Graphic 8"/>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35053" y="1334390"/>
            <a:ext cx="2173929" cy="349260"/>
          </a:xfrm>
          <a:prstGeom prst="rect">
            <a:avLst/>
          </a:prstGeom>
        </p:spPr>
      </p:pic>
      <p:pic>
        <p:nvPicPr>
          <p:cNvPr id="43" name="Picture 42"/>
          <p:cNvPicPr>
            <a:picLocks/>
          </p:cNvPicPr>
          <p:nvPr userDrawn="1"/>
        </p:nvPicPr>
        <p:blipFill>
          <a:blip r:embed="rId4">
            <a:extLst>
              <a:ext uri="{28A0092B-C50C-407E-A947-70E740481C1C}">
                <a14:useLocalDpi xmlns:a14="http://schemas.microsoft.com/office/drawing/2010/main" val="0"/>
              </a:ext>
            </a:extLst>
          </a:blip>
          <a:stretch>
            <a:fillRect/>
          </a:stretch>
        </p:blipFill>
        <p:spPr>
          <a:xfrm>
            <a:off x="1476078" y="1997746"/>
            <a:ext cx="1317520" cy="72000"/>
          </a:xfrm>
          <a:prstGeom prst="rect">
            <a:avLst/>
          </a:prstGeom>
        </p:spPr>
      </p:pic>
    </p:spTree>
    <p:extLst>
      <p:ext uri="{BB962C8B-B14F-4D97-AF65-F5344CB8AC3E}">
        <p14:creationId xmlns:p14="http://schemas.microsoft.com/office/powerpoint/2010/main" val="2586546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2 Columns">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476077" y="2617872"/>
            <a:ext cx="7455220" cy="6413696"/>
          </a:xfrm>
          <a:prstGeom prst="rect">
            <a:avLst/>
          </a:prstGeom>
        </p:spPr>
        <p:txBody>
          <a:bodyPr lIns="0" tIns="0" rIns="0" bIns="0">
            <a:noAutofit/>
          </a:bodyPr>
          <a:lstStyle>
            <a:lvl1pPr marL="0" indent="0">
              <a:lnSpc>
                <a:spcPct val="120000"/>
              </a:lnSpc>
              <a:buClr>
                <a:schemeClr val="accent5"/>
              </a:buClr>
              <a:buFont typeface="Arial" panose="020B0604020202020204" pitchFamily="34" charset="0"/>
              <a:buNone/>
              <a:defRPr sz="2700"/>
            </a:lvl1pPr>
            <a:lvl2pPr marL="685800" indent="0">
              <a:lnSpc>
                <a:spcPct val="120000"/>
              </a:lnSpc>
              <a:buClr>
                <a:schemeClr val="accent5"/>
              </a:buClr>
              <a:buFont typeface="Arial" panose="020B0604020202020204" pitchFamily="34" charset="0"/>
              <a:buNone/>
              <a:defRPr sz="2400"/>
            </a:lvl2pPr>
            <a:lvl3pPr marL="1371600" indent="0">
              <a:lnSpc>
                <a:spcPct val="120000"/>
              </a:lnSpc>
              <a:buClr>
                <a:schemeClr val="accent5"/>
              </a:buClr>
              <a:buNone/>
              <a:defRPr sz="2100"/>
            </a:lvl3pPr>
            <a:lvl4pPr marL="2057400" indent="0">
              <a:lnSpc>
                <a:spcPct val="120000"/>
              </a:lnSpc>
              <a:buClr>
                <a:schemeClr val="accent5"/>
              </a:buClr>
              <a:buFont typeface="Arial" panose="020B0604020202020204" pitchFamily="34" charset="0"/>
              <a:buNone/>
              <a:defRPr sz="1800"/>
            </a:lvl4pPr>
            <a:lvl5pPr marL="2743200" indent="0">
              <a:lnSpc>
                <a:spcPct val="120000"/>
              </a:lnSpc>
              <a:buClr>
                <a:schemeClr val="accent5"/>
              </a:buClr>
              <a:buNone/>
              <a:defRPr sz="1500" cap="all" baseline="0"/>
            </a:lvl5pPr>
          </a:lstStyle>
          <a:p>
            <a:pPr lvl="0"/>
            <a:r>
              <a:rPr lang="en-US" dirty="0"/>
              <a:t>Edit Master text styles</a:t>
            </a:r>
          </a:p>
        </p:txBody>
      </p:sp>
      <p:sp>
        <p:nvSpPr>
          <p:cNvPr id="5" name="Footer Placeholder 4"/>
          <p:cNvSpPr>
            <a:spLocks noGrp="1"/>
          </p:cNvSpPr>
          <p:nvPr>
            <p:ph type="ftr" sz="quarter" idx="11"/>
          </p:nvPr>
        </p:nvSpPr>
        <p:spPr>
          <a:xfrm>
            <a:off x="1480152" y="9031568"/>
            <a:ext cx="13157588" cy="576681"/>
          </a:xfrm>
          <a:prstGeom prst="rect">
            <a:avLst/>
          </a:prstGeom>
        </p:spPr>
        <p:txBody>
          <a:bodyPr lIns="0" tIns="0" rIns="0" bIns="0" anchor="b" anchorCtr="0"/>
          <a:lstStyle>
            <a:lvl1pPr algn="l">
              <a:defRPr sz="1500" cap="all" spc="225"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15495045" y="9031568"/>
            <a:ext cx="1319231" cy="576681"/>
          </a:xfrm>
          <a:prstGeom prst="rect">
            <a:avLst/>
          </a:prstGeom>
        </p:spPr>
        <p:txBody>
          <a:bodyPr lIns="0" tIns="0" rIns="0" bIns="0" anchor="b" anchorCtr="0"/>
          <a:lstStyle>
            <a:lvl1pPr>
              <a:defRPr sz="1500">
                <a:solidFill>
                  <a:schemeClr val="tx2"/>
                </a:solidFill>
              </a:defRPr>
            </a:lvl1pPr>
          </a:lstStyle>
          <a:p>
            <a:fld id="{36AD4128-43F4-4E6D-9F68-336E6948EE75}" type="slidenum">
              <a:rPr lang="en-US" smtClean="0"/>
              <a:pPr/>
              <a:t>‹#›</a:t>
            </a:fld>
            <a:endParaRPr lang="en-US" dirty="0"/>
          </a:p>
        </p:txBody>
      </p:sp>
      <p:pic>
        <p:nvPicPr>
          <p:cNvPr id="42" name="Graphic 8"/>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35053" y="1334390"/>
            <a:ext cx="2173929" cy="349260"/>
          </a:xfrm>
          <a:prstGeom prst="rect">
            <a:avLst/>
          </a:prstGeom>
        </p:spPr>
      </p:pic>
      <p:pic>
        <p:nvPicPr>
          <p:cNvPr id="43" name="Picture 42"/>
          <p:cNvPicPr>
            <a:picLocks/>
          </p:cNvPicPr>
          <p:nvPr userDrawn="1"/>
        </p:nvPicPr>
        <p:blipFill>
          <a:blip r:embed="rId4">
            <a:extLst>
              <a:ext uri="{28A0092B-C50C-407E-A947-70E740481C1C}">
                <a14:useLocalDpi xmlns:a14="http://schemas.microsoft.com/office/drawing/2010/main" val="0"/>
              </a:ext>
            </a:extLst>
          </a:blip>
          <a:stretch>
            <a:fillRect/>
          </a:stretch>
        </p:blipFill>
        <p:spPr>
          <a:xfrm>
            <a:off x="1476078" y="1997746"/>
            <a:ext cx="1317520" cy="72000"/>
          </a:xfrm>
          <a:prstGeom prst="rect">
            <a:avLst/>
          </a:prstGeom>
        </p:spPr>
      </p:pic>
      <p:sp>
        <p:nvSpPr>
          <p:cNvPr id="40" name="Content Placeholder 2"/>
          <p:cNvSpPr>
            <a:spLocks noGrp="1"/>
          </p:cNvSpPr>
          <p:nvPr>
            <p:ph idx="13" hasCustomPrompt="1"/>
          </p:nvPr>
        </p:nvSpPr>
        <p:spPr>
          <a:xfrm>
            <a:off x="9387383" y="2617872"/>
            <a:ext cx="7428608" cy="6413696"/>
          </a:xfrm>
          <a:prstGeom prst="rect">
            <a:avLst/>
          </a:prstGeom>
        </p:spPr>
        <p:txBody>
          <a:bodyPr lIns="0" tIns="0" rIns="0" bIns="0">
            <a:noAutofit/>
          </a:bodyPr>
          <a:lstStyle>
            <a:lvl1pPr marL="0" indent="0">
              <a:lnSpc>
                <a:spcPct val="120000"/>
              </a:lnSpc>
              <a:buClr>
                <a:schemeClr val="accent5"/>
              </a:buClr>
              <a:buFont typeface="Arial" panose="020B0604020202020204" pitchFamily="34" charset="0"/>
              <a:buNone/>
              <a:defRPr sz="2700"/>
            </a:lvl1pPr>
            <a:lvl2pPr marL="685800" indent="0">
              <a:lnSpc>
                <a:spcPct val="120000"/>
              </a:lnSpc>
              <a:buClr>
                <a:schemeClr val="accent5"/>
              </a:buClr>
              <a:buFont typeface="Arial" panose="020B0604020202020204" pitchFamily="34" charset="0"/>
              <a:buNone/>
              <a:defRPr sz="2400"/>
            </a:lvl2pPr>
            <a:lvl3pPr marL="1371600" indent="0">
              <a:lnSpc>
                <a:spcPct val="120000"/>
              </a:lnSpc>
              <a:buClr>
                <a:schemeClr val="accent5"/>
              </a:buClr>
              <a:buNone/>
              <a:defRPr sz="2100"/>
            </a:lvl3pPr>
            <a:lvl4pPr marL="2057400" indent="0">
              <a:lnSpc>
                <a:spcPct val="120000"/>
              </a:lnSpc>
              <a:buClr>
                <a:schemeClr val="accent5"/>
              </a:buClr>
              <a:buFont typeface="Arial" panose="020B0604020202020204" pitchFamily="34" charset="0"/>
              <a:buNone/>
              <a:defRPr sz="1800"/>
            </a:lvl4pPr>
            <a:lvl5pPr marL="2743200" indent="0">
              <a:lnSpc>
                <a:spcPct val="120000"/>
              </a:lnSpc>
              <a:buClr>
                <a:schemeClr val="accent5"/>
              </a:buClr>
              <a:buNone/>
              <a:defRPr sz="1500" cap="all" baseline="0"/>
            </a:lvl5pPr>
          </a:lstStyle>
          <a:p>
            <a:pPr lvl="0"/>
            <a:r>
              <a:rPr lang="en-US" dirty="0"/>
              <a:t>Edit Master text styles</a:t>
            </a:r>
          </a:p>
        </p:txBody>
      </p:sp>
      <p:sp>
        <p:nvSpPr>
          <p:cNvPr id="41" name="Title 1"/>
          <p:cNvSpPr>
            <a:spLocks noGrp="1"/>
          </p:cNvSpPr>
          <p:nvPr>
            <p:ph type="title"/>
          </p:nvPr>
        </p:nvSpPr>
        <p:spPr>
          <a:xfrm>
            <a:off x="1476078" y="1147464"/>
            <a:ext cx="11846414" cy="850239"/>
          </a:xfrm>
          <a:prstGeom prst="rect">
            <a:avLst/>
          </a:prstGeom>
        </p:spPr>
        <p:txBody>
          <a:bodyPr lIns="0" tIns="0" rIns="0" bIns="0" anchor="t" anchorCtr="0">
            <a:noAutofit/>
          </a:bodyPr>
          <a:lstStyle>
            <a:lvl1pPr>
              <a:lnSpc>
                <a:spcPct val="96000"/>
              </a:lnSpc>
              <a:defRPr sz="4800"/>
            </a:lvl1pPr>
          </a:lstStyle>
          <a:p>
            <a:r>
              <a:rPr lang="en-US"/>
              <a:t>Click to edit Master title style</a:t>
            </a:r>
            <a:endParaRPr lang="en-US" dirty="0"/>
          </a:p>
        </p:txBody>
      </p:sp>
    </p:spTree>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3 Columns">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476077" y="2617872"/>
            <a:ext cx="4811046" cy="6413696"/>
          </a:xfrm>
          <a:prstGeom prst="rect">
            <a:avLst/>
          </a:prstGeom>
        </p:spPr>
        <p:txBody>
          <a:bodyPr lIns="0" tIns="0" rIns="0" bIns="0">
            <a:noAutofit/>
          </a:bodyPr>
          <a:lstStyle>
            <a:lvl1pPr marL="0" indent="0">
              <a:lnSpc>
                <a:spcPct val="120000"/>
              </a:lnSpc>
              <a:buClr>
                <a:schemeClr val="accent5"/>
              </a:buClr>
              <a:buFont typeface="Arial" panose="020B0604020202020204" pitchFamily="34" charset="0"/>
              <a:buNone/>
              <a:defRPr sz="2700"/>
            </a:lvl1pPr>
            <a:lvl2pPr marL="685800" indent="0">
              <a:lnSpc>
                <a:spcPct val="120000"/>
              </a:lnSpc>
              <a:buClr>
                <a:schemeClr val="accent5"/>
              </a:buClr>
              <a:buFont typeface="Arial" panose="020B0604020202020204" pitchFamily="34" charset="0"/>
              <a:buNone/>
              <a:defRPr sz="2400"/>
            </a:lvl2pPr>
            <a:lvl3pPr marL="1371600" indent="0">
              <a:lnSpc>
                <a:spcPct val="120000"/>
              </a:lnSpc>
              <a:buClr>
                <a:schemeClr val="accent5"/>
              </a:buClr>
              <a:buNone/>
              <a:defRPr sz="2100"/>
            </a:lvl3pPr>
            <a:lvl4pPr marL="2057400" indent="0">
              <a:lnSpc>
                <a:spcPct val="120000"/>
              </a:lnSpc>
              <a:buClr>
                <a:schemeClr val="accent5"/>
              </a:buClr>
              <a:buFont typeface="Arial" panose="020B0604020202020204" pitchFamily="34" charset="0"/>
              <a:buNone/>
              <a:defRPr sz="1800"/>
            </a:lvl4pPr>
            <a:lvl5pPr marL="2743200" indent="0">
              <a:lnSpc>
                <a:spcPct val="120000"/>
              </a:lnSpc>
              <a:buClr>
                <a:schemeClr val="accent5"/>
              </a:buClr>
              <a:buNone/>
              <a:defRPr sz="1500" cap="all" baseline="0"/>
            </a:lvl5pPr>
          </a:lstStyle>
          <a:p>
            <a:pPr lvl="0"/>
            <a:r>
              <a:rPr lang="en-US" dirty="0"/>
              <a:t>Edit Master text styles</a:t>
            </a:r>
          </a:p>
        </p:txBody>
      </p:sp>
      <p:sp>
        <p:nvSpPr>
          <p:cNvPr id="5" name="Footer Placeholder 4"/>
          <p:cNvSpPr>
            <a:spLocks noGrp="1"/>
          </p:cNvSpPr>
          <p:nvPr>
            <p:ph type="ftr" sz="quarter" idx="11"/>
          </p:nvPr>
        </p:nvSpPr>
        <p:spPr>
          <a:xfrm>
            <a:off x="1480152" y="9031568"/>
            <a:ext cx="13157588" cy="576681"/>
          </a:xfrm>
          <a:prstGeom prst="rect">
            <a:avLst/>
          </a:prstGeom>
        </p:spPr>
        <p:txBody>
          <a:bodyPr lIns="0" tIns="0" rIns="0" bIns="0" anchor="b" anchorCtr="0"/>
          <a:lstStyle>
            <a:lvl1pPr algn="l">
              <a:defRPr sz="1500" cap="all" spc="225"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15495045" y="9031568"/>
            <a:ext cx="1319231" cy="576681"/>
          </a:xfrm>
          <a:prstGeom prst="rect">
            <a:avLst/>
          </a:prstGeom>
        </p:spPr>
        <p:txBody>
          <a:bodyPr lIns="0" tIns="0" rIns="0" bIns="0" anchor="b" anchorCtr="0"/>
          <a:lstStyle>
            <a:lvl1pPr>
              <a:defRPr sz="1500">
                <a:solidFill>
                  <a:schemeClr val="tx2"/>
                </a:solidFill>
              </a:defRPr>
            </a:lvl1pPr>
          </a:lstStyle>
          <a:p>
            <a:fld id="{36AD4128-43F4-4E6D-9F68-336E6948EE75}" type="slidenum">
              <a:rPr lang="en-US" smtClean="0"/>
              <a:pPr/>
              <a:t>‹#›</a:t>
            </a:fld>
            <a:endParaRPr lang="en-US" dirty="0"/>
          </a:p>
        </p:txBody>
      </p:sp>
      <p:pic>
        <p:nvPicPr>
          <p:cNvPr id="42" name="Graphic 8"/>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35053" y="1334390"/>
            <a:ext cx="2173929" cy="349260"/>
          </a:xfrm>
          <a:prstGeom prst="rect">
            <a:avLst/>
          </a:prstGeom>
        </p:spPr>
      </p:pic>
      <p:pic>
        <p:nvPicPr>
          <p:cNvPr id="43" name="Picture 42"/>
          <p:cNvPicPr>
            <a:picLocks/>
          </p:cNvPicPr>
          <p:nvPr userDrawn="1"/>
        </p:nvPicPr>
        <p:blipFill>
          <a:blip r:embed="rId4">
            <a:extLst>
              <a:ext uri="{28A0092B-C50C-407E-A947-70E740481C1C}">
                <a14:useLocalDpi xmlns:a14="http://schemas.microsoft.com/office/drawing/2010/main" val="0"/>
              </a:ext>
            </a:extLst>
          </a:blip>
          <a:stretch>
            <a:fillRect/>
          </a:stretch>
        </p:blipFill>
        <p:spPr>
          <a:xfrm>
            <a:off x="1476078" y="1997746"/>
            <a:ext cx="1317520" cy="72000"/>
          </a:xfrm>
          <a:prstGeom prst="rect">
            <a:avLst/>
          </a:prstGeom>
        </p:spPr>
      </p:pic>
      <p:sp>
        <p:nvSpPr>
          <p:cNvPr id="40" name="Content Placeholder 2"/>
          <p:cNvSpPr>
            <a:spLocks noGrp="1"/>
          </p:cNvSpPr>
          <p:nvPr>
            <p:ph idx="13" hasCustomPrompt="1"/>
          </p:nvPr>
        </p:nvSpPr>
        <p:spPr>
          <a:xfrm>
            <a:off x="6742587" y="2617872"/>
            <a:ext cx="4809742" cy="6413696"/>
          </a:xfrm>
          <a:prstGeom prst="rect">
            <a:avLst/>
          </a:prstGeom>
        </p:spPr>
        <p:txBody>
          <a:bodyPr lIns="0" tIns="0" rIns="0" bIns="0">
            <a:noAutofit/>
          </a:bodyPr>
          <a:lstStyle>
            <a:lvl1pPr marL="0" indent="0">
              <a:lnSpc>
                <a:spcPct val="120000"/>
              </a:lnSpc>
              <a:buClr>
                <a:schemeClr val="accent5"/>
              </a:buClr>
              <a:buFont typeface="Arial" panose="020B0604020202020204" pitchFamily="34" charset="0"/>
              <a:buNone/>
              <a:defRPr sz="2700"/>
            </a:lvl1pPr>
            <a:lvl2pPr marL="685800" indent="0">
              <a:lnSpc>
                <a:spcPct val="120000"/>
              </a:lnSpc>
              <a:buClr>
                <a:schemeClr val="accent5"/>
              </a:buClr>
              <a:buFont typeface="Arial" panose="020B0604020202020204" pitchFamily="34" charset="0"/>
              <a:buNone/>
              <a:defRPr sz="2400"/>
            </a:lvl2pPr>
            <a:lvl3pPr marL="1371600" indent="0">
              <a:lnSpc>
                <a:spcPct val="120000"/>
              </a:lnSpc>
              <a:buClr>
                <a:schemeClr val="accent5"/>
              </a:buClr>
              <a:buNone/>
              <a:defRPr sz="2100"/>
            </a:lvl3pPr>
            <a:lvl4pPr marL="2057400" indent="0">
              <a:lnSpc>
                <a:spcPct val="120000"/>
              </a:lnSpc>
              <a:buClr>
                <a:schemeClr val="accent5"/>
              </a:buClr>
              <a:buFont typeface="Arial" panose="020B0604020202020204" pitchFamily="34" charset="0"/>
              <a:buNone/>
              <a:defRPr sz="1800"/>
            </a:lvl4pPr>
            <a:lvl5pPr marL="2743200" indent="0">
              <a:lnSpc>
                <a:spcPct val="120000"/>
              </a:lnSpc>
              <a:buClr>
                <a:schemeClr val="accent5"/>
              </a:buClr>
              <a:buNone/>
              <a:defRPr sz="1500" cap="all" baseline="0"/>
            </a:lvl5pPr>
          </a:lstStyle>
          <a:p>
            <a:pPr lvl="0"/>
            <a:r>
              <a:rPr lang="en-US" dirty="0"/>
              <a:t>Edit Master text styles</a:t>
            </a:r>
          </a:p>
        </p:txBody>
      </p:sp>
      <p:sp>
        <p:nvSpPr>
          <p:cNvPr id="41" name="Content Placeholder 2"/>
          <p:cNvSpPr>
            <a:spLocks noGrp="1"/>
          </p:cNvSpPr>
          <p:nvPr>
            <p:ph idx="14" hasCustomPrompt="1"/>
          </p:nvPr>
        </p:nvSpPr>
        <p:spPr>
          <a:xfrm>
            <a:off x="12007283" y="2617872"/>
            <a:ext cx="4808103" cy="6413696"/>
          </a:xfrm>
          <a:prstGeom prst="rect">
            <a:avLst/>
          </a:prstGeom>
        </p:spPr>
        <p:txBody>
          <a:bodyPr lIns="0" tIns="0" rIns="0" bIns="0">
            <a:noAutofit/>
          </a:bodyPr>
          <a:lstStyle>
            <a:lvl1pPr marL="0" indent="0">
              <a:lnSpc>
                <a:spcPct val="120000"/>
              </a:lnSpc>
              <a:buClr>
                <a:schemeClr val="accent5"/>
              </a:buClr>
              <a:buFont typeface="Arial" panose="020B0604020202020204" pitchFamily="34" charset="0"/>
              <a:buNone/>
              <a:defRPr sz="2700"/>
            </a:lvl1pPr>
            <a:lvl2pPr marL="685800" indent="0">
              <a:lnSpc>
                <a:spcPct val="120000"/>
              </a:lnSpc>
              <a:buClr>
                <a:schemeClr val="accent5"/>
              </a:buClr>
              <a:buFont typeface="Arial" panose="020B0604020202020204" pitchFamily="34" charset="0"/>
              <a:buNone/>
              <a:defRPr sz="2400"/>
            </a:lvl2pPr>
            <a:lvl3pPr marL="1371600" indent="0">
              <a:lnSpc>
                <a:spcPct val="120000"/>
              </a:lnSpc>
              <a:buClr>
                <a:schemeClr val="accent5"/>
              </a:buClr>
              <a:buNone/>
              <a:defRPr sz="2100"/>
            </a:lvl3pPr>
            <a:lvl4pPr marL="2057400" indent="0">
              <a:lnSpc>
                <a:spcPct val="120000"/>
              </a:lnSpc>
              <a:buClr>
                <a:schemeClr val="accent5"/>
              </a:buClr>
              <a:buFont typeface="Arial" panose="020B0604020202020204" pitchFamily="34" charset="0"/>
              <a:buNone/>
              <a:defRPr sz="1800"/>
            </a:lvl4pPr>
            <a:lvl5pPr marL="2743200" indent="0">
              <a:lnSpc>
                <a:spcPct val="120000"/>
              </a:lnSpc>
              <a:buClr>
                <a:schemeClr val="accent5"/>
              </a:buClr>
              <a:buNone/>
              <a:defRPr sz="1500" cap="all" baseline="0"/>
            </a:lvl5pPr>
          </a:lstStyle>
          <a:p>
            <a:pPr lvl="0"/>
            <a:r>
              <a:rPr lang="en-US" dirty="0"/>
              <a:t>Edit Master text styles</a:t>
            </a:r>
          </a:p>
        </p:txBody>
      </p:sp>
      <p:sp>
        <p:nvSpPr>
          <p:cNvPr id="44" name="Title 1"/>
          <p:cNvSpPr>
            <a:spLocks noGrp="1"/>
          </p:cNvSpPr>
          <p:nvPr>
            <p:ph type="title"/>
          </p:nvPr>
        </p:nvSpPr>
        <p:spPr>
          <a:xfrm>
            <a:off x="1476078" y="1147464"/>
            <a:ext cx="11846414" cy="850239"/>
          </a:xfrm>
          <a:prstGeom prst="rect">
            <a:avLst/>
          </a:prstGeom>
        </p:spPr>
        <p:txBody>
          <a:bodyPr lIns="0" tIns="0" rIns="0" bIns="0" anchor="t" anchorCtr="0">
            <a:noAutofit/>
          </a:bodyPr>
          <a:lstStyle>
            <a:lvl1pPr>
              <a:lnSpc>
                <a:spcPct val="96000"/>
              </a:lnSpc>
              <a:defRPr sz="4800"/>
            </a:lvl1pPr>
          </a:lstStyle>
          <a:p>
            <a:r>
              <a:rPr lang="en-US"/>
              <a:t>Click to edit Master title style</a:t>
            </a:r>
            <a:endParaRPr lang="en-US" dirty="0"/>
          </a:p>
        </p:txBody>
      </p:sp>
    </p:spTree>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63802" y="1147464"/>
            <a:ext cx="15334842" cy="773073"/>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1463802" y="2532862"/>
            <a:ext cx="15334842" cy="649905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1456714" y="9031915"/>
            <a:ext cx="12713217" cy="614406"/>
          </a:xfrm>
          <a:prstGeom prst="rect">
            <a:avLst/>
          </a:prstGeom>
        </p:spPr>
        <p:txBody>
          <a:bodyPr vert="horz" lIns="0" tIns="0" rIns="0" bIns="0" rtlCol="0" anchor="b" anchorCtr="0"/>
          <a:lstStyle>
            <a:lvl1pPr algn="l">
              <a:defRPr sz="1500" cap="all" spc="225"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14629822" y="9031915"/>
            <a:ext cx="2175911" cy="614406"/>
          </a:xfrm>
          <a:prstGeom prst="rect">
            <a:avLst/>
          </a:prstGeom>
        </p:spPr>
        <p:txBody>
          <a:bodyPr vert="horz" lIns="0" tIns="0" rIns="0" bIns="0" rtlCol="0" anchor="b" anchorCtr="0"/>
          <a:lstStyle>
            <a:lvl1pPr algn="r">
              <a:defRPr sz="1500">
                <a:solidFill>
                  <a:schemeClr val="tx2"/>
                </a:solidFill>
              </a:defRPr>
            </a:lvl1pPr>
          </a:lstStyle>
          <a:p>
            <a:fld id="{36AD4128-43F4-4E6D-9F68-336E6948EE75}" type="slidenum">
              <a:rPr lang="en-US" smtClean="0"/>
              <a:pPr/>
              <a:t>‹#›</a:t>
            </a:fld>
            <a:endParaRPr lang="en-US"/>
          </a:p>
        </p:txBody>
      </p:sp>
    </p:spTree>
    <p:extLst>
      <p:ext uri="{BB962C8B-B14F-4D97-AF65-F5344CB8AC3E}">
        <p14:creationId xmlns:p14="http://schemas.microsoft.com/office/powerpoint/2010/main" val="2300813973"/>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715" r:id="rId3"/>
    <p:sldLayoutId id="2147483673" r:id="rId4"/>
    <p:sldLayoutId id="2147483716" r:id="rId5"/>
    <p:sldLayoutId id="2147483662" r:id="rId6"/>
    <p:sldLayoutId id="2147483717" r:id="rId7"/>
    <p:sldLayoutId id="2147483691" r:id="rId8"/>
    <p:sldLayoutId id="2147483692" r:id="rId9"/>
    <p:sldLayoutId id="2147483693" r:id="rId10"/>
    <p:sldLayoutId id="2147483688" r:id="rId11"/>
    <p:sldLayoutId id="2147483675" r:id="rId12"/>
    <p:sldLayoutId id="2147483694" r:id="rId13"/>
    <p:sldLayoutId id="2147483695" r:id="rId14"/>
    <p:sldLayoutId id="2147483696" r:id="rId15"/>
    <p:sldLayoutId id="2147483684" r:id="rId16"/>
    <p:sldLayoutId id="2147483697" r:id="rId17"/>
    <p:sldLayoutId id="2147483698" r:id="rId18"/>
    <p:sldLayoutId id="2147483699" r:id="rId19"/>
    <p:sldLayoutId id="2147483700" r:id="rId20"/>
    <p:sldLayoutId id="2147483701" r:id="rId21"/>
    <p:sldLayoutId id="2147483702" r:id="rId22"/>
    <p:sldLayoutId id="2147483703" r:id="rId23"/>
    <p:sldLayoutId id="2147483704" r:id="rId24"/>
    <p:sldLayoutId id="2147483705" r:id="rId25"/>
    <p:sldLayoutId id="2147483706" r:id="rId26"/>
    <p:sldLayoutId id="2147483707" r:id="rId27"/>
    <p:sldLayoutId id="2147483708" r:id="rId28"/>
    <p:sldLayoutId id="2147483709" r:id="rId29"/>
    <p:sldLayoutId id="2147483710" r:id="rId30"/>
    <p:sldLayoutId id="2147483711" r:id="rId31"/>
    <p:sldLayoutId id="2147483681" r:id="rId32"/>
    <p:sldLayoutId id="2147483683" r:id="rId33"/>
    <p:sldLayoutId id="2147483712" r:id="rId34"/>
    <p:sldLayoutId id="2147483667" r:id="rId35"/>
    <p:sldLayoutId id="2147483690" r:id="rId36"/>
    <p:sldLayoutId id="2147483689" r:id="rId37"/>
  </p:sldLayoutIdLst>
  <p:txStyles>
    <p:titleStyle>
      <a:lvl1pPr algn="l" defTabSz="1371600" rtl="0" eaLnBrk="1" latinLnBrk="0" hangingPunct="1">
        <a:lnSpc>
          <a:spcPct val="90000"/>
        </a:lnSpc>
        <a:spcBef>
          <a:spcPct val="0"/>
        </a:spcBef>
        <a:buNone/>
        <a:defRPr sz="3900" kern="1200">
          <a:solidFill>
            <a:schemeClr val="tx1"/>
          </a:solidFill>
          <a:latin typeface="+mj-lt"/>
          <a:ea typeface="+mj-ea"/>
          <a:cs typeface="+mj-cs"/>
        </a:defRPr>
      </a:lvl1pPr>
    </p:titleStyle>
    <p:bodyStyle>
      <a:lvl1pPr marL="342900" indent="-342900" algn="l" defTabSz="1371600" rtl="0" eaLnBrk="1" latinLnBrk="0" hangingPunct="1">
        <a:lnSpc>
          <a:spcPct val="120000"/>
        </a:lnSpc>
        <a:spcBef>
          <a:spcPts val="1500"/>
        </a:spcBef>
        <a:buClr>
          <a:schemeClr val="accent5"/>
        </a:buClr>
        <a:buFont typeface="Arial" panose="020B0604020202020204" pitchFamily="34" charset="0"/>
        <a:buChar char="•"/>
        <a:defRPr sz="2700" kern="1200">
          <a:solidFill>
            <a:schemeClr val="tx1"/>
          </a:solidFill>
          <a:latin typeface="+mn-lt"/>
          <a:ea typeface="+mn-ea"/>
          <a:cs typeface="+mn-cs"/>
        </a:defRPr>
      </a:lvl1pPr>
      <a:lvl2pPr marL="1028700" indent="-342900" algn="l" defTabSz="1371600" rtl="0" eaLnBrk="1" latinLnBrk="0" hangingPunct="1">
        <a:lnSpc>
          <a:spcPct val="120000"/>
        </a:lnSpc>
        <a:spcBef>
          <a:spcPts val="750"/>
        </a:spcBef>
        <a:buClr>
          <a:srgbClr val="FFC000"/>
        </a:buClr>
        <a:buFont typeface="Arial" panose="020B0604020202020204" pitchFamily="34" charset="0"/>
        <a:buChar char="–"/>
        <a:defRPr sz="2400" kern="1200">
          <a:solidFill>
            <a:schemeClr val="tx1"/>
          </a:solidFill>
          <a:latin typeface="+mn-lt"/>
          <a:ea typeface="+mn-ea"/>
          <a:cs typeface="+mn-cs"/>
        </a:defRPr>
      </a:lvl2pPr>
      <a:lvl3pPr marL="1714500" indent="-342900" algn="l" defTabSz="1371600" rtl="0" eaLnBrk="1" latinLnBrk="0" hangingPunct="1">
        <a:lnSpc>
          <a:spcPct val="120000"/>
        </a:lnSpc>
        <a:spcBef>
          <a:spcPts val="750"/>
        </a:spcBef>
        <a:buClr>
          <a:schemeClr val="accent5"/>
        </a:buClr>
        <a:buFont typeface="Arial" panose="020B0604020202020204" pitchFamily="34" charset="0"/>
        <a:buChar char="•"/>
        <a:defRPr sz="2100" kern="1200">
          <a:solidFill>
            <a:schemeClr val="tx1"/>
          </a:solidFill>
          <a:latin typeface="+mn-lt"/>
          <a:ea typeface="+mn-ea"/>
          <a:cs typeface="+mn-cs"/>
        </a:defRPr>
      </a:lvl3pPr>
      <a:lvl4pPr marL="2400300" indent="-342900" algn="l" defTabSz="1371600" rtl="0" eaLnBrk="1" latinLnBrk="0" hangingPunct="1">
        <a:lnSpc>
          <a:spcPct val="120000"/>
        </a:lnSpc>
        <a:spcBef>
          <a:spcPts val="750"/>
        </a:spcBef>
        <a:buClr>
          <a:schemeClr val="accent5"/>
        </a:buClr>
        <a:buFont typeface="Arial" panose="020B0604020202020204" pitchFamily="34" charset="0"/>
        <a:buChar char="–"/>
        <a:defRPr sz="1800" kern="1200">
          <a:solidFill>
            <a:schemeClr val="tx1"/>
          </a:solidFill>
          <a:latin typeface="+mn-lt"/>
          <a:ea typeface="+mn-ea"/>
          <a:cs typeface="+mn-cs"/>
        </a:defRPr>
      </a:lvl4pPr>
      <a:lvl5pPr marL="3086100" indent="-342900" algn="l" defTabSz="1371600" rtl="0" eaLnBrk="1" latinLnBrk="0" hangingPunct="1">
        <a:lnSpc>
          <a:spcPct val="120000"/>
        </a:lnSpc>
        <a:spcBef>
          <a:spcPts val="750"/>
        </a:spcBef>
        <a:buClr>
          <a:schemeClr val="accent5"/>
        </a:buClr>
        <a:buFont typeface="Arial" panose="020B0604020202020204" pitchFamily="34" charset="0"/>
        <a:buChar char="•"/>
        <a:defRPr sz="1500" kern="1200" cap="all" baseline="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8.xm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9.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41.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1.xml"/></Relationships>
</file>

<file path=ppt/slides/_rels/slide4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2" Type="http://schemas.openxmlformats.org/officeDocument/2006/relationships/hyperlink" Target="https://github.com/GrigoryanArtem/WPFPresentation" TargetMode="External"/><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E7AAF-6CB4-4D4C-90A9-4E49D2866402}"/>
              </a:ext>
            </a:extLst>
          </p:cNvPr>
          <p:cNvSpPr>
            <a:spLocks noGrp="1"/>
          </p:cNvSpPr>
          <p:nvPr>
            <p:ph type="title"/>
          </p:nvPr>
        </p:nvSpPr>
        <p:spPr/>
        <p:txBody>
          <a:bodyPr/>
          <a:lstStyle/>
          <a:p>
            <a:r>
              <a:rPr lang="en-US" dirty="0"/>
              <a:t>WPF (Core) + MVVM</a:t>
            </a:r>
            <a:endParaRPr lang="ru-RU" dirty="0"/>
          </a:p>
        </p:txBody>
      </p:sp>
      <p:sp>
        <p:nvSpPr>
          <p:cNvPr id="3" name="Subtitle 2">
            <a:extLst>
              <a:ext uri="{FF2B5EF4-FFF2-40B4-BE49-F238E27FC236}">
                <a16:creationId xmlns:a16="http://schemas.microsoft.com/office/drawing/2014/main" id="{A838A91B-9A9C-44D0-B997-3CECB023E3B0}"/>
              </a:ext>
            </a:extLst>
          </p:cNvPr>
          <p:cNvSpPr>
            <a:spLocks noGrp="1"/>
          </p:cNvSpPr>
          <p:nvPr>
            <p:ph type="subTitle" idx="1"/>
          </p:nvPr>
        </p:nvSpPr>
        <p:spPr/>
        <p:txBody>
          <a:bodyPr/>
          <a:lstStyle/>
          <a:p>
            <a:r>
              <a:rPr lang="en-US" dirty="0"/>
              <a:t>Artem Grigoryan</a:t>
            </a:r>
          </a:p>
          <a:p>
            <a:r>
              <a:rPr lang="en-US" dirty="0" err="1"/>
              <a:t>.Net</a:t>
            </a:r>
            <a:r>
              <a:rPr lang="en-US" dirty="0"/>
              <a:t> Trainee</a:t>
            </a:r>
            <a:endParaRPr lang="ru-RU" dirty="0"/>
          </a:p>
        </p:txBody>
      </p:sp>
    </p:spTree>
    <p:extLst>
      <p:ext uri="{BB962C8B-B14F-4D97-AF65-F5344CB8AC3E}">
        <p14:creationId xmlns:p14="http://schemas.microsoft.com/office/powerpoint/2010/main" val="910333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09627C7-B139-4B4E-B863-CAEBABBD9F08}"/>
              </a:ext>
            </a:extLst>
          </p:cNvPr>
          <p:cNvSpPr>
            <a:spLocks noGrp="1"/>
          </p:cNvSpPr>
          <p:nvPr>
            <p:ph idx="1"/>
          </p:nvPr>
        </p:nvSpPr>
        <p:spPr/>
        <p:txBody>
          <a:bodyPr anchor="ctr"/>
          <a:lstStyle/>
          <a:p>
            <a:pPr algn="ctr"/>
            <a:r>
              <a:rPr lang="en-US" b="1" i="1" dirty="0" err="1"/>
              <a:t>RaisePropertyChanged</a:t>
            </a:r>
            <a:r>
              <a:rPr lang="en-US" b="1" i="1" dirty="0"/>
              <a:t>&lt;T&gt; ([</a:t>
            </a:r>
            <a:r>
              <a:rPr lang="en-US" b="1" i="1" dirty="0" err="1"/>
              <a:t>CallerMemberName</a:t>
            </a:r>
            <a:r>
              <a:rPr lang="en-US" b="1" i="1" dirty="0"/>
              <a:t>] string </a:t>
            </a:r>
            <a:r>
              <a:rPr lang="en-US" b="1" i="1" dirty="0" err="1"/>
              <a:t>propertyName</a:t>
            </a:r>
            <a:r>
              <a:rPr lang="en-US" b="1" i="1" dirty="0"/>
              <a:t> = null, </a:t>
            </a:r>
          </a:p>
          <a:p>
            <a:pPr algn="ctr"/>
            <a:r>
              <a:rPr lang="en-US" b="1" i="1" dirty="0"/>
              <a:t>T </a:t>
            </a:r>
            <a:r>
              <a:rPr lang="en-US" b="1" i="1" dirty="0" err="1"/>
              <a:t>oldValue</a:t>
            </a:r>
            <a:r>
              <a:rPr lang="en-US" b="1" i="1" dirty="0"/>
              <a:t> = default, T </a:t>
            </a:r>
            <a:r>
              <a:rPr lang="en-US" b="1" i="1" dirty="0" err="1"/>
              <a:t>newValue</a:t>
            </a:r>
            <a:r>
              <a:rPr lang="en-US" b="1" i="1" dirty="0"/>
              <a:t> = default, bool broadcast = false)</a:t>
            </a:r>
          </a:p>
          <a:p>
            <a:endParaRPr lang="en-US" dirty="0"/>
          </a:p>
          <a:p>
            <a:r>
              <a:rPr lang="en-US" dirty="0"/>
              <a:t>Raises the </a:t>
            </a:r>
            <a:r>
              <a:rPr lang="en-US" dirty="0" err="1"/>
              <a:t>PropertyChanged</a:t>
            </a:r>
            <a:r>
              <a:rPr lang="en-US" dirty="0"/>
              <a:t> event if needed, and broadcasts a </a:t>
            </a:r>
            <a:r>
              <a:rPr lang="en-US" dirty="0" err="1"/>
              <a:t>PropertyChangedMessage</a:t>
            </a:r>
            <a:r>
              <a:rPr lang="en-US" dirty="0"/>
              <a:t> using the Messenger instance (or the static default instance if no Messenger instance is available).</a:t>
            </a:r>
            <a:endParaRPr lang="ru-RU" dirty="0"/>
          </a:p>
          <a:p>
            <a:endParaRPr lang="ru-RU" dirty="0"/>
          </a:p>
          <a:p>
            <a:pPr algn="ctr"/>
            <a:r>
              <a:rPr lang="en-US" b="1" i="1" dirty="0"/>
              <a:t>Set&lt;T&gt;(ref T field, T </a:t>
            </a:r>
            <a:r>
              <a:rPr lang="en-US" b="1" i="1" dirty="0" err="1"/>
              <a:t>newValue</a:t>
            </a:r>
            <a:r>
              <a:rPr lang="en-US" b="1" i="1" dirty="0"/>
              <a:t>, [</a:t>
            </a:r>
            <a:r>
              <a:rPr lang="en-US" b="1" i="1" dirty="0" err="1"/>
              <a:t>CallerMemberName</a:t>
            </a:r>
            <a:r>
              <a:rPr lang="en-US" b="1" i="1" dirty="0"/>
              <a:t>] string </a:t>
            </a:r>
            <a:r>
              <a:rPr lang="en-US" b="1" i="1" dirty="0" err="1"/>
              <a:t>propertyName</a:t>
            </a:r>
            <a:r>
              <a:rPr lang="en-US" b="1" i="1" dirty="0"/>
              <a:t> = null);</a:t>
            </a:r>
          </a:p>
          <a:p>
            <a:pPr algn="ctr"/>
            <a:endParaRPr lang="en-US" b="1" i="1" dirty="0"/>
          </a:p>
          <a:p>
            <a:r>
              <a:rPr lang="en-US" dirty="0"/>
              <a:t>Assigns a new value to the property. Then, raises the </a:t>
            </a:r>
            <a:r>
              <a:rPr lang="en-US" dirty="0" err="1"/>
              <a:t>PropertyChanged</a:t>
            </a:r>
            <a:r>
              <a:rPr lang="en-US" dirty="0"/>
              <a:t> event if needed.</a:t>
            </a:r>
            <a:endParaRPr lang="ru-RU" b="1" i="1" dirty="0"/>
          </a:p>
        </p:txBody>
      </p:sp>
      <p:sp>
        <p:nvSpPr>
          <p:cNvPr id="3" name="Title 2">
            <a:extLst>
              <a:ext uri="{FF2B5EF4-FFF2-40B4-BE49-F238E27FC236}">
                <a16:creationId xmlns:a16="http://schemas.microsoft.com/office/drawing/2014/main" id="{F2ADD507-F62D-4565-B073-2EA290E62541}"/>
              </a:ext>
            </a:extLst>
          </p:cNvPr>
          <p:cNvSpPr>
            <a:spLocks noGrp="1"/>
          </p:cNvSpPr>
          <p:nvPr>
            <p:ph type="title"/>
          </p:nvPr>
        </p:nvSpPr>
        <p:spPr/>
        <p:txBody>
          <a:bodyPr/>
          <a:lstStyle/>
          <a:p>
            <a:r>
              <a:rPr lang="en-US" dirty="0" err="1"/>
              <a:t>ObservableObject</a:t>
            </a:r>
            <a:endParaRPr lang="ru-RU" dirty="0"/>
          </a:p>
        </p:txBody>
      </p:sp>
    </p:spTree>
    <p:extLst>
      <p:ext uri="{BB962C8B-B14F-4D97-AF65-F5344CB8AC3E}">
        <p14:creationId xmlns:p14="http://schemas.microsoft.com/office/powerpoint/2010/main" val="3171801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883162D-1893-4091-9008-B59EF8A5AF7D}"/>
              </a:ext>
            </a:extLst>
          </p:cNvPr>
          <p:cNvSpPr>
            <a:spLocks noGrp="1"/>
          </p:cNvSpPr>
          <p:nvPr>
            <p:ph type="title"/>
          </p:nvPr>
        </p:nvSpPr>
        <p:spPr/>
        <p:txBody>
          <a:bodyPr/>
          <a:lstStyle/>
          <a:p>
            <a:r>
              <a:rPr lang="en-US" dirty="0" err="1"/>
              <a:t>RelayCommand</a:t>
            </a:r>
            <a:endParaRPr lang="ru-RU" dirty="0"/>
          </a:p>
        </p:txBody>
      </p:sp>
      <p:pic>
        <p:nvPicPr>
          <p:cNvPr id="5" name="Picture 4">
            <a:extLst>
              <a:ext uri="{FF2B5EF4-FFF2-40B4-BE49-F238E27FC236}">
                <a16:creationId xmlns:a16="http://schemas.microsoft.com/office/drawing/2014/main" id="{3AD1443C-E8E5-43A4-8C7B-F1E17CBCD068}"/>
              </a:ext>
            </a:extLst>
          </p:cNvPr>
          <p:cNvPicPr>
            <a:picLocks noChangeAspect="1"/>
          </p:cNvPicPr>
          <p:nvPr/>
        </p:nvPicPr>
        <p:blipFill>
          <a:blip r:embed="rId2"/>
          <a:stretch>
            <a:fillRect/>
          </a:stretch>
        </p:blipFill>
        <p:spPr>
          <a:xfrm>
            <a:off x="1476078" y="2907634"/>
            <a:ext cx="15976138" cy="4473319"/>
          </a:xfrm>
          <a:prstGeom prst="rect">
            <a:avLst/>
          </a:prstGeom>
        </p:spPr>
      </p:pic>
    </p:spTree>
    <p:extLst>
      <p:ext uri="{BB962C8B-B14F-4D97-AF65-F5344CB8AC3E}">
        <p14:creationId xmlns:p14="http://schemas.microsoft.com/office/powerpoint/2010/main" val="2296955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701407A-6478-4393-BC34-BC44B8AF34FE}"/>
              </a:ext>
            </a:extLst>
          </p:cNvPr>
          <p:cNvSpPr>
            <a:spLocks noGrp="1"/>
          </p:cNvSpPr>
          <p:nvPr>
            <p:ph type="title"/>
          </p:nvPr>
        </p:nvSpPr>
        <p:spPr/>
        <p:txBody>
          <a:bodyPr/>
          <a:lstStyle/>
          <a:p>
            <a:r>
              <a:rPr lang="en-US" dirty="0" err="1"/>
              <a:t>RelayCommand</a:t>
            </a:r>
            <a:r>
              <a:rPr lang="en-US" dirty="0"/>
              <a:t>&lt;T&gt;</a:t>
            </a:r>
            <a:endParaRPr lang="ru-RU" dirty="0"/>
          </a:p>
        </p:txBody>
      </p:sp>
      <p:pic>
        <p:nvPicPr>
          <p:cNvPr id="5" name="Picture 4">
            <a:extLst>
              <a:ext uri="{FF2B5EF4-FFF2-40B4-BE49-F238E27FC236}">
                <a16:creationId xmlns:a16="http://schemas.microsoft.com/office/drawing/2014/main" id="{6E84ABDD-F504-426D-B92E-B6A2AB64CFA2}"/>
              </a:ext>
            </a:extLst>
          </p:cNvPr>
          <p:cNvPicPr>
            <a:picLocks noChangeAspect="1"/>
          </p:cNvPicPr>
          <p:nvPr/>
        </p:nvPicPr>
        <p:blipFill>
          <a:blip r:embed="rId2"/>
          <a:stretch>
            <a:fillRect/>
          </a:stretch>
        </p:blipFill>
        <p:spPr>
          <a:xfrm>
            <a:off x="1476078" y="3009836"/>
            <a:ext cx="16398523" cy="4268916"/>
          </a:xfrm>
          <a:prstGeom prst="rect">
            <a:avLst/>
          </a:prstGeom>
        </p:spPr>
      </p:pic>
    </p:spTree>
    <p:extLst>
      <p:ext uri="{BB962C8B-B14F-4D97-AF65-F5344CB8AC3E}">
        <p14:creationId xmlns:p14="http://schemas.microsoft.com/office/powerpoint/2010/main" val="349910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9CACA-D3C5-46C7-B354-1E47B55C587C}"/>
              </a:ext>
            </a:extLst>
          </p:cNvPr>
          <p:cNvSpPr>
            <a:spLocks noGrp="1"/>
          </p:cNvSpPr>
          <p:nvPr>
            <p:ph type="title"/>
          </p:nvPr>
        </p:nvSpPr>
        <p:spPr/>
        <p:txBody>
          <a:bodyPr/>
          <a:lstStyle/>
          <a:p>
            <a:r>
              <a:rPr lang="en-US" b="1" dirty="0"/>
              <a:t>2. Preparation</a:t>
            </a:r>
            <a:endParaRPr lang="ru-RU" dirty="0"/>
          </a:p>
        </p:txBody>
      </p:sp>
      <p:sp>
        <p:nvSpPr>
          <p:cNvPr id="4" name="Text Placeholder 2">
            <a:extLst>
              <a:ext uri="{FF2B5EF4-FFF2-40B4-BE49-F238E27FC236}">
                <a16:creationId xmlns:a16="http://schemas.microsoft.com/office/drawing/2014/main" id="{81E73943-4310-42F0-82B0-F865E8A5094F}"/>
              </a:ext>
            </a:extLst>
          </p:cNvPr>
          <p:cNvSpPr txBox="1">
            <a:spLocks/>
          </p:cNvSpPr>
          <p:nvPr/>
        </p:nvSpPr>
        <p:spPr>
          <a:xfrm>
            <a:off x="1476078" y="7232343"/>
            <a:ext cx="13505922" cy="860400"/>
          </a:xfrm>
          <a:prstGeom prst="rect">
            <a:avLst/>
          </a:prstGeom>
        </p:spPr>
        <p:txBody>
          <a:bodyPr/>
          <a:lstStyle>
            <a:lvl1pPr marL="342900" indent="-342900" algn="l" defTabSz="1371600" rtl="0" eaLnBrk="1" latinLnBrk="0" hangingPunct="1">
              <a:lnSpc>
                <a:spcPct val="120000"/>
              </a:lnSpc>
              <a:spcBef>
                <a:spcPts val="1500"/>
              </a:spcBef>
              <a:buClr>
                <a:schemeClr val="accent5"/>
              </a:buClr>
              <a:buFont typeface="Arial" panose="020B0604020202020204" pitchFamily="34" charset="0"/>
              <a:buChar char="•"/>
              <a:defRPr sz="2700" kern="1200">
                <a:solidFill>
                  <a:schemeClr val="tx1"/>
                </a:solidFill>
                <a:latin typeface="+mn-lt"/>
                <a:ea typeface="+mn-ea"/>
                <a:cs typeface="+mn-cs"/>
              </a:defRPr>
            </a:lvl1pPr>
            <a:lvl2pPr marL="1028700" indent="-342900" algn="l" defTabSz="1371600" rtl="0" eaLnBrk="1" latinLnBrk="0" hangingPunct="1">
              <a:lnSpc>
                <a:spcPct val="120000"/>
              </a:lnSpc>
              <a:spcBef>
                <a:spcPts val="750"/>
              </a:spcBef>
              <a:buClr>
                <a:srgbClr val="FFC000"/>
              </a:buClr>
              <a:buFont typeface="Arial" panose="020B0604020202020204" pitchFamily="34" charset="0"/>
              <a:buChar char="–"/>
              <a:defRPr sz="2400" kern="1200">
                <a:solidFill>
                  <a:schemeClr val="tx1"/>
                </a:solidFill>
                <a:latin typeface="+mn-lt"/>
                <a:ea typeface="+mn-ea"/>
                <a:cs typeface="+mn-cs"/>
              </a:defRPr>
            </a:lvl2pPr>
            <a:lvl3pPr marL="1714500" indent="-342900" algn="l" defTabSz="1371600" rtl="0" eaLnBrk="1" latinLnBrk="0" hangingPunct="1">
              <a:lnSpc>
                <a:spcPct val="120000"/>
              </a:lnSpc>
              <a:spcBef>
                <a:spcPts val="750"/>
              </a:spcBef>
              <a:buClr>
                <a:schemeClr val="accent5"/>
              </a:buClr>
              <a:buFont typeface="Arial" panose="020B0604020202020204" pitchFamily="34" charset="0"/>
              <a:buChar char="•"/>
              <a:defRPr sz="2100" kern="1200">
                <a:solidFill>
                  <a:schemeClr val="tx1"/>
                </a:solidFill>
                <a:latin typeface="+mn-lt"/>
                <a:ea typeface="+mn-ea"/>
                <a:cs typeface="+mn-cs"/>
              </a:defRPr>
            </a:lvl3pPr>
            <a:lvl4pPr marL="2400300" indent="-342900" algn="l" defTabSz="1371600" rtl="0" eaLnBrk="1" latinLnBrk="0" hangingPunct="1">
              <a:lnSpc>
                <a:spcPct val="120000"/>
              </a:lnSpc>
              <a:spcBef>
                <a:spcPts val="750"/>
              </a:spcBef>
              <a:buClr>
                <a:schemeClr val="accent5"/>
              </a:buClr>
              <a:buFont typeface="Arial" panose="020B0604020202020204" pitchFamily="34" charset="0"/>
              <a:buChar char="–"/>
              <a:defRPr sz="1800" kern="1200">
                <a:solidFill>
                  <a:schemeClr val="tx1"/>
                </a:solidFill>
                <a:latin typeface="+mn-lt"/>
                <a:ea typeface="+mn-ea"/>
                <a:cs typeface="+mn-cs"/>
              </a:defRPr>
            </a:lvl4pPr>
            <a:lvl5pPr marL="3086100" indent="-342900" algn="l" defTabSz="1371600" rtl="0" eaLnBrk="1" latinLnBrk="0" hangingPunct="1">
              <a:lnSpc>
                <a:spcPct val="120000"/>
              </a:lnSpc>
              <a:spcBef>
                <a:spcPts val="750"/>
              </a:spcBef>
              <a:buClr>
                <a:schemeClr val="accent5"/>
              </a:buClr>
              <a:buFont typeface="Arial" panose="020B0604020202020204" pitchFamily="34" charset="0"/>
              <a:buChar char="•"/>
              <a:defRPr sz="1500" kern="1200" cap="all" baseline="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marL="0" indent="0">
              <a:buNone/>
            </a:pPr>
            <a:r>
              <a:rPr lang="en-US" dirty="0" err="1">
                <a:solidFill>
                  <a:schemeClr val="bg1"/>
                </a:solidFill>
              </a:rPr>
              <a:t>MaterialDesignInXamlToolkit</a:t>
            </a:r>
            <a:r>
              <a:rPr lang="en-US" dirty="0">
                <a:solidFill>
                  <a:schemeClr val="bg1"/>
                </a:solidFill>
              </a:rPr>
              <a:t>, </a:t>
            </a:r>
            <a:r>
              <a:rPr lang="en-US" dirty="0" err="1">
                <a:solidFill>
                  <a:schemeClr val="bg1"/>
                </a:solidFill>
              </a:rPr>
              <a:t>RestSharp</a:t>
            </a:r>
            <a:endParaRPr lang="ru-RU" dirty="0">
              <a:solidFill>
                <a:schemeClr val="bg1"/>
              </a:solidFill>
            </a:endParaRPr>
          </a:p>
        </p:txBody>
      </p:sp>
    </p:spTree>
    <p:extLst>
      <p:ext uri="{BB962C8B-B14F-4D97-AF65-F5344CB8AC3E}">
        <p14:creationId xmlns:p14="http://schemas.microsoft.com/office/powerpoint/2010/main" val="30373526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52D3124-E723-4708-9B89-D8677A2FF33B}"/>
              </a:ext>
            </a:extLst>
          </p:cNvPr>
          <p:cNvSpPr>
            <a:spLocks noGrp="1"/>
          </p:cNvSpPr>
          <p:nvPr>
            <p:ph idx="1"/>
          </p:nvPr>
        </p:nvSpPr>
        <p:spPr/>
        <p:txBody>
          <a:bodyPr anchor="ctr"/>
          <a:lstStyle/>
          <a:p>
            <a:pPr marL="457200" indent="-457200">
              <a:buFont typeface="Arial" panose="020B0604020202020204" pitchFamily="34" charset="0"/>
              <a:buChar char="•"/>
            </a:pPr>
            <a:r>
              <a:rPr lang="en-US" sz="2800" dirty="0"/>
              <a:t>Material Design styles for all major WPF Framework controls</a:t>
            </a:r>
          </a:p>
          <a:p>
            <a:pPr marL="457200" indent="-457200">
              <a:buFont typeface="Arial" panose="020B0604020202020204" pitchFamily="34" charset="0"/>
              <a:buChar char="•"/>
            </a:pPr>
            <a:r>
              <a:rPr lang="en-US" sz="2800" dirty="0"/>
              <a:t>Additional controls to support the theme, including Multi Action Button, Cards, Dialogs, Clock</a:t>
            </a:r>
          </a:p>
          <a:p>
            <a:pPr marL="457200" indent="-457200">
              <a:buFont typeface="Arial" panose="020B0604020202020204" pitchFamily="34" charset="0"/>
              <a:buChar char="•"/>
            </a:pPr>
            <a:r>
              <a:rPr lang="en-US" sz="2800" dirty="0"/>
              <a:t>Easy configuration of palette (at design and runtime), according to Google's guidelines</a:t>
            </a:r>
          </a:p>
          <a:p>
            <a:pPr marL="457200" indent="-457200">
              <a:buFont typeface="Arial" panose="020B0604020202020204" pitchFamily="34" charset="0"/>
              <a:buChar char="•"/>
            </a:pPr>
            <a:r>
              <a:rPr lang="en-US" sz="2800" dirty="0"/>
              <a:t>Easy transition effects</a:t>
            </a:r>
          </a:p>
          <a:p>
            <a:pPr marL="457200" indent="-457200">
              <a:buFont typeface="Arial" panose="020B0604020202020204" pitchFamily="34" charset="0"/>
              <a:buChar char="•"/>
            </a:pPr>
            <a:r>
              <a:rPr lang="en-US" sz="2800" dirty="0"/>
              <a:t>Compatible with </a:t>
            </a:r>
            <a:r>
              <a:rPr lang="en-US" sz="2800" dirty="0" err="1"/>
              <a:t>Dragablz</a:t>
            </a:r>
            <a:r>
              <a:rPr lang="en-US" sz="2800" dirty="0"/>
              <a:t>, </a:t>
            </a:r>
            <a:r>
              <a:rPr lang="en-US" sz="2800" dirty="0" err="1"/>
              <a:t>MahApps</a:t>
            </a:r>
            <a:endParaRPr lang="en-US" sz="2800" dirty="0"/>
          </a:p>
        </p:txBody>
      </p:sp>
      <p:sp>
        <p:nvSpPr>
          <p:cNvPr id="3" name="Title 2">
            <a:extLst>
              <a:ext uri="{FF2B5EF4-FFF2-40B4-BE49-F238E27FC236}">
                <a16:creationId xmlns:a16="http://schemas.microsoft.com/office/drawing/2014/main" id="{819418F6-BD95-4B72-A846-0D166FCD5249}"/>
              </a:ext>
            </a:extLst>
          </p:cNvPr>
          <p:cNvSpPr>
            <a:spLocks noGrp="1"/>
          </p:cNvSpPr>
          <p:nvPr>
            <p:ph type="title"/>
          </p:nvPr>
        </p:nvSpPr>
        <p:spPr/>
        <p:txBody>
          <a:bodyPr/>
          <a:lstStyle/>
          <a:p>
            <a:r>
              <a:rPr lang="en-US" b="1" dirty="0" err="1"/>
              <a:t>MaterialDesignInXamlToolkit</a:t>
            </a:r>
            <a:endParaRPr lang="ru-RU" dirty="0"/>
          </a:p>
        </p:txBody>
      </p:sp>
      <p:pic>
        <p:nvPicPr>
          <p:cNvPr id="6" name="Picture 2" descr="Alt text">
            <a:extLst>
              <a:ext uri="{FF2B5EF4-FFF2-40B4-BE49-F238E27FC236}">
                <a16:creationId xmlns:a16="http://schemas.microsoft.com/office/drawing/2014/main" id="{3A757F0E-4013-489F-8CBE-0BD6FCDE53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29884" y="2381041"/>
            <a:ext cx="5324007" cy="391196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7" name="Picture 6" descr="Alt text">
            <a:extLst>
              <a:ext uri="{FF2B5EF4-FFF2-40B4-BE49-F238E27FC236}">
                <a16:creationId xmlns:a16="http://schemas.microsoft.com/office/drawing/2014/main" id="{A0D1DF67-88AC-4704-911C-7992184DF0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06721" y="3467365"/>
            <a:ext cx="5499734" cy="403444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8" name="Picture 8" descr="Alt text">
            <a:extLst>
              <a:ext uri="{FF2B5EF4-FFF2-40B4-BE49-F238E27FC236}">
                <a16:creationId xmlns:a16="http://schemas.microsoft.com/office/drawing/2014/main" id="{961F5392-72D9-43D4-8AB1-BB319FF146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27830" y="5484588"/>
            <a:ext cx="5728116" cy="420198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9" name="Picture 4" descr="Alt text">
            <a:extLst>
              <a:ext uri="{FF2B5EF4-FFF2-40B4-BE49-F238E27FC236}">
                <a16:creationId xmlns:a16="http://schemas.microsoft.com/office/drawing/2014/main" id="{574D52A4-C224-49F8-9547-50C4933BC09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30675" y="4719546"/>
            <a:ext cx="6007001" cy="442157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19949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3B161A3-4AC8-4C79-9977-F03254A68D67}"/>
              </a:ext>
            </a:extLst>
          </p:cNvPr>
          <p:cNvSpPr>
            <a:spLocks noGrp="1"/>
          </p:cNvSpPr>
          <p:nvPr>
            <p:ph idx="1"/>
          </p:nvPr>
        </p:nvSpPr>
        <p:spPr>
          <a:xfrm>
            <a:off x="1476076" y="2617872"/>
            <a:ext cx="10843609" cy="6413696"/>
          </a:xfrm>
        </p:spPr>
        <p:txBody>
          <a:bodyPr anchor="ctr"/>
          <a:lstStyle/>
          <a:p>
            <a:pPr marL="457200" indent="-457200">
              <a:buFont typeface="Arial" panose="020B0604020202020204" pitchFamily="34" charset="0"/>
              <a:buChar char="•"/>
            </a:pPr>
            <a:r>
              <a:rPr lang="en-US" sz="3200" dirty="0" err="1"/>
              <a:t>RestSharp</a:t>
            </a:r>
            <a:r>
              <a:rPr lang="en-US" sz="3200" dirty="0"/>
              <a:t> is HTTP client library for .NET. Featuring automatic serialization and deserialization, request and response type detection, variety of authentications and other useful features, it is being used by hundreds of thousands of projects.</a:t>
            </a:r>
          </a:p>
          <a:p>
            <a:pPr marL="457200" indent="-457200">
              <a:buFont typeface="Arial" panose="020B0604020202020204" pitchFamily="34" charset="0"/>
              <a:buChar char="•"/>
            </a:pPr>
            <a:r>
              <a:rPr lang="en-US" sz="3200" dirty="0" err="1"/>
              <a:t>RestSharp</a:t>
            </a:r>
            <a:r>
              <a:rPr lang="en-US" sz="3200" dirty="0"/>
              <a:t> passed over 32 million downloads on NuGet, with average daily download count of 10,000. </a:t>
            </a:r>
            <a:endParaRPr lang="ru-RU" sz="3200" dirty="0"/>
          </a:p>
        </p:txBody>
      </p:sp>
      <p:sp>
        <p:nvSpPr>
          <p:cNvPr id="3" name="Title 2">
            <a:extLst>
              <a:ext uri="{FF2B5EF4-FFF2-40B4-BE49-F238E27FC236}">
                <a16:creationId xmlns:a16="http://schemas.microsoft.com/office/drawing/2014/main" id="{7E0A0CE1-FFDE-419E-A5E1-7E5052494E34}"/>
              </a:ext>
            </a:extLst>
          </p:cNvPr>
          <p:cNvSpPr>
            <a:spLocks noGrp="1"/>
          </p:cNvSpPr>
          <p:nvPr>
            <p:ph type="title"/>
          </p:nvPr>
        </p:nvSpPr>
        <p:spPr/>
        <p:txBody>
          <a:bodyPr/>
          <a:lstStyle/>
          <a:p>
            <a:r>
              <a:rPr lang="en-US" b="1" dirty="0" err="1"/>
              <a:t>RestSharp</a:t>
            </a:r>
            <a:endParaRPr lang="ru-RU" dirty="0"/>
          </a:p>
        </p:txBody>
      </p:sp>
      <p:pic>
        <p:nvPicPr>
          <p:cNvPr id="4" name="Picture 2" descr="Картинки по запросу &quot;restsharp&quot;">
            <a:extLst>
              <a:ext uri="{FF2B5EF4-FFF2-40B4-BE49-F238E27FC236}">
                <a16:creationId xmlns:a16="http://schemas.microsoft.com/office/drawing/2014/main" id="{5F175F52-7290-4D6D-AD62-12C84B0994A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526" t="30017" r="14438" b="28816"/>
          <a:stretch/>
        </p:blipFill>
        <p:spPr bwMode="auto">
          <a:xfrm>
            <a:off x="12888097" y="4646141"/>
            <a:ext cx="4843848" cy="1606378"/>
          </a:xfrm>
          <a:prstGeom prst="rect">
            <a:avLst/>
          </a:prstGeom>
          <a:ln>
            <a:noFill/>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01650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A87FA-19D7-4E42-BA40-08FBD8C97B36}"/>
              </a:ext>
            </a:extLst>
          </p:cNvPr>
          <p:cNvSpPr>
            <a:spLocks noGrp="1"/>
          </p:cNvSpPr>
          <p:nvPr>
            <p:ph type="title"/>
          </p:nvPr>
        </p:nvSpPr>
        <p:spPr/>
        <p:txBody>
          <a:bodyPr/>
          <a:lstStyle/>
          <a:p>
            <a:r>
              <a:rPr lang="en-US" b="1" dirty="0"/>
              <a:t>3. Application</a:t>
            </a:r>
            <a:endParaRPr lang="ru-RU" dirty="0"/>
          </a:p>
        </p:txBody>
      </p:sp>
      <p:sp>
        <p:nvSpPr>
          <p:cNvPr id="3" name="Text Placeholder 2">
            <a:extLst>
              <a:ext uri="{FF2B5EF4-FFF2-40B4-BE49-F238E27FC236}">
                <a16:creationId xmlns:a16="http://schemas.microsoft.com/office/drawing/2014/main" id="{A9035A38-7BB1-4098-8282-508CE6BD7ACD}"/>
              </a:ext>
            </a:extLst>
          </p:cNvPr>
          <p:cNvSpPr txBox="1">
            <a:spLocks/>
          </p:cNvSpPr>
          <p:nvPr/>
        </p:nvSpPr>
        <p:spPr>
          <a:xfrm>
            <a:off x="1476078" y="7232343"/>
            <a:ext cx="13505922" cy="860400"/>
          </a:xfrm>
          <a:prstGeom prst="rect">
            <a:avLst/>
          </a:prstGeom>
        </p:spPr>
        <p:txBody>
          <a:bodyPr/>
          <a:lstStyle>
            <a:lvl1pPr marL="342900" indent="-342900" algn="l" defTabSz="1371600" rtl="0" eaLnBrk="1" latinLnBrk="0" hangingPunct="1">
              <a:lnSpc>
                <a:spcPct val="120000"/>
              </a:lnSpc>
              <a:spcBef>
                <a:spcPts val="1500"/>
              </a:spcBef>
              <a:buClr>
                <a:schemeClr val="accent5"/>
              </a:buClr>
              <a:buFont typeface="Arial" panose="020B0604020202020204" pitchFamily="34" charset="0"/>
              <a:buChar char="•"/>
              <a:defRPr sz="2700" kern="1200">
                <a:solidFill>
                  <a:schemeClr val="tx1"/>
                </a:solidFill>
                <a:latin typeface="+mn-lt"/>
                <a:ea typeface="+mn-ea"/>
                <a:cs typeface="+mn-cs"/>
              </a:defRPr>
            </a:lvl1pPr>
            <a:lvl2pPr marL="1028700" indent="-342900" algn="l" defTabSz="1371600" rtl="0" eaLnBrk="1" latinLnBrk="0" hangingPunct="1">
              <a:lnSpc>
                <a:spcPct val="120000"/>
              </a:lnSpc>
              <a:spcBef>
                <a:spcPts val="750"/>
              </a:spcBef>
              <a:buClr>
                <a:srgbClr val="FFC000"/>
              </a:buClr>
              <a:buFont typeface="Arial" panose="020B0604020202020204" pitchFamily="34" charset="0"/>
              <a:buChar char="–"/>
              <a:defRPr sz="2400" kern="1200">
                <a:solidFill>
                  <a:schemeClr val="tx1"/>
                </a:solidFill>
                <a:latin typeface="+mn-lt"/>
                <a:ea typeface="+mn-ea"/>
                <a:cs typeface="+mn-cs"/>
              </a:defRPr>
            </a:lvl2pPr>
            <a:lvl3pPr marL="1714500" indent="-342900" algn="l" defTabSz="1371600" rtl="0" eaLnBrk="1" latinLnBrk="0" hangingPunct="1">
              <a:lnSpc>
                <a:spcPct val="120000"/>
              </a:lnSpc>
              <a:spcBef>
                <a:spcPts val="750"/>
              </a:spcBef>
              <a:buClr>
                <a:schemeClr val="accent5"/>
              </a:buClr>
              <a:buFont typeface="Arial" panose="020B0604020202020204" pitchFamily="34" charset="0"/>
              <a:buChar char="•"/>
              <a:defRPr sz="2100" kern="1200">
                <a:solidFill>
                  <a:schemeClr val="tx1"/>
                </a:solidFill>
                <a:latin typeface="+mn-lt"/>
                <a:ea typeface="+mn-ea"/>
                <a:cs typeface="+mn-cs"/>
              </a:defRPr>
            </a:lvl3pPr>
            <a:lvl4pPr marL="2400300" indent="-342900" algn="l" defTabSz="1371600" rtl="0" eaLnBrk="1" latinLnBrk="0" hangingPunct="1">
              <a:lnSpc>
                <a:spcPct val="120000"/>
              </a:lnSpc>
              <a:spcBef>
                <a:spcPts val="750"/>
              </a:spcBef>
              <a:buClr>
                <a:schemeClr val="accent5"/>
              </a:buClr>
              <a:buFont typeface="Arial" panose="020B0604020202020204" pitchFamily="34" charset="0"/>
              <a:buChar char="–"/>
              <a:defRPr sz="1800" kern="1200">
                <a:solidFill>
                  <a:schemeClr val="tx1"/>
                </a:solidFill>
                <a:latin typeface="+mn-lt"/>
                <a:ea typeface="+mn-ea"/>
                <a:cs typeface="+mn-cs"/>
              </a:defRPr>
            </a:lvl4pPr>
            <a:lvl5pPr marL="3086100" indent="-342900" algn="l" defTabSz="1371600" rtl="0" eaLnBrk="1" latinLnBrk="0" hangingPunct="1">
              <a:lnSpc>
                <a:spcPct val="120000"/>
              </a:lnSpc>
              <a:spcBef>
                <a:spcPts val="750"/>
              </a:spcBef>
              <a:buClr>
                <a:schemeClr val="accent5"/>
              </a:buClr>
              <a:buFont typeface="Arial" panose="020B0604020202020204" pitchFamily="34" charset="0"/>
              <a:buChar char="•"/>
              <a:defRPr sz="1500" kern="1200" cap="all" baseline="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marL="0" indent="0">
              <a:buNone/>
            </a:pPr>
            <a:r>
              <a:rPr lang="en-US" dirty="0">
                <a:solidFill>
                  <a:schemeClr val="bg1"/>
                </a:solidFill>
              </a:rPr>
              <a:t>API (</a:t>
            </a:r>
            <a:r>
              <a:rPr lang="en-US" dirty="0" err="1">
                <a:solidFill>
                  <a:schemeClr val="bg1"/>
                </a:solidFill>
              </a:rPr>
              <a:t>.Net</a:t>
            </a:r>
            <a:r>
              <a:rPr lang="en-US" dirty="0">
                <a:solidFill>
                  <a:schemeClr val="bg1"/>
                </a:solidFill>
              </a:rPr>
              <a:t> Core 3.1), WPF (</a:t>
            </a:r>
            <a:r>
              <a:rPr lang="en-US" dirty="0" err="1">
                <a:solidFill>
                  <a:schemeClr val="bg1"/>
                </a:solidFill>
              </a:rPr>
              <a:t>.Net</a:t>
            </a:r>
            <a:r>
              <a:rPr lang="en-US" dirty="0">
                <a:solidFill>
                  <a:schemeClr val="bg1"/>
                </a:solidFill>
              </a:rPr>
              <a:t> Core 3.1) </a:t>
            </a:r>
            <a:endParaRPr lang="ru-RU" dirty="0">
              <a:solidFill>
                <a:schemeClr val="bg1"/>
              </a:solidFill>
            </a:endParaRPr>
          </a:p>
        </p:txBody>
      </p:sp>
    </p:spTree>
    <p:extLst>
      <p:ext uri="{BB962C8B-B14F-4D97-AF65-F5344CB8AC3E}">
        <p14:creationId xmlns:p14="http://schemas.microsoft.com/office/powerpoint/2010/main" val="26509164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9C07DE0-3350-4876-A8BB-2B1D80C470D8}"/>
              </a:ext>
            </a:extLst>
          </p:cNvPr>
          <p:cNvPicPr>
            <a:picLocks noGrp="1" noChangeAspect="1"/>
          </p:cNvPicPr>
          <p:nvPr>
            <p:ph idx="1"/>
          </p:nvPr>
        </p:nvPicPr>
        <p:blipFill>
          <a:blip r:embed="rId2"/>
          <a:stretch>
            <a:fillRect/>
          </a:stretch>
        </p:blipFill>
        <p:spPr>
          <a:xfrm>
            <a:off x="3700315" y="2360490"/>
            <a:ext cx="10887369" cy="7104786"/>
          </a:xfrm>
          <a:prstGeom prst="rect">
            <a:avLst/>
          </a:prstGeom>
        </p:spPr>
      </p:pic>
      <p:sp>
        <p:nvSpPr>
          <p:cNvPr id="3" name="Title 2">
            <a:extLst>
              <a:ext uri="{FF2B5EF4-FFF2-40B4-BE49-F238E27FC236}">
                <a16:creationId xmlns:a16="http://schemas.microsoft.com/office/drawing/2014/main" id="{A9EC783F-CC47-46DE-934D-2F2705C09D31}"/>
              </a:ext>
            </a:extLst>
          </p:cNvPr>
          <p:cNvSpPr>
            <a:spLocks noGrp="1"/>
          </p:cNvSpPr>
          <p:nvPr>
            <p:ph type="title"/>
          </p:nvPr>
        </p:nvSpPr>
        <p:spPr/>
        <p:txBody>
          <a:bodyPr/>
          <a:lstStyle/>
          <a:p>
            <a:r>
              <a:rPr lang="en-US" dirty="0"/>
              <a:t>NuGet</a:t>
            </a:r>
            <a:endParaRPr lang="ru-RU" dirty="0"/>
          </a:p>
        </p:txBody>
      </p:sp>
    </p:spTree>
    <p:extLst>
      <p:ext uri="{BB962C8B-B14F-4D97-AF65-F5344CB8AC3E}">
        <p14:creationId xmlns:p14="http://schemas.microsoft.com/office/powerpoint/2010/main" val="857125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2396BB3-EBF5-4D55-B38F-B727835D444E}"/>
              </a:ext>
            </a:extLst>
          </p:cNvPr>
          <p:cNvSpPr>
            <a:spLocks noGrp="1"/>
          </p:cNvSpPr>
          <p:nvPr>
            <p:ph type="title"/>
          </p:nvPr>
        </p:nvSpPr>
        <p:spPr/>
        <p:txBody>
          <a:bodyPr/>
          <a:lstStyle/>
          <a:p>
            <a:r>
              <a:rPr lang="en-US" dirty="0"/>
              <a:t>API</a:t>
            </a:r>
            <a:endParaRPr lang="ru-RU" dirty="0"/>
          </a:p>
        </p:txBody>
      </p:sp>
      <p:pic>
        <p:nvPicPr>
          <p:cNvPr id="5" name="Picture 4">
            <a:extLst>
              <a:ext uri="{FF2B5EF4-FFF2-40B4-BE49-F238E27FC236}">
                <a16:creationId xmlns:a16="http://schemas.microsoft.com/office/drawing/2014/main" id="{2C15C20F-9289-422F-AF24-050F25099B1E}"/>
              </a:ext>
            </a:extLst>
          </p:cNvPr>
          <p:cNvPicPr>
            <a:picLocks noChangeAspect="1"/>
          </p:cNvPicPr>
          <p:nvPr/>
        </p:nvPicPr>
        <p:blipFill>
          <a:blip r:embed="rId2"/>
          <a:stretch>
            <a:fillRect/>
          </a:stretch>
        </p:blipFill>
        <p:spPr>
          <a:xfrm>
            <a:off x="1476078" y="2748284"/>
            <a:ext cx="6855002" cy="6724679"/>
          </a:xfrm>
          <a:prstGeom prst="rect">
            <a:avLst/>
          </a:prstGeom>
        </p:spPr>
      </p:pic>
      <p:pic>
        <p:nvPicPr>
          <p:cNvPr id="6" name="Picture 5">
            <a:extLst>
              <a:ext uri="{FF2B5EF4-FFF2-40B4-BE49-F238E27FC236}">
                <a16:creationId xmlns:a16="http://schemas.microsoft.com/office/drawing/2014/main" id="{22F0094F-4D1B-4AFE-9BDE-9B309E8FD109}"/>
              </a:ext>
            </a:extLst>
          </p:cNvPr>
          <p:cNvPicPr>
            <a:picLocks noChangeAspect="1"/>
          </p:cNvPicPr>
          <p:nvPr/>
        </p:nvPicPr>
        <p:blipFill>
          <a:blip r:embed="rId3"/>
          <a:stretch>
            <a:fillRect/>
          </a:stretch>
        </p:blipFill>
        <p:spPr>
          <a:xfrm>
            <a:off x="9960129" y="4685364"/>
            <a:ext cx="6851793" cy="2852258"/>
          </a:xfrm>
          <a:prstGeom prst="rect">
            <a:avLst/>
          </a:prstGeom>
        </p:spPr>
      </p:pic>
    </p:spTree>
    <p:extLst>
      <p:ext uri="{BB962C8B-B14F-4D97-AF65-F5344CB8AC3E}">
        <p14:creationId xmlns:p14="http://schemas.microsoft.com/office/powerpoint/2010/main" val="42685749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3FD76DA-6A86-4BFB-962E-52AC889B76AE}"/>
              </a:ext>
            </a:extLst>
          </p:cNvPr>
          <p:cNvPicPr>
            <a:picLocks noGrp="1" noChangeAspect="1"/>
          </p:cNvPicPr>
          <p:nvPr>
            <p:ph idx="1"/>
          </p:nvPr>
        </p:nvPicPr>
        <p:blipFill>
          <a:blip r:embed="rId2"/>
          <a:stretch>
            <a:fillRect/>
          </a:stretch>
        </p:blipFill>
        <p:spPr>
          <a:xfrm>
            <a:off x="2473619" y="2638200"/>
            <a:ext cx="13340761" cy="6502924"/>
          </a:xfrm>
          <a:prstGeom prst="rect">
            <a:avLst/>
          </a:prstGeom>
        </p:spPr>
      </p:pic>
      <p:sp>
        <p:nvSpPr>
          <p:cNvPr id="3" name="Title 2">
            <a:extLst>
              <a:ext uri="{FF2B5EF4-FFF2-40B4-BE49-F238E27FC236}">
                <a16:creationId xmlns:a16="http://schemas.microsoft.com/office/drawing/2014/main" id="{5EEDBF19-2F7A-4B15-898D-5DFB1C78BD3A}"/>
              </a:ext>
            </a:extLst>
          </p:cNvPr>
          <p:cNvSpPr>
            <a:spLocks noGrp="1"/>
          </p:cNvSpPr>
          <p:nvPr>
            <p:ph type="title"/>
          </p:nvPr>
        </p:nvSpPr>
        <p:spPr/>
        <p:txBody>
          <a:bodyPr/>
          <a:lstStyle/>
          <a:p>
            <a:r>
              <a:rPr lang="en-US" dirty="0"/>
              <a:t>API</a:t>
            </a:r>
            <a:endParaRPr lang="ru-RU" dirty="0"/>
          </a:p>
        </p:txBody>
      </p:sp>
    </p:spTree>
    <p:extLst>
      <p:ext uri="{BB962C8B-B14F-4D97-AF65-F5344CB8AC3E}">
        <p14:creationId xmlns:p14="http://schemas.microsoft.com/office/powerpoint/2010/main" val="3897913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4E5C7-34BB-4826-9C8E-90604871D824}"/>
              </a:ext>
            </a:extLst>
          </p:cNvPr>
          <p:cNvSpPr>
            <a:spLocks noGrp="1"/>
          </p:cNvSpPr>
          <p:nvPr>
            <p:ph type="title"/>
          </p:nvPr>
        </p:nvSpPr>
        <p:spPr/>
        <p:txBody>
          <a:bodyPr/>
          <a:lstStyle/>
          <a:p>
            <a:r>
              <a:rPr lang="en-US" b="1" dirty="0"/>
              <a:t>1. Introduction</a:t>
            </a:r>
            <a:endParaRPr lang="ru-RU" dirty="0"/>
          </a:p>
        </p:txBody>
      </p:sp>
      <p:sp>
        <p:nvSpPr>
          <p:cNvPr id="3" name="Text Placeholder 2">
            <a:extLst>
              <a:ext uri="{FF2B5EF4-FFF2-40B4-BE49-F238E27FC236}">
                <a16:creationId xmlns:a16="http://schemas.microsoft.com/office/drawing/2014/main" id="{1706FDDC-0FE4-4D9E-8C81-532A2D9F575E}"/>
              </a:ext>
            </a:extLst>
          </p:cNvPr>
          <p:cNvSpPr txBox="1">
            <a:spLocks/>
          </p:cNvSpPr>
          <p:nvPr/>
        </p:nvSpPr>
        <p:spPr>
          <a:xfrm>
            <a:off x="1476078" y="7232343"/>
            <a:ext cx="13505922" cy="860400"/>
          </a:xfrm>
          <a:prstGeom prst="rect">
            <a:avLst/>
          </a:prstGeom>
        </p:spPr>
        <p:txBody>
          <a:bodyPr/>
          <a:lstStyle>
            <a:lvl1pPr marL="342900" indent="-342900" algn="l" defTabSz="1371600" rtl="0" eaLnBrk="1" latinLnBrk="0" hangingPunct="1">
              <a:lnSpc>
                <a:spcPct val="120000"/>
              </a:lnSpc>
              <a:spcBef>
                <a:spcPts val="1500"/>
              </a:spcBef>
              <a:buClr>
                <a:schemeClr val="accent5"/>
              </a:buClr>
              <a:buFont typeface="Arial" panose="020B0604020202020204" pitchFamily="34" charset="0"/>
              <a:buChar char="•"/>
              <a:defRPr sz="2700" kern="1200">
                <a:solidFill>
                  <a:schemeClr val="tx1"/>
                </a:solidFill>
                <a:latin typeface="+mn-lt"/>
                <a:ea typeface="+mn-ea"/>
                <a:cs typeface="+mn-cs"/>
              </a:defRPr>
            </a:lvl1pPr>
            <a:lvl2pPr marL="1028700" indent="-342900" algn="l" defTabSz="1371600" rtl="0" eaLnBrk="1" latinLnBrk="0" hangingPunct="1">
              <a:lnSpc>
                <a:spcPct val="120000"/>
              </a:lnSpc>
              <a:spcBef>
                <a:spcPts val="750"/>
              </a:spcBef>
              <a:buClr>
                <a:srgbClr val="FFC000"/>
              </a:buClr>
              <a:buFont typeface="Arial" panose="020B0604020202020204" pitchFamily="34" charset="0"/>
              <a:buChar char="–"/>
              <a:defRPr sz="2400" kern="1200">
                <a:solidFill>
                  <a:schemeClr val="tx1"/>
                </a:solidFill>
                <a:latin typeface="+mn-lt"/>
                <a:ea typeface="+mn-ea"/>
                <a:cs typeface="+mn-cs"/>
              </a:defRPr>
            </a:lvl2pPr>
            <a:lvl3pPr marL="1714500" indent="-342900" algn="l" defTabSz="1371600" rtl="0" eaLnBrk="1" latinLnBrk="0" hangingPunct="1">
              <a:lnSpc>
                <a:spcPct val="120000"/>
              </a:lnSpc>
              <a:spcBef>
                <a:spcPts val="750"/>
              </a:spcBef>
              <a:buClr>
                <a:schemeClr val="accent5"/>
              </a:buClr>
              <a:buFont typeface="Arial" panose="020B0604020202020204" pitchFamily="34" charset="0"/>
              <a:buChar char="•"/>
              <a:defRPr sz="2100" kern="1200">
                <a:solidFill>
                  <a:schemeClr val="tx1"/>
                </a:solidFill>
                <a:latin typeface="+mn-lt"/>
                <a:ea typeface="+mn-ea"/>
                <a:cs typeface="+mn-cs"/>
              </a:defRPr>
            </a:lvl3pPr>
            <a:lvl4pPr marL="2400300" indent="-342900" algn="l" defTabSz="1371600" rtl="0" eaLnBrk="1" latinLnBrk="0" hangingPunct="1">
              <a:lnSpc>
                <a:spcPct val="120000"/>
              </a:lnSpc>
              <a:spcBef>
                <a:spcPts val="750"/>
              </a:spcBef>
              <a:buClr>
                <a:schemeClr val="accent5"/>
              </a:buClr>
              <a:buFont typeface="Arial" panose="020B0604020202020204" pitchFamily="34" charset="0"/>
              <a:buChar char="–"/>
              <a:defRPr sz="1800" kern="1200">
                <a:solidFill>
                  <a:schemeClr val="tx1"/>
                </a:solidFill>
                <a:latin typeface="+mn-lt"/>
                <a:ea typeface="+mn-ea"/>
                <a:cs typeface="+mn-cs"/>
              </a:defRPr>
            </a:lvl4pPr>
            <a:lvl5pPr marL="3086100" indent="-342900" algn="l" defTabSz="1371600" rtl="0" eaLnBrk="1" latinLnBrk="0" hangingPunct="1">
              <a:lnSpc>
                <a:spcPct val="120000"/>
              </a:lnSpc>
              <a:spcBef>
                <a:spcPts val="750"/>
              </a:spcBef>
              <a:buClr>
                <a:schemeClr val="accent5"/>
              </a:buClr>
              <a:buFont typeface="Arial" panose="020B0604020202020204" pitchFamily="34" charset="0"/>
              <a:buChar char="•"/>
              <a:defRPr sz="1500" kern="1200" cap="all" baseline="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marL="0" indent="0">
              <a:buNone/>
            </a:pPr>
            <a:r>
              <a:rPr lang="en-US" dirty="0">
                <a:solidFill>
                  <a:schemeClr val="bg1"/>
                </a:solidFill>
              </a:rPr>
              <a:t>WPF, XAML, MVVM</a:t>
            </a:r>
            <a:r>
              <a:rPr lang="ru-RU" dirty="0">
                <a:solidFill>
                  <a:schemeClr val="bg1"/>
                </a:solidFill>
              </a:rPr>
              <a:t> </a:t>
            </a:r>
            <a:r>
              <a:rPr lang="en-US" dirty="0">
                <a:solidFill>
                  <a:schemeClr val="bg1"/>
                </a:solidFill>
              </a:rPr>
              <a:t>Design pattern, MVVM Light Toolkit</a:t>
            </a:r>
            <a:endParaRPr lang="ru-RU" dirty="0">
              <a:solidFill>
                <a:schemeClr val="bg1"/>
              </a:solidFill>
            </a:endParaRPr>
          </a:p>
        </p:txBody>
      </p:sp>
    </p:spTree>
    <p:extLst>
      <p:ext uri="{BB962C8B-B14F-4D97-AF65-F5344CB8AC3E}">
        <p14:creationId xmlns:p14="http://schemas.microsoft.com/office/powerpoint/2010/main" val="24704027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D2194DC-FF48-471B-B9F7-A1B992EC28A6}"/>
              </a:ext>
            </a:extLst>
          </p:cNvPr>
          <p:cNvPicPr>
            <a:picLocks noGrp="1" noChangeAspect="1"/>
          </p:cNvPicPr>
          <p:nvPr>
            <p:ph idx="1"/>
          </p:nvPr>
        </p:nvPicPr>
        <p:blipFill>
          <a:blip r:embed="rId2"/>
          <a:stretch>
            <a:fillRect/>
          </a:stretch>
        </p:blipFill>
        <p:spPr>
          <a:xfrm>
            <a:off x="3905934" y="2556003"/>
            <a:ext cx="10476131" cy="7230547"/>
          </a:xfrm>
          <a:prstGeom prst="rect">
            <a:avLst/>
          </a:prstGeom>
        </p:spPr>
      </p:pic>
      <p:sp>
        <p:nvSpPr>
          <p:cNvPr id="3" name="Title 2">
            <a:extLst>
              <a:ext uri="{FF2B5EF4-FFF2-40B4-BE49-F238E27FC236}">
                <a16:creationId xmlns:a16="http://schemas.microsoft.com/office/drawing/2014/main" id="{2F3F39FC-411C-4704-BCEB-0CF3C381C95C}"/>
              </a:ext>
            </a:extLst>
          </p:cNvPr>
          <p:cNvSpPr>
            <a:spLocks noGrp="1"/>
          </p:cNvSpPr>
          <p:nvPr>
            <p:ph type="title"/>
          </p:nvPr>
        </p:nvSpPr>
        <p:spPr/>
        <p:txBody>
          <a:bodyPr/>
          <a:lstStyle/>
          <a:p>
            <a:r>
              <a:rPr lang="en-US" dirty="0"/>
              <a:t>API Client</a:t>
            </a:r>
            <a:endParaRPr lang="ru-RU" dirty="0"/>
          </a:p>
        </p:txBody>
      </p:sp>
    </p:spTree>
    <p:extLst>
      <p:ext uri="{BB962C8B-B14F-4D97-AF65-F5344CB8AC3E}">
        <p14:creationId xmlns:p14="http://schemas.microsoft.com/office/powerpoint/2010/main" val="6384151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0C3AB38-DE12-49E1-A93C-7BB992B75689}"/>
              </a:ext>
            </a:extLst>
          </p:cNvPr>
          <p:cNvSpPr>
            <a:spLocks noGrp="1"/>
          </p:cNvSpPr>
          <p:nvPr>
            <p:ph idx="1"/>
          </p:nvPr>
        </p:nvSpPr>
        <p:spPr/>
        <p:txBody>
          <a:bodyPr anchor="ctr"/>
          <a:lstStyle/>
          <a:p>
            <a:pPr marL="457200" indent="-457200">
              <a:buFont typeface="Arial" panose="020B0604020202020204" pitchFamily="34" charset="0"/>
              <a:buChar char="•"/>
            </a:pPr>
            <a:r>
              <a:rPr lang="en-US" sz="3600" dirty="0"/>
              <a:t>Controls – custom user controls;</a:t>
            </a:r>
          </a:p>
          <a:p>
            <a:pPr marL="457200" indent="-457200">
              <a:buFont typeface="Arial" panose="020B0604020202020204" pitchFamily="34" charset="0"/>
              <a:buChar char="•"/>
            </a:pPr>
            <a:r>
              <a:rPr lang="en-US" sz="3600" dirty="0"/>
              <a:t>Localization – resource files for localization;</a:t>
            </a:r>
          </a:p>
          <a:p>
            <a:pPr marL="457200" indent="-457200">
              <a:buFont typeface="Arial" panose="020B0604020202020204" pitchFamily="34" charset="0"/>
              <a:buChar char="•"/>
            </a:pPr>
            <a:r>
              <a:rPr lang="en-US" sz="3600" dirty="0"/>
              <a:t>Styles – controls styles </a:t>
            </a:r>
          </a:p>
          <a:p>
            <a:pPr marL="457200" indent="-457200">
              <a:buFont typeface="Arial" panose="020B0604020202020204" pitchFamily="34" charset="0"/>
              <a:buChar char="•"/>
            </a:pPr>
            <a:r>
              <a:rPr lang="en-US" sz="3600" dirty="0"/>
              <a:t>View – pages and windows</a:t>
            </a:r>
          </a:p>
          <a:p>
            <a:pPr marL="457200" indent="-457200">
              <a:buFont typeface="Arial" panose="020B0604020202020204" pitchFamily="34" charset="0"/>
              <a:buChar char="•"/>
            </a:pPr>
            <a:r>
              <a:rPr lang="en-US" sz="3600" dirty="0" err="1"/>
              <a:t>ViewModel</a:t>
            </a:r>
            <a:r>
              <a:rPr lang="en-US" sz="3600" dirty="0"/>
              <a:t> – project view models </a:t>
            </a:r>
            <a:endParaRPr lang="ru-RU" sz="3600" dirty="0"/>
          </a:p>
        </p:txBody>
      </p:sp>
      <p:sp>
        <p:nvSpPr>
          <p:cNvPr id="3" name="Title 2">
            <a:extLst>
              <a:ext uri="{FF2B5EF4-FFF2-40B4-BE49-F238E27FC236}">
                <a16:creationId xmlns:a16="http://schemas.microsoft.com/office/drawing/2014/main" id="{C9EF64E2-0562-4AF0-B0E3-061EEECC344B}"/>
              </a:ext>
            </a:extLst>
          </p:cNvPr>
          <p:cNvSpPr>
            <a:spLocks noGrp="1"/>
          </p:cNvSpPr>
          <p:nvPr>
            <p:ph type="title"/>
          </p:nvPr>
        </p:nvSpPr>
        <p:spPr/>
        <p:txBody>
          <a:bodyPr/>
          <a:lstStyle/>
          <a:p>
            <a:r>
              <a:rPr lang="en-US" dirty="0"/>
              <a:t>Structure</a:t>
            </a:r>
            <a:endParaRPr lang="ru-RU" dirty="0"/>
          </a:p>
        </p:txBody>
      </p:sp>
      <p:pic>
        <p:nvPicPr>
          <p:cNvPr id="5" name="Picture Placeholder 4">
            <a:extLst>
              <a:ext uri="{FF2B5EF4-FFF2-40B4-BE49-F238E27FC236}">
                <a16:creationId xmlns:a16="http://schemas.microsoft.com/office/drawing/2014/main" id="{3D5C4B7D-21FB-4A4D-B47C-4474DA6C71B8}"/>
              </a:ext>
            </a:extLst>
          </p:cNvPr>
          <p:cNvPicPr>
            <a:picLocks noGrp="1" noChangeAspect="1"/>
          </p:cNvPicPr>
          <p:nvPr>
            <p:ph type="pic" sz="quarter" idx="21"/>
          </p:nvPr>
        </p:nvPicPr>
        <p:blipFill rotWithShape="1">
          <a:blip r:embed="rId2"/>
          <a:srcRect l="-140" r="579"/>
          <a:stretch/>
        </p:blipFill>
        <p:spPr>
          <a:xfrm>
            <a:off x="13481220" y="0"/>
            <a:ext cx="4806780" cy="10289594"/>
          </a:xfrm>
          <a:prstGeom prst="rect">
            <a:avLst/>
          </a:prstGeom>
        </p:spPr>
      </p:pic>
    </p:spTree>
    <p:extLst>
      <p:ext uri="{BB962C8B-B14F-4D97-AF65-F5344CB8AC3E}">
        <p14:creationId xmlns:p14="http://schemas.microsoft.com/office/powerpoint/2010/main" val="36892454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289928F-233E-4568-ADE6-104ADB4B109B}"/>
              </a:ext>
            </a:extLst>
          </p:cNvPr>
          <p:cNvSpPr>
            <a:spLocks noGrp="1"/>
          </p:cNvSpPr>
          <p:nvPr>
            <p:ph type="title"/>
          </p:nvPr>
        </p:nvSpPr>
        <p:spPr/>
        <p:txBody>
          <a:bodyPr/>
          <a:lstStyle/>
          <a:p>
            <a:r>
              <a:rPr lang="en-US" dirty="0"/>
              <a:t>Entry point (</a:t>
            </a:r>
            <a:r>
              <a:rPr lang="en-US" dirty="0" err="1"/>
              <a:t>App.xaml</a:t>
            </a:r>
            <a:r>
              <a:rPr lang="en-US" dirty="0"/>
              <a:t>)</a:t>
            </a:r>
            <a:endParaRPr lang="ru-RU" dirty="0"/>
          </a:p>
        </p:txBody>
      </p:sp>
      <p:pic>
        <p:nvPicPr>
          <p:cNvPr id="7" name="Picture 6">
            <a:extLst>
              <a:ext uri="{FF2B5EF4-FFF2-40B4-BE49-F238E27FC236}">
                <a16:creationId xmlns:a16="http://schemas.microsoft.com/office/drawing/2014/main" id="{F076FC4C-D4F9-47A7-BE7C-BDD87F2DC696}"/>
              </a:ext>
            </a:extLst>
          </p:cNvPr>
          <p:cNvPicPr>
            <a:picLocks noChangeAspect="1"/>
          </p:cNvPicPr>
          <p:nvPr/>
        </p:nvPicPr>
        <p:blipFill>
          <a:blip r:embed="rId2"/>
          <a:stretch>
            <a:fillRect/>
          </a:stretch>
        </p:blipFill>
        <p:spPr>
          <a:xfrm>
            <a:off x="709333" y="3597236"/>
            <a:ext cx="16869334" cy="4212234"/>
          </a:xfrm>
          <a:prstGeom prst="rect">
            <a:avLst/>
          </a:prstGeom>
        </p:spPr>
      </p:pic>
    </p:spTree>
    <p:extLst>
      <p:ext uri="{BB962C8B-B14F-4D97-AF65-F5344CB8AC3E}">
        <p14:creationId xmlns:p14="http://schemas.microsoft.com/office/powerpoint/2010/main" val="3559836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5A726D5-DB4A-4B6D-88FC-76A69671D431}"/>
              </a:ext>
            </a:extLst>
          </p:cNvPr>
          <p:cNvPicPr>
            <a:picLocks noGrp="1" noChangeAspect="1"/>
          </p:cNvPicPr>
          <p:nvPr>
            <p:ph idx="1"/>
          </p:nvPr>
        </p:nvPicPr>
        <p:blipFill>
          <a:blip r:embed="rId2"/>
          <a:stretch>
            <a:fillRect/>
          </a:stretch>
        </p:blipFill>
        <p:spPr>
          <a:xfrm>
            <a:off x="4780800" y="2308869"/>
            <a:ext cx="8726399" cy="7395778"/>
          </a:xfrm>
          <a:prstGeom prst="rect">
            <a:avLst/>
          </a:prstGeom>
        </p:spPr>
      </p:pic>
      <p:sp>
        <p:nvSpPr>
          <p:cNvPr id="3" name="Title 2">
            <a:extLst>
              <a:ext uri="{FF2B5EF4-FFF2-40B4-BE49-F238E27FC236}">
                <a16:creationId xmlns:a16="http://schemas.microsoft.com/office/drawing/2014/main" id="{417C9376-C019-4DB7-8E7F-3BE723BDDBBE}"/>
              </a:ext>
            </a:extLst>
          </p:cNvPr>
          <p:cNvSpPr>
            <a:spLocks noGrp="1"/>
          </p:cNvSpPr>
          <p:nvPr>
            <p:ph type="title"/>
          </p:nvPr>
        </p:nvSpPr>
        <p:spPr/>
        <p:txBody>
          <a:bodyPr/>
          <a:lstStyle/>
          <a:p>
            <a:r>
              <a:rPr lang="en-US" dirty="0"/>
              <a:t>Entry point (</a:t>
            </a:r>
            <a:r>
              <a:rPr lang="en-US" dirty="0" err="1"/>
              <a:t>App.xaml.cs</a:t>
            </a:r>
            <a:r>
              <a:rPr lang="en-US" dirty="0"/>
              <a:t>)</a:t>
            </a:r>
            <a:endParaRPr lang="ru-RU" dirty="0"/>
          </a:p>
        </p:txBody>
      </p:sp>
    </p:spTree>
    <p:extLst>
      <p:ext uri="{BB962C8B-B14F-4D97-AF65-F5344CB8AC3E}">
        <p14:creationId xmlns:p14="http://schemas.microsoft.com/office/powerpoint/2010/main" val="38470206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FDF425-4C16-45A2-88A6-3CFD385B4130}"/>
              </a:ext>
            </a:extLst>
          </p:cNvPr>
          <p:cNvSpPr>
            <a:spLocks noGrp="1"/>
          </p:cNvSpPr>
          <p:nvPr>
            <p:ph type="title"/>
          </p:nvPr>
        </p:nvSpPr>
        <p:spPr/>
        <p:txBody>
          <a:bodyPr/>
          <a:lstStyle/>
          <a:p>
            <a:r>
              <a:rPr lang="en-US" dirty="0"/>
              <a:t>Entry point (</a:t>
            </a:r>
            <a:r>
              <a:rPr lang="en-US" dirty="0" err="1"/>
              <a:t>Startup.cs</a:t>
            </a:r>
            <a:r>
              <a:rPr lang="en-US" dirty="0"/>
              <a:t>)</a:t>
            </a:r>
            <a:endParaRPr lang="ru-RU" dirty="0"/>
          </a:p>
        </p:txBody>
      </p:sp>
      <p:pic>
        <p:nvPicPr>
          <p:cNvPr id="7" name="Content Placeholder 6">
            <a:extLst>
              <a:ext uri="{FF2B5EF4-FFF2-40B4-BE49-F238E27FC236}">
                <a16:creationId xmlns:a16="http://schemas.microsoft.com/office/drawing/2014/main" id="{1725DBA6-EF41-41AC-9EE9-702C237163D9}"/>
              </a:ext>
            </a:extLst>
          </p:cNvPr>
          <p:cNvPicPr>
            <a:picLocks noGrp="1" noChangeAspect="1"/>
          </p:cNvPicPr>
          <p:nvPr>
            <p:ph idx="1"/>
          </p:nvPr>
        </p:nvPicPr>
        <p:blipFill>
          <a:blip r:embed="rId2"/>
          <a:stretch>
            <a:fillRect/>
          </a:stretch>
        </p:blipFill>
        <p:spPr>
          <a:xfrm>
            <a:off x="3021081" y="2812148"/>
            <a:ext cx="12245838" cy="6900263"/>
          </a:xfrm>
          <a:prstGeom prst="rect">
            <a:avLst/>
          </a:prstGeom>
        </p:spPr>
      </p:pic>
    </p:spTree>
    <p:extLst>
      <p:ext uri="{BB962C8B-B14F-4D97-AF65-F5344CB8AC3E}">
        <p14:creationId xmlns:p14="http://schemas.microsoft.com/office/powerpoint/2010/main" val="19906175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6FAB0FC-BCB3-4619-8173-4CFC50DAA291}"/>
              </a:ext>
            </a:extLst>
          </p:cNvPr>
          <p:cNvSpPr>
            <a:spLocks noGrp="1"/>
          </p:cNvSpPr>
          <p:nvPr>
            <p:ph type="title"/>
          </p:nvPr>
        </p:nvSpPr>
        <p:spPr/>
        <p:txBody>
          <a:bodyPr/>
          <a:lstStyle/>
          <a:p>
            <a:r>
              <a:rPr lang="en-US" dirty="0" err="1"/>
              <a:t>MainWindow</a:t>
            </a:r>
            <a:endParaRPr lang="ru-RU" dirty="0"/>
          </a:p>
        </p:txBody>
      </p:sp>
      <p:pic>
        <p:nvPicPr>
          <p:cNvPr id="8" name="Content Placeholder 7">
            <a:extLst>
              <a:ext uri="{FF2B5EF4-FFF2-40B4-BE49-F238E27FC236}">
                <a16:creationId xmlns:a16="http://schemas.microsoft.com/office/drawing/2014/main" id="{B5254F5E-ECAE-4FCE-BF75-CE10D9FE3830}"/>
              </a:ext>
            </a:extLst>
          </p:cNvPr>
          <p:cNvPicPr>
            <a:picLocks noGrp="1" noChangeAspect="1"/>
          </p:cNvPicPr>
          <p:nvPr>
            <p:ph idx="1"/>
          </p:nvPr>
        </p:nvPicPr>
        <p:blipFill rotWithShape="1">
          <a:blip r:embed="rId2"/>
          <a:srcRect t="579"/>
          <a:stretch/>
        </p:blipFill>
        <p:spPr>
          <a:xfrm>
            <a:off x="1476078" y="2481647"/>
            <a:ext cx="11111527" cy="7034335"/>
          </a:xfrm>
          <a:prstGeom prst="rect">
            <a:avLst/>
          </a:prstGeom>
        </p:spPr>
      </p:pic>
      <p:pic>
        <p:nvPicPr>
          <p:cNvPr id="9" name="Picture 8">
            <a:extLst>
              <a:ext uri="{FF2B5EF4-FFF2-40B4-BE49-F238E27FC236}">
                <a16:creationId xmlns:a16="http://schemas.microsoft.com/office/drawing/2014/main" id="{759750C0-D2FA-4F49-826F-75C551181FC7}"/>
              </a:ext>
            </a:extLst>
          </p:cNvPr>
          <p:cNvPicPr>
            <a:picLocks noChangeAspect="1"/>
          </p:cNvPicPr>
          <p:nvPr/>
        </p:nvPicPr>
        <p:blipFill>
          <a:blip r:embed="rId3"/>
          <a:stretch>
            <a:fillRect/>
          </a:stretch>
        </p:blipFill>
        <p:spPr>
          <a:xfrm>
            <a:off x="10262141" y="4528197"/>
            <a:ext cx="7044259" cy="354076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222148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5644B3B-6B23-4EC8-BFC1-CC0AA2073B2B}"/>
              </a:ext>
            </a:extLst>
          </p:cNvPr>
          <p:cNvSpPr>
            <a:spLocks noGrp="1"/>
          </p:cNvSpPr>
          <p:nvPr>
            <p:ph idx="1"/>
          </p:nvPr>
        </p:nvSpPr>
        <p:spPr>
          <a:xfrm>
            <a:off x="1476077" y="2617872"/>
            <a:ext cx="15335843" cy="5636442"/>
          </a:xfrm>
        </p:spPr>
        <p:txBody>
          <a:bodyPr anchor="ctr"/>
          <a:lstStyle/>
          <a:p>
            <a:pPr marL="457200" indent="-457200">
              <a:lnSpc>
                <a:spcPct val="100000"/>
              </a:lnSpc>
              <a:buFont typeface="Arial" panose="020B0604020202020204" pitchFamily="34" charset="0"/>
              <a:buChar char="•"/>
            </a:pPr>
            <a:r>
              <a:rPr lang="en-US" sz="4000" b="1" dirty="0" err="1"/>
              <a:t>StaticResource</a:t>
            </a:r>
            <a:r>
              <a:rPr lang="en-US" sz="4000" dirty="0"/>
              <a:t> – is a onetime lookup</a:t>
            </a:r>
          </a:p>
          <a:p>
            <a:pPr marL="457200" indent="-457200">
              <a:lnSpc>
                <a:spcPct val="100000"/>
              </a:lnSpc>
              <a:buFont typeface="Arial" panose="020B0604020202020204" pitchFamily="34" charset="0"/>
              <a:buChar char="•"/>
            </a:pPr>
            <a:r>
              <a:rPr lang="en-US" sz="4000" b="1" dirty="0" err="1"/>
              <a:t>DynamicResource</a:t>
            </a:r>
            <a:r>
              <a:rPr lang="en-US" sz="4000" dirty="0"/>
              <a:t> – works more like a data binding. It remembers that a property is associated with a particular resource key. If the object associated with that key changes, dynamic resource will update the target property.</a:t>
            </a:r>
            <a:endParaRPr lang="ru-RU" sz="4000" dirty="0"/>
          </a:p>
        </p:txBody>
      </p:sp>
      <p:sp>
        <p:nvSpPr>
          <p:cNvPr id="3" name="Title 2">
            <a:extLst>
              <a:ext uri="{FF2B5EF4-FFF2-40B4-BE49-F238E27FC236}">
                <a16:creationId xmlns:a16="http://schemas.microsoft.com/office/drawing/2014/main" id="{C2A55853-22BD-4411-990B-AECD47332E43}"/>
              </a:ext>
            </a:extLst>
          </p:cNvPr>
          <p:cNvSpPr>
            <a:spLocks noGrp="1"/>
          </p:cNvSpPr>
          <p:nvPr>
            <p:ph type="title"/>
          </p:nvPr>
        </p:nvSpPr>
        <p:spPr>
          <a:xfrm>
            <a:off x="1476077" y="1073323"/>
            <a:ext cx="11846414" cy="850239"/>
          </a:xfrm>
        </p:spPr>
        <p:txBody>
          <a:bodyPr/>
          <a:lstStyle/>
          <a:p>
            <a:r>
              <a:rPr lang="en-US" dirty="0"/>
              <a:t>WPF - Resources</a:t>
            </a:r>
            <a:endParaRPr lang="ru-RU" dirty="0"/>
          </a:p>
        </p:txBody>
      </p:sp>
    </p:spTree>
    <p:extLst>
      <p:ext uri="{BB962C8B-B14F-4D97-AF65-F5344CB8AC3E}">
        <p14:creationId xmlns:p14="http://schemas.microsoft.com/office/powerpoint/2010/main" val="16077597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80B6FF9-6D39-4B2F-A7C7-2E66E8A8A7C8}"/>
              </a:ext>
            </a:extLst>
          </p:cNvPr>
          <p:cNvSpPr>
            <a:spLocks noGrp="1"/>
          </p:cNvSpPr>
          <p:nvPr>
            <p:ph type="title"/>
          </p:nvPr>
        </p:nvSpPr>
        <p:spPr/>
        <p:txBody>
          <a:bodyPr/>
          <a:lstStyle/>
          <a:p>
            <a:r>
              <a:rPr lang="en-US" dirty="0"/>
              <a:t>Dynamic resources (</a:t>
            </a:r>
            <a:r>
              <a:rPr lang="en-US" dirty="0" err="1"/>
              <a:t>Strings.xaml</a:t>
            </a:r>
            <a:r>
              <a:rPr lang="en-US" dirty="0"/>
              <a:t>)</a:t>
            </a:r>
            <a:endParaRPr lang="ru-RU" dirty="0"/>
          </a:p>
        </p:txBody>
      </p:sp>
      <p:pic>
        <p:nvPicPr>
          <p:cNvPr id="5" name="Picture 4">
            <a:extLst>
              <a:ext uri="{FF2B5EF4-FFF2-40B4-BE49-F238E27FC236}">
                <a16:creationId xmlns:a16="http://schemas.microsoft.com/office/drawing/2014/main" id="{174B2283-3560-4FFF-AB29-A52DAEC9F499}"/>
              </a:ext>
            </a:extLst>
          </p:cNvPr>
          <p:cNvPicPr>
            <a:picLocks noChangeAspect="1"/>
          </p:cNvPicPr>
          <p:nvPr/>
        </p:nvPicPr>
        <p:blipFill>
          <a:blip r:embed="rId2"/>
          <a:stretch>
            <a:fillRect/>
          </a:stretch>
        </p:blipFill>
        <p:spPr>
          <a:xfrm>
            <a:off x="1044154" y="3270585"/>
            <a:ext cx="16199692" cy="4057975"/>
          </a:xfrm>
          <a:prstGeom prst="rect">
            <a:avLst/>
          </a:prstGeom>
        </p:spPr>
      </p:pic>
    </p:spTree>
    <p:extLst>
      <p:ext uri="{BB962C8B-B14F-4D97-AF65-F5344CB8AC3E}">
        <p14:creationId xmlns:p14="http://schemas.microsoft.com/office/powerpoint/2010/main" val="20881537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F708D7D-A059-4D80-8269-172E94B49569}"/>
              </a:ext>
            </a:extLst>
          </p:cNvPr>
          <p:cNvPicPr>
            <a:picLocks noGrp="1" noChangeAspect="1"/>
          </p:cNvPicPr>
          <p:nvPr>
            <p:ph idx="1"/>
          </p:nvPr>
        </p:nvPicPr>
        <p:blipFill>
          <a:blip r:embed="rId2"/>
          <a:stretch>
            <a:fillRect/>
          </a:stretch>
        </p:blipFill>
        <p:spPr>
          <a:xfrm>
            <a:off x="3066712" y="2480997"/>
            <a:ext cx="12154575" cy="7094156"/>
          </a:xfrm>
          <a:prstGeom prst="rect">
            <a:avLst/>
          </a:prstGeom>
        </p:spPr>
      </p:pic>
      <p:sp>
        <p:nvSpPr>
          <p:cNvPr id="3" name="Title 2">
            <a:extLst>
              <a:ext uri="{FF2B5EF4-FFF2-40B4-BE49-F238E27FC236}">
                <a16:creationId xmlns:a16="http://schemas.microsoft.com/office/drawing/2014/main" id="{06D564C7-FE7C-4C14-90E4-68781D7B2212}"/>
              </a:ext>
            </a:extLst>
          </p:cNvPr>
          <p:cNvSpPr>
            <a:spLocks noGrp="1"/>
          </p:cNvSpPr>
          <p:nvPr>
            <p:ph type="title"/>
          </p:nvPr>
        </p:nvSpPr>
        <p:spPr/>
        <p:txBody>
          <a:bodyPr/>
          <a:lstStyle/>
          <a:p>
            <a:r>
              <a:rPr lang="en-US" dirty="0"/>
              <a:t>Static resources (</a:t>
            </a:r>
            <a:r>
              <a:rPr lang="en-US" dirty="0" err="1"/>
              <a:t>TextBoxStyles.xaml</a:t>
            </a:r>
            <a:r>
              <a:rPr lang="en-US" dirty="0"/>
              <a:t>)</a:t>
            </a:r>
            <a:endParaRPr lang="ru-RU" dirty="0"/>
          </a:p>
        </p:txBody>
      </p:sp>
    </p:spTree>
    <p:extLst>
      <p:ext uri="{BB962C8B-B14F-4D97-AF65-F5344CB8AC3E}">
        <p14:creationId xmlns:p14="http://schemas.microsoft.com/office/powerpoint/2010/main" val="40427201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0916EB-F064-4917-BBD1-C9DC32DA20CA}"/>
              </a:ext>
            </a:extLst>
          </p:cNvPr>
          <p:cNvSpPr>
            <a:spLocks noGrp="1"/>
          </p:cNvSpPr>
          <p:nvPr>
            <p:ph idx="1"/>
          </p:nvPr>
        </p:nvSpPr>
        <p:spPr>
          <a:xfrm>
            <a:off x="1476078" y="6003609"/>
            <a:ext cx="16292939" cy="3670510"/>
          </a:xfrm>
        </p:spPr>
        <p:txBody>
          <a:bodyPr anchor="ctr"/>
          <a:lstStyle/>
          <a:p>
            <a:pPr marL="285750" indent="-285750">
              <a:buFont typeface="Arial" panose="020B0604020202020204" pitchFamily="34" charset="0"/>
              <a:buChar char="•"/>
            </a:pPr>
            <a:r>
              <a:rPr lang="en-US" sz="2800" b="1" dirty="0" err="1"/>
              <a:t>OneWay</a:t>
            </a:r>
            <a:r>
              <a:rPr lang="en-US" sz="2800" dirty="0"/>
              <a:t> – binding causes changes to the source property to automatically update the target.</a:t>
            </a:r>
          </a:p>
          <a:p>
            <a:pPr marL="285750" indent="-285750">
              <a:buFont typeface="Arial" panose="020B0604020202020204" pitchFamily="34" charset="0"/>
              <a:buChar char="•"/>
            </a:pPr>
            <a:r>
              <a:rPr lang="en-US" sz="2800" b="1" dirty="0" err="1"/>
              <a:t>TwoWay</a:t>
            </a:r>
            <a:r>
              <a:rPr lang="en-US" sz="2800" dirty="0"/>
              <a:t> – binding causes changes to either the source property or the target property to automatically update the other. </a:t>
            </a:r>
          </a:p>
          <a:p>
            <a:pPr marL="285750" indent="-285750">
              <a:buFont typeface="Arial" panose="020B0604020202020204" pitchFamily="34" charset="0"/>
              <a:buChar char="•"/>
            </a:pPr>
            <a:r>
              <a:rPr lang="en-US" sz="2800" b="1" dirty="0" err="1"/>
              <a:t>OneWayToSource</a:t>
            </a:r>
            <a:r>
              <a:rPr lang="en-US" sz="2800" dirty="0"/>
              <a:t> – is the reverse of </a:t>
            </a:r>
            <a:r>
              <a:rPr lang="en-US" sz="2800" dirty="0" err="1"/>
              <a:t>OneWay</a:t>
            </a:r>
            <a:r>
              <a:rPr lang="en-US" sz="2800" dirty="0"/>
              <a:t> binding; it updates the source property when the target property changes. One example scenario is if you only need to reevaluate the source value from the UI.</a:t>
            </a:r>
            <a:endParaRPr lang="ru-RU" sz="2800" dirty="0"/>
          </a:p>
        </p:txBody>
      </p:sp>
      <p:sp>
        <p:nvSpPr>
          <p:cNvPr id="4" name="Title 3">
            <a:extLst>
              <a:ext uri="{FF2B5EF4-FFF2-40B4-BE49-F238E27FC236}">
                <a16:creationId xmlns:a16="http://schemas.microsoft.com/office/drawing/2014/main" id="{A3C140E1-0651-4E99-8832-8CA4A0A51436}"/>
              </a:ext>
            </a:extLst>
          </p:cNvPr>
          <p:cNvSpPr>
            <a:spLocks noGrp="1"/>
          </p:cNvSpPr>
          <p:nvPr>
            <p:ph type="title"/>
          </p:nvPr>
        </p:nvSpPr>
        <p:spPr/>
        <p:txBody>
          <a:bodyPr/>
          <a:lstStyle/>
          <a:p>
            <a:r>
              <a:rPr lang="en-US" dirty="0"/>
              <a:t>WPF - Bindings</a:t>
            </a:r>
            <a:endParaRPr lang="ru-RU" dirty="0"/>
          </a:p>
        </p:txBody>
      </p:sp>
      <p:pic>
        <p:nvPicPr>
          <p:cNvPr id="5" name="Picture 2" descr="Data binding data flow">
            <a:extLst>
              <a:ext uri="{FF2B5EF4-FFF2-40B4-BE49-F238E27FC236}">
                <a16:creationId xmlns:a16="http://schemas.microsoft.com/office/drawing/2014/main" id="{CB5A5F0E-144B-4E56-8A39-AD96585C941C}"/>
              </a:ext>
            </a:extLst>
          </p:cNvPr>
          <p:cNvPicPr>
            <a:picLocks noGrp="1" noChangeAspect="1" noChangeArrowheads="1"/>
          </p:cNvPicPr>
          <p:nvPr>
            <p:ph idx="13"/>
          </p:nvPr>
        </p:nvPicPr>
        <p:blipFill>
          <a:blip r:embed="rId2">
            <a:extLst>
              <a:ext uri="{28A0092B-C50C-407E-A947-70E740481C1C}">
                <a14:useLocalDpi xmlns:a14="http://schemas.microsoft.com/office/drawing/2010/main" val="0"/>
              </a:ext>
            </a:extLst>
          </a:blip>
          <a:srcRect/>
          <a:stretch>
            <a:fillRect/>
          </a:stretch>
        </p:blipFill>
        <p:spPr bwMode="auto">
          <a:xfrm>
            <a:off x="4882186" y="2341529"/>
            <a:ext cx="9480721" cy="33182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6281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8A1C69D-094B-4E6B-AFAF-10595BE0DC1D}"/>
              </a:ext>
            </a:extLst>
          </p:cNvPr>
          <p:cNvSpPr>
            <a:spLocks noGrp="1"/>
          </p:cNvSpPr>
          <p:nvPr>
            <p:ph idx="1"/>
          </p:nvPr>
        </p:nvSpPr>
        <p:spPr>
          <a:xfrm>
            <a:off x="1476077" y="2617872"/>
            <a:ext cx="9877724" cy="6413696"/>
          </a:xfrm>
        </p:spPr>
        <p:txBody>
          <a:bodyPr anchor="ctr"/>
          <a:lstStyle/>
          <a:p>
            <a:pPr marL="457200" indent="-457200">
              <a:buFont typeface="Arial" panose="020B0604020202020204" pitchFamily="34" charset="0"/>
              <a:buChar char="•"/>
            </a:pPr>
            <a:r>
              <a:rPr lang="en-US" sz="2800" dirty="0"/>
              <a:t>Windows Presentation Foundation (WPF) is a graphical subsystem originally developed by Microsoft for rendering user interfaces in Windows-based applications;</a:t>
            </a:r>
          </a:p>
          <a:p>
            <a:pPr marL="457200" indent="-457200">
              <a:buFont typeface="Arial" panose="020B0604020202020204" pitchFamily="34" charset="0"/>
              <a:buChar char="•"/>
            </a:pPr>
            <a:r>
              <a:rPr lang="en-US" sz="2800" dirty="0"/>
              <a:t>Was initially released as part of .NET Framework 3.0 in 2006;</a:t>
            </a:r>
          </a:p>
          <a:p>
            <a:pPr marL="457200" indent="-457200">
              <a:buFont typeface="Arial" panose="020B0604020202020204" pitchFamily="34" charset="0"/>
              <a:buChar char="•"/>
            </a:pPr>
            <a:r>
              <a:rPr lang="en-US" sz="2800" dirty="0"/>
              <a:t>WPF uses DirectX and attempts to provide a consistent programming model for building applications;</a:t>
            </a:r>
            <a:endParaRPr lang="ru-RU" sz="2800" dirty="0"/>
          </a:p>
          <a:p>
            <a:pPr marL="457200" indent="-457200">
              <a:buFont typeface="Arial" panose="020B0604020202020204" pitchFamily="34" charset="0"/>
              <a:buChar char="•"/>
            </a:pPr>
            <a:r>
              <a:rPr lang="en-US" sz="2800" dirty="0"/>
              <a:t>Separates the user interface from business logic, and resembles similar XML-oriented object models, such as those implemented in XUL and SVG.</a:t>
            </a:r>
            <a:endParaRPr lang="ru-RU" sz="2800" dirty="0"/>
          </a:p>
        </p:txBody>
      </p:sp>
      <p:sp>
        <p:nvSpPr>
          <p:cNvPr id="3" name="Title 2">
            <a:extLst>
              <a:ext uri="{FF2B5EF4-FFF2-40B4-BE49-F238E27FC236}">
                <a16:creationId xmlns:a16="http://schemas.microsoft.com/office/drawing/2014/main" id="{5CC66619-93E7-46E6-9CD8-6FAF47BD88E1}"/>
              </a:ext>
            </a:extLst>
          </p:cNvPr>
          <p:cNvSpPr>
            <a:spLocks noGrp="1"/>
          </p:cNvSpPr>
          <p:nvPr>
            <p:ph type="title"/>
          </p:nvPr>
        </p:nvSpPr>
        <p:spPr>
          <a:xfrm>
            <a:off x="1476078" y="1147464"/>
            <a:ext cx="9877723" cy="850239"/>
          </a:xfrm>
        </p:spPr>
        <p:txBody>
          <a:bodyPr/>
          <a:lstStyle/>
          <a:p>
            <a:r>
              <a:rPr lang="en-US" b="1" dirty="0"/>
              <a:t>WPF</a:t>
            </a:r>
            <a:endParaRPr lang="ru-RU" dirty="0"/>
          </a:p>
        </p:txBody>
      </p:sp>
      <p:pic>
        <p:nvPicPr>
          <p:cNvPr id="1030" name="Picture 6" descr="https://upload.wikimedia.org/wikipedia/commons/thumb/d/d5/WPF.svg/1024px-WPF.svg.png">
            <a:extLst>
              <a:ext uri="{FF2B5EF4-FFF2-40B4-BE49-F238E27FC236}">
                <a16:creationId xmlns:a16="http://schemas.microsoft.com/office/drawing/2014/main" id="{FE77C3F0-FE73-4FCD-83CC-4BB7A1A083AE}"/>
              </a:ext>
            </a:extLst>
          </p:cNvPr>
          <p:cNvPicPr>
            <a:picLocks noGrp="1" noChangeAspect="1" noChangeArrowheads="1"/>
          </p:cNvPicPr>
          <p:nvPr>
            <p:ph type="pic" sz="quarter" idx="21"/>
          </p:nvPr>
        </p:nvPicPr>
        <p:blipFill rotWithShape="1">
          <a:blip r:embed="rId2">
            <a:extLst>
              <a:ext uri="{28A0092B-C50C-407E-A947-70E740481C1C}">
                <a14:useLocalDpi xmlns:a14="http://schemas.microsoft.com/office/drawing/2010/main" val="0"/>
              </a:ext>
            </a:extLst>
          </a:blip>
          <a:srcRect t="-3556" b="-3556"/>
          <a:stretch/>
        </p:blipFill>
        <p:spPr bwMode="auto">
          <a:xfrm>
            <a:off x="11518704" y="2617872"/>
            <a:ext cx="6413696" cy="6413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23768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EE90D-D9B4-415A-B03C-A804495D57DD}"/>
              </a:ext>
            </a:extLst>
          </p:cNvPr>
          <p:cNvSpPr>
            <a:spLocks noGrp="1"/>
          </p:cNvSpPr>
          <p:nvPr>
            <p:ph type="title"/>
          </p:nvPr>
        </p:nvSpPr>
        <p:spPr/>
        <p:txBody>
          <a:bodyPr/>
          <a:lstStyle/>
          <a:p>
            <a:r>
              <a:rPr lang="en-US" dirty="0"/>
              <a:t>Main window view model</a:t>
            </a:r>
            <a:br>
              <a:rPr lang="en-US" dirty="0"/>
            </a:br>
            <a:r>
              <a:rPr lang="en-US" dirty="0"/>
              <a:t>(</a:t>
            </a:r>
            <a:r>
              <a:rPr lang="en-US" dirty="0" err="1"/>
              <a:t>MainWindowViewModel.cs</a:t>
            </a:r>
            <a:r>
              <a:rPr lang="en-US" dirty="0"/>
              <a:t>)</a:t>
            </a:r>
            <a:endParaRPr lang="ru-RU" dirty="0"/>
          </a:p>
        </p:txBody>
      </p:sp>
      <p:pic>
        <p:nvPicPr>
          <p:cNvPr id="4" name="Content Placeholder 3">
            <a:extLst>
              <a:ext uri="{FF2B5EF4-FFF2-40B4-BE49-F238E27FC236}">
                <a16:creationId xmlns:a16="http://schemas.microsoft.com/office/drawing/2014/main" id="{4F0D4475-EC68-483F-B846-C81DA3C0F2B8}"/>
              </a:ext>
            </a:extLst>
          </p:cNvPr>
          <p:cNvPicPr>
            <a:picLocks noGrp="1" noChangeAspect="1"/>
          </p:cNvPicPr>
          <p:nvPr>
            <p:ph idx="1"/>
          </p:nvPr>
        </p:nvPicPr>
        <p:blipFill>
          <a:blip r:embed="rId2"/>
          <a:stretch>
            <a:fillRect/>
          </a:stretch>
        </p:blipFill>
        <p:spPr>
          <a:xfrm>
            <a:off x="3621496" y="3550856"/>
            <a:ext cx="11045007" cy="5086517"/>
          </a:xfrm>
          <a:prstGeom prst="rect">
            <a:avLst/>
          </a:prstGeom>
        </p:spPr>
      </p:pic>
    </p:spTree>
    <p:extLst>
      <p:ext uri="{BB962C8B-B14F-4D97-AF65-F5344CB8AC3E}">
        <p14:creationId xmlns:p14="http://schemas.microsoft.com/office/powerpoint/2010/main" val="29407929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616B7-4602-4BAB-8E27-D9E514659193}"/>
              </a:ext>
            </a:extLst>
          </p:cNvPr>
          <p:cNvSpPr>
            <a:spLocks noGrp="1"/>
          </p:cNvSpPr>
          <p:nvPr>
            <p:ph type="title"/>
          </p:nvPr>
        </p:nvSpPr>
        <p:spPr/>
        <p:txBody>
          <a:bodyPr/>
          <a:lstStyle/>
          <a:p>
            <a:r>
              <a:rPr lang="en-US" dirty="0"/>
              <a:t>Something list view-model</a:t>
            </a:r>
            <a:br>
              <a:rPr lang="en-US" dirty="0"/>
            </a:br>
            <a:r>
              <a:rPr lang="en-US" dirty="0"/>
              <a:t>Properties</a:t>
            </a:r>
            <a:endParaRPr lang="ru-RU" dirty="0"/>
          </a:p>
        </p:txBody>
      </p:sp>
      <p:pic>
        <p:nvPicPr>
          <p:cNvPr id="6" name="Picture 5">
            <a:extLst>
              <a:ext uri="{FF2B5EF4-FFF2-40B4-BE49-F238E27FC236}">
                <a16:creationId xmlns:a16="http://schemas.microsoft.com/office/drawing/2014/main" id="{7935197B-EEB2-4395-850A-E657DC7DB7A0}"/>
              </a:ext>
            </a:extLst>
          </p:cNvPr>
          <p:cNvPicPr>
            <a:picLocks noChangeAspect="1"/>
          </p:cNvPicPr>
          <p:nvPr/>
        </p:nvPicPr>
        <p:blipFill>
          <a:blip r:embed="rId2"/>
          <a:stretch>
            <a:fillRect/>
          </a:stretch>
        </p:blipFill>
        <p:spPr>
          <a:xfrm>
            <a:off x="1473724" y="3659845"/>
            <a:ext cx="10340804" cy="5481280"/>
          </a:xfrm>
          <a:prstGeom prst="rect">
            <a:avLst/>
          </a:prstGeom>
        </p:spPr>
      </p:pic>
      <p:pic>
        <p:nvPicPr>
          <p:cNvPr id="7" name="Picture 6">
            <a:extLst>
              <a:ext uri="{FF2B5EF4-FFF2-40B4-BE49-F238E27FC236}">
                <a16:creationId xmlns:a16="http://schemas.microsoft.com/office/drawing/2014/main" id="{799BD6B5-4FA1-4F05-8A4B-6919D35C9458}"/>
              </a:ext>
            </a:extLst>
          </p:cNvPr>
          <p:cNvPicPr>
            <a:picLocks noChangeAspect="1"/>
          </p:cNvPicPr>
          <p:nvPr/>
        </p:nvPicPr>
        <p:blipFill>
          <a:blip r:embed="rId3"/>
          <a:stretch>
            <a:fillRect/>
          </a:stretch>
        </p:blipFill>
        <p:spPr>
          <a:xfrm>
            <a:off x="8984899" y="4355747"/>
            <a:ext cx="8901219" cy="157709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667636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616B7-4602-4BAB-8E27-D9E514659193}"/>
              </a:ext>
            </a:extLst>
          </p:cNvPr>
          <p:cNvSpPr>
            <a:spLocks noGrp="1"/>
          </p:cNvSpPr>
          <p:nvPr>
            <p:ph type="title"/>
          </p:nvPr>
        </p:nvSpPr>
        <p:spPr/>
        <p:txBody>
          <a:bodyPr/>
          <a:lstStyle/>
          <a:p>
            <a:r>
              <a:rPr lang="en-US" dirty="0"/>
              <a:t>Something list view-model</a:t>
            </a:r>
            <a:br>
              <a:rPr lang="en-US" dirty="0"/>
            </a:br>
            <a:r>
              <a:rPr lang="en-US" dirty="0"/>
              <a:t>Commands</a:t>
            </a:r>
            <a:endParaRPr lang="ru-RU" dirty="0"/>
          </a:p>
        </p:txBody>
      </p:sp>
      <p:pic>
        <p:nvPicPr>
          <p:cNvPr id="4" name="Picture 3">
            <a:extLst>
              <a:ext uri="{FF2B5EF4-FFF2-40B4-BE49-F238E27FC236}">
                <a16:creationId xmlns:a16="http://schemas.microsoft.com/office/drawing/2014/main" id="{25944FD0-9CEF-411E-87F8-5E90E7F34465}"/>
              </a:ext>
            </a:extLst>
          </p:cNvPr>
          <p:cNvPicPr>
            <a:picLocks noChangeAspect="1"/>
          </p:cNvPicPr>
          <p:nvPr/>
        </p:nvPicPr>
        <p:blipFill>
          <a:blip r:embed="rId2"/>
          <a:stretch>
            <a:fillRect/>
          </a:stretch>
        </p:blipFill>
        <p:spPr>
          <a:xfrm>
            <a:off x="1473724" y="3287841"/>
            <a:ext cx="12874595" cy="6140364"/>
          </a:xfrm>
          <a:prstGeom prst="rect">
            <a:avLst/>
          </a:prstGeom>
        </p:spPr>
      </p:pic>
    </p:spTree>
    <p:extLst>
      <p:ext uri="{BB962C8B-B14F-4D97-AF65-F5344CB8AC3E}">
        <p14:creationId xmlns:p14="http://schemas.microsoft.com/office/powerpoint/2010/main" val="439578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616B7-4602-4BAB-8E27-D9E514659193}"/>
              </a:ext>
            </a:extLst>
          </p:cNvPr>
          <p:cNvSpPr>
            <a:spLocks noGrp="1"/>
          </p:cNvSpPr>
          <p:nvPr>
            <p:ph type="title"/>
          </p:nvPr>
        </p:nvSpPr>
        <p:spPr/>
        <p:txBody>
          <a:bodyPr/>
          <a:lstStyle/>
          <a:p>
            <a:r>
              <a:rPr lang="en-US" dirty="0"/>
              <a:t>Something list view-model</a:t>
            </a:r>
            <a:br>
              <a:rPr lang="en-US" dirty="0"/>
            </a:br>
            <a:r>
              <a:rPr lang="en-US" dirty="0"/>
              <a:t>Commands</a:t>
            </a:r>
            <a:endParaRPr lang="ru-RU" dirty="0"/>
          </a:p>
        </p:txBody>
      </p:sp>
      <p:pic>
        <p:nvPicPr>
          <p:cNvPr id="3" name="Picture 2">
            <a:extLst>
              <a:ext uri="{FF2B5EF4-FFF2-40B4-BE49-F238E27FC236}">
                <a16:creationId xmlns:a16="http://schemas.microsoft.com/office/drawing/2014/main" id="{C0C2E89E-5F1F-4626-A9D6-484762B69CCD}"/>
              </a:ext>
            </a:extLst>
          </p:cNvPr>
          <p:cNvPicPr>
            <a:picLocks noChangeAspect="1"/>
          </p:cNvPicPr>
          <p:nvPr/>
        </p:nvPicPr>
        <p:blipFill>
          <a:blip r:embed="rId2"/>
          <a:stretch>
            <a:fillRect/>
          </a:stretch>
        </p:blipFill>
        <p:spPr>
          <a:xfrm>
            <a:off x="1473724" y="4190699"/>
            <a:ext cx="11895348" cy="3816479"/>
          </a:xfrm>
          <a:prstGeom prst="rect">
            <a:avLst/>
          </a:prstGeom>
        </p:spPr>
      </p:pic>
      <p:pic>
        <p:nvPicPr>
          <p:cNvPr id="5" name="Picture 4">
            <a:extLst>
              <a:ext uri="{FF2B5EF4-FFF2-40B4-BE49-F238E27FC236}">
                <a16:creationId xmlns:a16="http://schemas.microsoft.com/office/drawing/2014/main" id="{E3A5F4A1-6347-4F6C-893F-F4E47A46F536}"/>
              </a:ext>
            </a:extLst>
          </p:cNvPr>
          <p:cNvPicPr>
            <a:picLocks noChangeAspect="1"/>
          </p:cNvPicPr>
          <p:nvPr/>
        </p:nvPicPr>
        <p:blipFill>
          <a:blip r:embed="rId3"/>
          <a:stretch>
            <a:fillRect/>
          </a:stretch>
        </p:blipFill>
        <p:spPr>
          <a:xfrm>
            <a:off x="9433403" y="3402152"/>
            <a:ext cx="8213591" cy="157709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409713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1EC51-CB42-4E32-A5BD-48116652040B}"/>
              </a:ext>
            </a:extLst>
          </p:cNvPr>
          <p:cNvSpPr>
            <a:spLocks noGrp="1"/>
          </p:cNvSpPr>
          <p:nvPr>
            <p:ph type="title"/>
          </p:nvPr>
        </p:nvSpPr>
        <p:spPr/>
        <p:txBody>
          <a:bodyPr/>
          <a:lstStyle/>
          <a:p>
            <a:r>
              <a:rPr lang="en-US" dirty="0"/>
              <a:t>Something list view</a:t>
            </a:r>
            <a:br>
              <a:rPr lang="en-US" dirty="0"/>
            </a:br>
            <a:r>
              <a:rPr lang="en-US" dirty="0"/>
              <a:t>(</a:t>
            </a:r>
            <a:r>
              <a:rPr lang="en-US" dirty="0" err="1"/>
              <a:t>SomethingListControl.xaml</a:t>
            </a:r>
            <a:r>
              <a:rPr lang="en-US" dirty="0"/>
              <a:t>)</a:t>
            </a:r>
            <a:endParaRPr lang="ru-RU" dirty="0"/>
          </a:p>
        </p:txBody>
      </p:sp>
      <p:pic>
        <p:nvPicPr>
          <p:cNvPr id="4" name="Content Placeholder 4">
            <a:extLst>
              <a:ext uri="{FF2B5EF4-FFF2-40B4-BE49-F238E27FC236}">
                <a16:creationId xmlns:a16="http://schemas.microsoft.com/office/drawing/2014/main" id="{CE41FEAF-3E32-4957-9A98-A0265D05FA2C}"/>
              </a:ext>
            </a:extLst>
          </p:cNvPr>
          <p:cNvPicPr>
            <a:picLocks noGrp="1" noChangeAspect="1"/>
          </p:cNvPicPr>
          <p:nvPr>
            <p:ph idx="1"/>
          </p:nvPr>
        </p:nvPicPr>
        <p:blipFill>
          <a:blip r:embed="rId2"/>
          <a:stretch>
            <a:fillRect/>
          </a:stretch>
        </p:blipFill>
        <p:spPr>
          <a:xfrm>
            <a:off x="1476078" y="3035147"/>
            <a:ext cx="9719144" cy="6327227"/>
          </a:xfrm>
          <a:prstGeom prst="rect">
            <a:avLst/>
          </a:prstGeom>
        </p:spPr>
      </p:pic>
      <p:pic>
        <p:nvPicPr>
          <p:cNvPr id="7" name="Picture 6">
            <a:extLst>
              <a:ext uri="{FF2B5EF4-FFF2-40B4-BE49-F238E27FC236}">
                <a16:creationId xmlns:a16="http://schemas.microsoft.com/office/drawing/2014/main" id="{B5D68FB2-1C28-4829-909C-1ABAF0499A4D}"/>
              </a:ext>
            </a:extLst>
          </p:cNvPr>
          <p:cNvPicPr>
            <a:picLocks noChangeAspect="1"/>
          </p:cNvPicPr>
          <p:nvPr/>
        </p:nvPicPr>
        <p:blipFill>
          <a:blip r:embed="rId3"/>
          <a:stretch>
            <a:fillRect/>
          </a:stretch>
        </p:blipFill>
        <p:spPr>
          <a:xfrm>
            <a:off x="14259698" y="2771618"/>
            <a:ext cx="2997068" cy="685428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908919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1EC51-CB42-4E32-A5BD-48116652040B}"/>
              </a:ext>
            </a:extLst>
          </p:cNvPr>
          <p:cNvSpPr>
            <a:spLocks noGrp="1"/>
          </p:cNvSpPr>
          <p:nvPr>
            <p:ph type="title"/>
          </p:nvPr>
        </p:nvSpPr>
        <p:spPr/>
        <p:txBody>
          <a:bodyPr/>
          <a:lstStyle/>
          <a:p>
            <a:r>
              <a:rPr lang="en-US" dirty="0"/>
              <a:t>Something list view</a:t>
            </a:r>
            <a:br>
              <a:rPr lang="en-US" dirty="0"/>
            </a:br>
            <a:r>
              <a:rPr lang="en-US" dirty="0"/>
              <a:t>(</a:t>
            </a:r>
            <a:r>
              <a:rPr lang="en-US" dirty="0" err="1"/>
              <a:t>SomethingListControl.xaml</a:t>
            </a:r>
            <a:r>
              <a:rPr lang="en-US" dirty="0"/>
              <a:t>)</a:t>
            </a:r>
            <a:endParaRPr lang="ru-RU" dirty="0"/>
          </a:p>
        </p:txBody>
      </p:sp>
      <p:pic>
        <p:nvPicPr>
          <p:cNvPr id="9" name="Content Placeholder 8">
            <a:extLst>
              <a:ext uri="{FF2B5EF4-FFF2-40B4-BE49-F238E27FC236}">
                <a16:creationId xmlns:a16="http://schemas.microsoft.com/office/drawing/2014/main" id="{DBA4915E-6E10-4EE7-B3A0-A66B75DD00F6}"/>
              </a:ext>
            </a:extLst>
          </p:cNvPr>
          <p:cNvPicPr>
            <a:picLocks noGrp="1" noChangeAspect="1"/>
          </p:cNvPicPr>
          <p:nvPr>
            <p:ph idx="1"/>
          </p:nvPr>
        </p:nvPicPr>
        <p:blipFill>
          <a:blip r:embed="rId2"/>
          <a:stretch>
            <a:fillRect/>
          </a:stretch>
        </p:blipFill>
        <p:spPr>
          <a:xfrm>
            <a:off x="5586614" y="3249307"/>
            <a:ext cx="6284549" cy="6592810"/>
          </a:xfrm>
          <a:prstGeom prst="rect">
            <a:avLst/>
          </a:prstGeom>
        </p:spPr>
      </p:pic>
      <p:pic>
        <p:nvPicPr>
          <p:cNvPr id="11" name="Picture 10">
            <a:extLst>
              <a:ext uri="{FF2B5EF4-FFF2-40B4-BE49-F238E27FC236}">
                <a16:creationId xmlns:a16="http://schemas.microsoft.com/office/drawing/2014/main" id="{4607AD34-8DC5-40BC-A2AC-105CF248A5D9}"/>
              </a:ext>
            </a:extLst>
          </p:cNvPr>
          <p:cNvPicPr>
            <a:picLocks noChangeAspect="1"/>
          </p:cNvPicPr>
          <p:nvPr/>
        </p:nvPicPr>
        <p:blipFill>
          <a:blip r:embed="rId3"/>
          <a:stretch>
            <a:fillRect/>
          </a:stretch>
        </p:blipFill>
        <p:spPr>
          <a:xfrm>
            <a:off x="14259698" y="2771618"/>
            <a:ext cx="2997068" cy="685428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998640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1EC51-CB42-4E32-A5BD-48116652040B}"/>
              </a:ext>
            </a:extLst>
          </p:cNvPr>
          <p:cNvSpPr>
            <a:spLocks noGrp="1"/>
          </p:cNvSpPr>
          <p:nvPr>
            <p:ph type="title"/>
          </p:nvPr>
        </p:nvSpPr>
        <p:spPr/>
        <p:txBody>
          <a:bodyPr/>
          <a:lstStyle/>
          <a:p>
            <a:r>
              <a:rPr lang="en-US" dirty="0"/>
              <a:t>Something list view</a:t>
            </a:r>
            <a:br>
              <a:rPr lang="en-US" dirty="0"/>
            </a:br>
            <a:r>
              <a:rPr lang="en-US" dirty="0"/>
              <a:t>(</a:t>
            </a:r>
            <a:r>
              <a:rPr lang="en-US" dirty="0" err="1"/>
              <a:t>SomethingListControl.xaml</a:t>
            </a:r>
            <a:r>
              <a:rPr lang="en-US" dirty="0"/>
              <a:t>)</a:t>
            </a:r>
            <a:endParaRPr lang="ru-RU" dirty="0"/>
          </a:p>
        </p:txBody>
      </p:sp>
      <p:pic>
        <p:nvPicPr>
          <p:cNvPr id="5" name="Picture 4">
            <a:extLst>
              <a:ext uri="{FF2B5EF4-FFF2-40B4-BE49-F238E27FC236}">
                <a16:creationId xmlns:a16="http://schemas.microsoft.com/office/drawing/2014/main" id="{0E4FF723-D6F4-4B06-A8D8-074E21DE6605}"/>
              </a:ext>
            </a:extLst>
          </p:cNvPr>
          <p:cNvPicPr>
            <a:picLocks noChangeAspect="1"/>
          </p:cNvPicPr>
          <p:nvPr/>
        </p:nvPicPr>
        <p:blipFill>
          <a:blip r:embed="rId2"/>
          <a:stretch>
            <a:fillRect/>
          </a:stretch>
        </p:blipFill>
        <p:spPr>
          <a:xfrm>
            <a:off x="3832927" y="2765510"/>
            <a:ext cx="7359962" cy="7279083"/>
          </a:xfrm>
          <a:prstGeom prst="rect">
            <a:avLst/>
          </a:prstGeom>
        </p:spPr>
      </p:pic>
      <p:pic>
        <p:nvPicPr>
          <p:cNvPr id="8" name="Picture 7">
            <a:extLst>
              <a:ext uri="{FF2B5EF4-FFF2-40B4-BE49-F238E27FC236}">
                <a16:creationId xmlns:a16="http://schemas.microsoft.com/office/drawing/2014/main" id="{B089FCD0-06BF-446C-AA07-7720CE975839}"/>
              </a:ext>
            </a:extLst>
          </p:cNvPr>
          <p:cNvPicPr>
            <a:picLocks noChangeAspect="1"/>
          </p:cNvPicPr>
          <p:nvPr/>
        </p:nvPicPr>
        <p:blipFill>
          <a:blip r:embed="rId3"/>
          <a:stretch>
            <a:fillRect/>
          </a:stretch>
        </p:blipFill>
        <p:spPr>
          <a:xfrm>
            <a:off x="14259698" y="2771618"/>
            <a:ext cx="2997068" cy="685428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631569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1EC51-CB42-4E32-A5BD-48116652040B}"/>
              </a:ext>
            </a:extLst>
          </p:cNvPr>
          <p:cNvSpPr>
            <a:spLocks noGrp="1"/>
          </p:cNvSpPr>
          <p:nvPr>
            <p:ph type="title"/>
          </p:nvPr>
        </p:nvSpPr>
        <p:spPr/>
        <p:txBody>
          <a:bodyPr/>
          <a:lstStyle/>
          <a:p>
            <a:r>
              <a:rPr lang="en-US" dirty="0"/>
              <a:t>Something list view</a:t>
            </a:r>
            <a:br>
              <a:rPr lang="en-US" dirty="0"/>
            </a:br>
            <a:r>
              <a:rPr lang="en-US" dirty="0"/>
              <a:t>(</a:t>
            </a:r>
            <a:r>
              <a:rPr lang="en-US" dirty="0" err="1"/>
              <a:t>SomethingListControl.xaml</a:t>
            </a:r>
            <a:r>
              <a:rPr lang="en-US" dirty="0"/>
              <a:t>)</a:t>
            </a:r>
            <a:endParaRPr lang="ru-RU" dirty="0"/>
          </a:p>
        </p:txBody>
      </p:sp>
      <p:pic>
        <p:nvPicPr>
          <p:cNvPr id="7" name="Picture 6">
            <a:extLst>
              <a:ext uri="{FF2B5EF4-FFF2-40B4-BE49-F238E27FC236}">
                <a16:creationId xmlns:a16="http://schemas.microsoft.com/office/drawing/2014/main" id="{D70314AC-F41D-4970-836A-B44EF739574B}"/>
              </a:ext>
            </a:extLst>
          </p:cNvPr>
          <p:cNvPicPr>
            <a:picLocks noChangeAspect="1"/>
          </p:cNvPicPr>
          <p:nvPr/>
        </p:nvPicPr>
        <p:blipFill>
          <a:blip r:embed="rId2"/>
          <a:stretch>
            <a:fillRect/>
          </a:stretch>
        </p:blipFill>
        <p:spPr>
          <a:xfrm>
            <a:off x="4155436" y="2724557"/>
            <a:ext cx="7925906" cy="7325747"/>
          </a:xfrm>
          <a:prstGeom prst="rect">
            <a:avLst/>
          </a:prstGeom>
        </p:spPr>
      </p:pic>
      <p:pic>
        <p:nvPicPr>
          <p:cNvPr id="5" name="Picture 4">
            <a:extLst>
              <a:ext uri="{FF2B5EF4-FFF2-40B4-BE49-F238E27FC236}">
                <a16:creationId xmlns:a16="http://schemas.microsoft.com/office/drawing/2014/main" id="{7AFC1B17-ED36-4A8C-9418-EABF2F5A913E}"/>
              </a:ext>
            </a:extLst>
          </p:cNvPr>
          <p:cNvPicPr>
            <a:picLocks noChangeAspect="1"/>
          </p:cNvPicPr>
          <p:nvPr/>
        </p:nvPicPr>
        <p:blipFill>
          <a:blip r:embed="rId3"/>
          <a:stretch>
            <a:fillRect/>
          </a:stretch>
        </p:blipFill>
        <p:spPr>
          <a:xfrm>
            <a:off x="14259698" y="2771618"/>
            <a:ext cx="2997068" cy="685428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351781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B8F810F-38D6-4713-932C-EDB4E5B7E3EB}"/>
              </a:ext>
            </a:extLst>
          </p:cNvPr>
          <p:cNvPicPr>
            <a:picLocks noGrp="1" noChangeAspect="1"/>
          </p:cNvPicPr>
          <p:nvPr>
            <p:ph idx="1"/>
          </p:nvPr>
        </p:nvPicPr>
        <p:blipFill>
          <a:blip r:embed="rId2"/>
          <a:stretch>
            <a:fillRect/>
          </a:stretch>
        </p:blipFill>
        <p:spPr>
          <a:xfrm>
            <a:off x="3767694" y="2593075"/>
            <a:ext cx="10752612" cy="7008126"/>
          </a:xfrm>
          <a:prstGeom prst="rect">
            <a:avLst/>
          </a:prstGeom>
        </p:spPr>
      </p:pic>
      <p:sp>
        <p:nvSpPr>
          <p:cNvPr id="2" name="Title 1">
            <a:extLst>
              <a:ext uri="{FF2B5EF4-FFF2-40B4-BE49-F238E27FC236}">
                <a16:creationId xmlns:a16="http://schemas.microsoft.com/office/drawing/2014/main" id="{AC419B8B-4D0C-4757-B957-764AEFBB46C2}"/>
              </a:ext>
            </a:extLst>
          </p:cNvPr>
          <p:cNvSpPr>
            <a:spLocks noGrp="1"/>
          </p:cNvSpPr>
          <p:nvPr>
            <p:ph type="title"/>
          </p:nvPr>
        </p:nvSpPr>
        <p:spPr/>
        <p:txBody>
          <a:bodyPr/>
          <a:lstStyle/>
          <a:p>
            <a:r>
              <a:rPr lang="en-US" dirty="0"/>
              <a:t>Something view-model</a:t>
            </a:r>
            <a:endParaRPr lang="ru-RU" dirty="0"/>
          </a:p>
        </p:txBody>
      </p:sp>
    </p:spTree>
    <p:extLst>
      <p:ext uri="{BB962C8B-B14F-4D97-AF65-F5344CB8AC3E}">
        <p14:creationId xmlns:p14="http://schemas.microsoft.com/office/powerpoint/2010/main" val="22901142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1EC51-CB42-4E32-A5BD-48116652040B}"/>
              </a:ext>
            </a:extLst>
          </p:cNvPr>
          <p:cNvSpPr>
            <a:spLocks noGrp="1"/>
          </p:cNvSpPr>
          <p:nvPr>
            <p:ph type="title"/>
          </p:nvPr>
        </p:nvSpPr>
        <p:spPr/>
        <p:txBody>
          <a:bodyPr/>
          <a:lstStyle/>
          <a:p>
            <a:r>
              <a:rPr lang="en-US" dirty="0"/>
              <a:t>Something view</a:t>
            </a:r>
            <a:br>
              <a:rPr lang="en-US" dirty="0"/>
            </a:br>
            <a:r>
              <a:rPr lang="en-US" dirty="0"/>
              <a:t>(</a:t>
            </a:r>
            <a:r>
              <a:rPr lang="en-US" dirty="0" err="1"/>
              <a:t>SomethingControl.xaml</a:t>
            </a:r>
            <a:r>
              <a:rPr lang="en-US" dirty="0"/>
              <a:t>)</a:t>
            </a:r>
            <a:endParaRPr lang="ru-RU" dirty="0"/>
          </a:p>
        </p:txBody>
      </p:sp>
      <p:pic>
        <p:nvPicPr>
          <p:cNvPr id="4" name="Picture 3">
            <a:extLst>
              <a:ext uri="{FF2B5EF4-FFF2-40B4-BE49-F238E27FC236}">
                <a16:creationId xmlns:a16="http://schemas.microsoft.com/office/drawing/2014/main" id="{95D022DC-EC89-44B0-943B-2AD8FD47AD76}"/>
              </a:ext>
            </a:extLst>
          </p:cNvPr>
          <p:cNvPicPr>
            <a:picLocks noChangeAspect="1"/>
          </p:cNvPicPr>
          <p:nvPr/>
        </p:nvPicPr>
        <p:blipFill>
          <a:blip r:embed="rId2"/>
          <a:stretch>
            <a:fillRect/>
          </a:stretch>
        </p:blipFill>
        <p:spPr>
          <a:xfrm>
            <a:off x="491137" y="3931908"/>
            <a:ext cx="10037202" cy="4162296"/>
          </a:xfrm>
          <a:prstGeom prst="rect">
            <a:avLst/>
          </a:prstGeom>
        </p:spPr>
      </p:pic>
      <p:pic>
        <p:nvPicPr>
          <p:cNvPr id="3" name="Picture 2">
            <a:extLst>
              <a:ext uri="{FF2B5EF4-FFF2-40B4-BE49-F238E27FC236}">
                <a16:creationId xmlns:a16="http://schemas.microsoft.com/office/drawing/2014/main" id="{62084D35-1EDB-49AC-91E2-48420006C9E3}"/>
              </a:ext>
            </a:extLst>
          </p:cNvPr>
          <p:cNvPicPr>
            <a:picLocks noChangeAspect="1"/>
          </p:cNvPicPr>
          <p:nvPr/>
        </p:nvPicPr>
        <p:blipFill>
          <a:blip r:embed="rId3"/>
          <a:stretch>
            <a:fillRect/>
          </a:stretch>
        </p:blipFill>
        <p:spPr>
          <a:xfrm>
            <a:off x="10528339" y="3342188"/>
            <a:ext cx="7442011" cy="5341737"/>
          </a:xfrm>
          <a:prstGeom prst="rect">
            <a:avLst/>
          </a:prstGeom>
        </p:spPr>
      </p:pic>
    </p:spTree>
    <p:extLst>
      <p:ext uri="{BB962C8B-B14F-4D97-AF65-F5344CB8AC3E}">
        <p14:creationId xmlns:p14="http://schemas.microsoft.com/office/powerpoint/2010/main" val="1686580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883433-DBBD-4215-9993-B55764B60EA8}"/>
              </a:ext>
            </a:extLst>
          </p:cNvPr>
          <p:cNvSpPr>
            <a:spLocks noGrp="1"/>
          </p:cNvSpPr>
          <p:nvPr>
            <p:ph type="title"/>
          </p:nvPr>
        </p:nvSpPr>
        <p:spPr/>
        <p:txBody>
          <a:bodyPr/>
          <a:lstStyle/>
          <a:p>
            <a:r>
              <a:rPr lang="en-US" b="1" dirty="0"/>
              <a:t>XAML </a:t>
            </a:r>
            <a:br>
              <a:rPr lang="en-US" b="1" dirty="0"/>
            </a:br>
            <a:r>
              <a:rPr lang="en-US" sz="3600" i="1" dirty="0" err="1"/>
              <a:t>e</a:t>
            </a:r>
            <a:r>
              <a:rPr lang="en-US" sz="3600" b="1" i="1" dirty="0" err="1"/>
              <a:t>X</a:t>
            </a:r>
            <a:r>
              <a:rPr lang="en-US" sz="3600" i="1" dirty="0" err="1"/>
              <a:t>tensible</a:t>
            </a:r>
            <a:r>
              <a:rPr lang="en-US" sz="3600" i="1" dirty="0"/>
              <a:t> </a:t>
            </a:r>
            <a:r>
              <a:rPr lang="en-US" sz="3600" b="1" i="1" dirty="0"/>
              <a:t>A</a:t>
            </a:r>
            <a:r>
              <a:rPr lang="en-US" sz="3600" i="1" dirty="0"/>
              <a:t>pplication </a:t>
            </a:r>
            <a:r>
              <a:rPr lang="en-US" sz="3600" b="1" i="1" dirty="0"/>
              <a:t>M</a:t>
            </a:r>
            <a:r>
              <a:rPr lang="en-US" sz="3600" i="1" dirty="0"/>
              <a:t>arkup </a:t>
            </a:r>
            <a:r>
              <a:rPr lang="en-US" sz="3600" b="1" i="1" dirty="0"/>
              <a:t>L</a:t>
            </a:r>
            <a:r>
              <a:rPr lang="en-US" sz="3600" i="1" dirty="0"/>
              <a:t>anguage</a:t>
            </a:r>
            <a:endParaRPr lang="ru-RU" sz="3600" dirty="0"/>
          </a:p>
        </p:txBody>
      </p:sp>
      <p:sp>
        <p:nvSpPr>
          <p:cNvPr id="2" name="Content Placeholder 1">
            <a:extLst>
              <a:ext uri="{FF2B5EF4-FFF2-40B4-BE49-F238E27FC236}">
                <a16:creationId xmlns:a16="http://schemas.microsoft.com/office/drawing/2014/main" id="{C4DCE975-D7F0-411A-B5FC-AB2F4B0EE060}"/>
              </a:ext>
            </a:extLst>
          </p:cNvPr>
          <p:cNvSpPr>
            <a:spLocks noGrp="1"/>
          </p:cNvSpPr>
          <p:nvPr>
            <p:ph idx="1"/>
          </p:nvPr>
        </p:nvSpPr>
        <p:spPr/>
        <p:txBody>
          <a:bodyPr anchor="ctr"/>
          <a:lstStyle/>
          <a:p>
            <a:pPr marL="457200" indent="-457200">
              <a:buFont typeface="Arial" panose="020B0604020202020204" pitchFamily="34" charset="0"/>
              <a:buChar char="•"/>
            </a:pPr>
            <a:r>
              <a:rPr lang="en-US" sz="3200" dirty="0"/>
              <a:t>Is a declarative markup language. </a:t>
            </a:r>
          </a:p>
          <a:p>
            <a:pPr marL="457200" indent="-457200">
              <a:buFont typeface="Arial" panose="020B0604020202020204" pitchFamily="34" charset="0"/>
              <a:buChar char="•"/>
            </a:pPr>
            <a:r>
              <a:rPr lang="en-US" sz="3200" dirty="0"/>
              <a:t>Can initialize objects and set properties of objects using a language structure that shows hierarchical relationships between multiple objects</a:t>
            </a:r>
            <a:r>
              <a:rPr lang="ru-RU" sz="3200" dirty="0"/>
              <a:t>.</a:t>
            </a:r>
          </a:p>
          <a:p>
            <a:pPr marL="457200" indent="-457200">
              <a:buFont typeface="Arial" panose="020B0604020202020204" pitchFamily="34" charset="0"/>
              <a:buChar char="•"/>
            </a:pPr>
            <a:r>
              <a:rPr lang="ru-RU" sz="3200" dirty="0"/>
              <a:t>С</a:t>
            </a:r>
            <a:r>
              <a:rPr lang="en-US" sz="3200" dirty="0"/>
              <a:t>an then associate a separate code-behind file for each XAML file that can respond to events and manipulate the objects that you originally declare in XAML.</a:t>
            </a:r>
            <a:endParaRPr lang="ru-RU" sz="3200" dirty="0"/>
          </a:p>
        </p:txBody>
      </p:sp>
      <p:pic>
        <p:nvPicPr>
          <p:cNvPr id="5" name="Picture Placeholder 4">
            <a:extLst>
              <a:ext uri="{FF2B5EF4-FFF2-40B4-BE49-F238E27FC236}">
                <a16:creationId xmlns:a16="http://schemas.microsoft.com/office/drawing/2014/main" id="{3F976FE8-9CA7-45DB-AD52-A9FD354BF775}"/>
              </a:ext>
            </a:extLst>
          </p:cNvPr>
          <p:cNvPicPr>
            <a:picLocks noGrp="1" noChangeAspect="1"/>
          </p:cNvPicPr>
          <p:nvPr>
            <p:ph type="pic" sz="quarter" idx="21"/>
          </p:nvPr>
        </p:nvPicPr>
        <p:blipFill rotWithShape="1">
          <a:blip r:embed="rId2"/>
          <a:srcRect l="937" r="34885"/>
          <a:stretch/>
        </p:blipFill>
        <p:spPr>
          <a:xfrm>
            <a:off x="12010769" y="0"/>
            <a:ext cx="6277231" cy="10288588"/>
          </a:xfrm>
          <a:prstGeom prst="rect">
            <a:avLst/>
          </a:prstGeom>
          <a:ln>
            <a:noFill/>
          </a:ln>
          <a:effectLst/>
        </p:spPr>
      </p:pic>
    </p:spTree>
    <p:extLst>
      <p:ext uri="{BB962C8B-B14F-4D97-AF65-F5344CB8AC3E}">
        <p14:creationId xmlns:p14="http://schemas.microsoft.com/office/powerpoint/2010/main" val="15849422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B3577B5-0D3C-4D49-8046-26D952E29CEE}"/>
              </a:ext>
            </a:extLst>
          </p:cNvPr>
          <p:cNvPicPr>
            <a:picLocks noChangeAspect="1"/>
          </p:cNvPicPr>
          <p:nvPr/>
        </p:nvPicPr>
        <p:blipFill>
          <a:blip r:embed="rId2"/>
          <a:stretch>
            <a:fillRect/>
          </a:stretch>
        </p:blipFill>
        <p:spPr>
          <a:xfrm>
            <a:off x="1473724" y="2913907"/>
            <a:ext cx="7592485" cy="7278116"/>
          </a:xfrm>
          <a:prstGeom prst="rect">
            <a:avLst/>
          </a:prstGeom>
        </p:spPr>
      </p:pic>
      <p:sp>
        <p:nvSpPr>
          <p:cNvPr id="2" name="Title 1">
            <a:extLst>
              <a:ext uri="{FF2B5EF4-FFF2-40B4-BE49-F238E27FC236}">
                <a16:creationId xmlns:a16="http://schemas.microsoft.com/office/drawing/2014/main" id="{21B1EC51-CB42-4E32-A5BD-48116652040B}"/>
              </a:ext>
            </a:extLst>
          </p:cNvPr>
          <p:cNvSpPr>
            <a:spLocks noGrp="1"/>
          </p:cNvSpPr>
          <p:nvPr>
            <p:ph type="title"/>
          </p:nvPr>
        </p:nvSpPr>
        <p:spPr/>
        <p:txBody>
          <a:bodyPr/>
          <a:lstStyle/>
          <a:p>
            <a:r>
              <a:rPr lang="en-US" dirty="0"/>
              <a:t>Something view</a:t>
            </a:r>
            <a:br>
              <a:rPr lang="en-US" dirty="0"/>
            </a:br>
            <a:r>
              <a:rPr lang="en-US" dirty="0"/>
              <a:t>(</a:t>
            </a:r>
            <a:r>
              <a:rPr lang="en-US" dirty="0" err="1"/>
              <a:t>SomethingControl.xaml</a:t>
            </a:r>
            <a:r>
              <a:rPr lang="en-US" dirty="0"/>
              <a:t>)</a:t>
            </a:r>
            <a:endParaRPr lang="ru-RU" dirty="0"/>
          </a:p>
        </p:txBody>
      </p:sp>
      <p:pic>
        <p:nvPicPr>
          <p:cNvPr id="3" name="Picture 2">
            <a:extLst>
              <a:ext uri="{FF2B5EF4-FFF2-40B4-BE49-F238E27FC236}">
                <a16:creationId xmlns:a16="http://schemas.microsoft.com/office/drawing/2014/main" id="{62084D35-1EDB-49AC-91E2-48420006C9E3}"/>
              </a:ext>
            </a:extLst>
          </p:cNvPr>
          <p:cNvPicPr>
            <a:picLocks noChangeAspect="1"/>
          </p:cNvPicPr>
          <p:nvPr/>
        </p:nvPicPr>
        <p:blipFill>
          <a:blip r:embed="rId3"/>
          <a:stretch>
            <a:fillRect/>
          </a:stretch>
        </p:blipFill>
        <p:spPr>
          <a:xfrm>
            <a:off x="10528339" y="3342188"/>
            <a:ext cx="7442011" cy="5341737"/>
          </a:xfrm>
          <a:prstGeom prst="rect">
            <a:avLst/>
          </a:prstGeom>
        </p:spPr>
      </p:pic>
    </p:spTree>
    <p:extLst>
      <p:ext uri="{BB962C8B-B14F-4D97-AF65-F5344CB8AC3E}">
        <p14:creationId xmlns:p14="http://schemas.microsoft.com/office/powerpoint/2010/main" val="14976020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1EC51-CB42-4E32-A5BD-48116652040B}"/>
              </a:ext>
            </a:extLst>
          </p:cNvPr>
          <p:cNvSpPr>
            <a:spLocks noGrp="1"/>
          </p:cNvSpPr>
          <p:nvPr>
            <p:ph type="title"/>
          </p:nvPr>
        </p:nvSpPr>
        <p:spPr/>
        <p:txBody>
          <a:bodyPr/>
          <a:lstStyle/>
          <a:p>
            <a:r>
              <a:rPr lang="en-US" dirty="0"/>
              <a:t>Something view</a:t>
            </a:r>
            <a:br>
              <a:rPr lang="en-US" dirty="0"/>
            </a:br>
            <a:r>
              <a:rPr lang="en-US" dirty="0"/>
              <a:t>(</a:t>
            </a:r>
            <a:r>
              <a:rPr lang="en-US" dirty="0" err="1"/>
              <a:t>SomethingControl.xaml</a:t>
            </a:r>
            <a:r>
              <a:rPr lang="en-US" dirty="0"/>
              <a:t>)</a:t>
            </a:r>
            <a:endParaRPr lang="ru-RU" dirty="0"/>
          </a:p>
        </p:txBody>
      </p:sp>
      <p:pic>
        <p:nvPicPr>
          <p:cNvPr id="3" name="Picture 2">
            <a:extLst>
              <a:ext uri="{FF2B5EF4-FFF2-40B4-BE49-F238E27FC236}">
                <a16:creationId xmlns:a16="http://schemas.microsoft.com/office/drawing/2014/main" id="{62084D35-1EDB-49AC-91E2-48420006C9E3}"/>
              </a:ext>
            </a:extLst>
          </p:cNvPr>
          <p:cNvPicPr>
            <a:picLocks noChangeAspect="1"/>
          </p:cNvPicPr>
          <p:nvPr/>
        </p:nvPicPr>
        <p:blipFill>
          <a:blip r:embed="rId2"/>
          <a:stretch>
            <a:fillRect/>
          </a:stretch>
        </p:blipFill>
        <p:spPr>
          <a:xfrm>
            <a:off x="10528339" y="3342188"/>
            <a:ext cx="7442011" cy="5341737"/>
          </a:xfrm>
          <a:prstGeom prst="rect">
            <a:avLst/>
          </a:prstGeom>
        </p:spPr>
      </p:pic>
      <p:pic>
        <p:nvPicPr>
          <p:cNvPr id="5" name="Picture 4">
            <a:extLst>
              <a:ext uri="{FF2B5EF4-FFF2-40B4-BE49-F238E27FC236}">
                <a16:creationId xmlns:a16="http://schemas.microsoft.com/office/drawing/2014/main" id="{95CAC142-B504-4944-94D7-18930C1BBBFD}"/>
              </a:ext>
            </a:extLst>
          </p:cNvPr>
          <p:cNvPicPr>
            <a:picLocks noChangeAspect="1"/>
          </p:cNvPicPr>
          <p:nvPr/>
        </p:nvPicPr>
        <p:blipFill>
          <a:blip r:embed="rId3"/>
          <a:stretch>
            <a:fillRect/>
          </a:stretch>
        </p:blipFill>
        <p:spPr>
          <a:xfrm>
            <a:off x="615806" y="5151961"/>
            <a:ext cx="9623231" cy="1722190"/>
          </a:xfrm>
          <a:prstGeom prst="rect">
            <a:avLst/>
          </a:prstGeom>
        </p:spPr>
      </p:pic>
    </p:spTree>
    <p:extLst>
      <p:ext uri="{BB962C8B-B14F-4D97-AF65-F5344CB8AC3E}">
        <p14:creationId xmlns:p14="http://schemas.microsoft.com/office/powerpoint/2010/main" val="6647553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B84AC8A-B216-4588-A44D-F29D1AC0BAD1}"/>
              </a:ext>
            </a:extLst>
          </p:cNvPr>
          <p:cNvSpPr>
            <a:spLocks noGrp="1"/>
          </p:cNvSpPr>
          <p:nvPr>
            <p:ph idx="1"/>
          </p:nvPr>
        </p:nvSpPr>
        <p:spPr/>
        <p:txBody>
          <a:bodyPr anchor="ctr"/>
          <a:lstStyle/>
          <a:p>
            <a:pPr marL="457200" indent="-457200">
              <a:buFont typeface="Arial" panose="020B0604020202020204" pitchFamily="34" charset="0"/>
              <a:buChar char="•"/>
            </a:pPr>
            <a:r>
              <a:rPr lang="en-US" sz="4000" b="1" dirty="0"/>
              <a:t>Explicit</a:t>
            </a:r>
            <a:r>
              <a:rPr lang="ru-RU" sz="4000" b="1" dirty="0"/>
              <a:t> – </a:t>
            </a:r>
            <a:r>
              <a:rPr lang="en-US" sz="4000" dirty="0"/>
              <a:t>source won't be updated unless you manually do it;</a:t>
            </a:r>
          </a:p>
          <a:p>
            <a:pPr marL="457200" indent="-457200">
              <a:buFont typeface="Arial" panose="020B0604020202020204" pitchFamily="34" charset="0"/>
              <a:buChar char="•"/>
            </a:pPr>
            <a:r>
              <a:rPr lang="en-US" sz="4000" b="1" dirty="0" err="1"/>
              <a:t>LostFocus</a:t>
            </a:r>
            <a:r>
              <a:rPr lang="en-US" sz="4000" b="1" dirty="0"/>
              <a:t> </a:t>
            </a:r>
            <a:r>
              <a:rPr lang="en-US" sz="4000" dirty="0"/>
              <a:t>–</a:t>
            </a:r>
            <a:r>
              <a:rPr lang="ru-RU" sz="4000" dirty="0"/>
              <a:t> </a:t>
            </a:r>
            <a:r>
              <a:rPr lang="en-US" sz="4000" dirty="0"/>
              <a:t>source value will be updated each time the destination control loses focus;</a:t>
            </a:r>
          </a:p>
          <a:p>
            <a:pPr marL="457200" indent="-457200">
              <a:buFont typeface="Arial" panose="020B0604020202020204" pitchFamily="34" charset="0"/>
              <a:buChar char="•"/>
            </a:pPr>
            <a:r>
              <a:rPr lang="en-US" sz="4000" b="1" dirty="0" err="1"/>
              <a:t>PropertyChanged</a:t>
            </a:r>
            <a:r>
              <a:rPr lang="ru-RU" sz="4000" dirty="0"/>
              <a:t> – </a:t>
            </a:r>
            <a:r>
              <a:rPr lang="en-US" sz="4000" dirty="0"/>
              <a:t>source value will be updated each time the bound property changes.</a:t>
            </a:r>
          </a:p>
        </p:txBody>
      </p:sp>
      <p:sp>
        <p:nvSpPr>
          <p:cNvPr id="3" name="Title 2">
            <a:extLst>
              <a:ext uri="{FF2B5EF4-FFF2-40B4-BE49-F238E27FC236}">
                <a16:creationId xmlns:a16="http://schemas.microsoft.com/office/drawing/2014/main" id="{85E17942-5CD2-4B8C-815B-1954A1B721BE}"/>
              </a:ext>
            </a:extLst>
          </p:cNvPr>
          <p:cNvSpPr>
            <a:spLocks noGrp="1"/>
          </p:cNvSpPr>
          <p:nvPr>
            <p:ph type="title"/>
          </p:nvPr>
        </p:nvSpPr>
        <p:spPr/>
        <p:txBody>
          <a:bodyPr/>
          <a:lstStyle/>
          <a:p>
            <a:r>
              <a:rPr lang="en-US" dirty="0" err="1"/>
              <a:t>UpdateSourceTrigger</a:t>
            </a:r>
            <a:r>
              <a:rPr lang="en-US" dirty="0"/>
              <a:t> Property</a:t>
            </a:r>
            <a:br>
              <a:rPr lang="en-US" dirty="0"/>
            </a:br>
            <a:endParaRPr lang="ru-RU" dirty="0"/>
          </a:p>
        </p:txBody>
      </p:sp>
    </p:spTree>
    <p:extLst>
      <p:ext uri="{BB962C8B-B14F-4D97-AF65-F5344CB8AC3E}">
        <p14:creationId xmlns:p14="http://schemas.microsoft.com/office/powerpoint/2010/main" val="5022139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A7B9EF-52D5-4305-8B4C-FF16D94C9394}"/>
              </a:ext>
            </a:extLst>
          </p:cNvPr>
          <p:cNvSpPr>
            <a:spLocks noGrp="1"/>
          </p:cNvSpPr>
          <p:nvPr>
            <p:ph type="title"/>
          </p:nvPr>
        </p:nvSpPr>
        <p:spPr/>
        <p:txBody>
          <a:bodyPr/>
          <a:lstStyle/>
          <a:p>
            <a:r>
              <a:rPr lang="en-US" dirty="0"/>
              <a:t>Messenger</a:t>
            </a:r>
            <a:endParaRPr lang="ru-RU" dirty="0"/>
          </a:p>
        </p:txBody>
      </p:sp>
      <p:sp>
        <p:nvSpPr>
          <p:cNvPr id="6" name="Rectangle 5">
            <a:extLst>
              <a:ext uri="{FF2B5EF4-FFF2-40B4-BE49-F238E27FC236}">
                <a16:creationId xmlns:a16="http://schemas.microsoft.com/office/drawing/2014/main" id="{E19E3224-9BA4-4B5D-AB51-AFCB4A2815F7}"/>
              </a:ext>
            </a:extLst>
          </p:cNvPr>
          <p:cNvSpPr/>
          <p:nvPr/>
        </p:nvSpPr>
        <p:spPr>
          <a:xfrm>
            <a:off x="6400798" y="2282699"/>
            <a:ext cx="5486399" cy="1912421"/>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6000" dirty="0"/>
              <a:t>Messenger</a:t>
            </a:r>
            <a:endParaRPr lang="ru-RU" sz="6000" dirty="0"/>
          </a:p>
        </p:txBody>
      </p:sp>
      <p:sp>
        <p:nvSpPr>
          <p:cNvPr id="7" name="Rectangle 6">
            <a:extLst>
              <a:ext uri="{FF2B5EF4-FFF2-40B4-BE49-F238E27FC236}">
                <a16:creationId xmlns:a16="http://schemas.microsoft.com/office/drawing/2014/main" id="{403BA0F6-7430-4E2D-9C4B-7F4884C6E994}"/>
              </a:ext>
            </a:extLst>
          </p:cNvPr>
          <p:cNvSpPr/>
          <p:nvPr/>
        </p:nvSpPr>
        <p:spPr>
          <a:xfrm>
            <a:off x="914398" y="7228703"/>
            <a:ext cx="5486400" cy="1912421"/>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6000" dirty="0"/>
              <a:t>ViewModelA</a:t>
            </a:r>
            <a:endParaRPr lang="ru-RU" sz="6000" dirty="0"/>
          </a:p>
        </p:txBody>
      </p:sp>
      <p:sp>
        <p:nvSpPr>
          <p:cNvPr id="8" name="Rectangle 7">
            <a:extLst>
              <a:ext uri="{FF2B5EF4-FFF2-40B4-BE49-F238E27FC236}">
                <a16:creationId xmlns:a16="http://schemas.microsoft.com/office/drawing/2014/main" id="{0CC4E915-818C-4238-8882-22AB30DE0EE3}"/>
              </a:ext>
            </a:extLst>
          </p:cNvPr>
          <p:cNvSpPr/>
          <p:nvPr/>
        </p:nvSpPr>
        <p:spPr>
          <a:xfrm>
            <a:off x="11887202" y="7228702"/>
            <a:ext cx="5486400" cy="1912421"/>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6000" dirty="0"/>
              <a:t>ViewModelB</a:t>
            </a:r>
            <a:endParaRPr lang="ru-RU" sz="6000" dirty="0"/>
          </a:p>
        </p:txBody>
      </p:sp>
      <p:cxnSp>
        <p:nvCxnSpPr>
          <p:cNvPr id="10" name="Straight Arrow Connector 9">
            <a:extLst>
              <a:ext uri="{FF2B5EF4-FFF2-40B4-BE49-F238E27FC236}">
                <a16:creationId xmlns:a16="http://schemas.microsoft.com/office/drawing/2014/main" id="{EC447D10-86E4-43AF-ABF7-A878A6A902BE}"/>
              </a:ext>
            </a:extLst>
          </p:cNvPr>
          <p:cNvCxnSpPr>
            <a:cxnSpLocks/>
            <a:stCxn id="7" idx="0"/>
          </p:cNvCxnSpPr>
          <p:nvPr/>
        </p:nvCxnSpPr>
        <p:spPr>
          <a:xfrm flipV="1">
            <a:off x="3657598" y="4195120"/>
            <a:ext cx="3583461" cy="3033583"/>
          </a:xfrm>
          <a:prstGeom prst="straightConnector1">
            <a:avLst/>
          </a:prstGeom>
          <a:ln w="114300" cap="rnd">
            <a:solidFill>
              <a:srgbClr val="4EC1E2"/>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B38FE2B-7F50-425A-BFF4-E963B9F04A38}"/>
              </a:ext>
            </a:extLst>
          </p:cNvPr>
          <p:cNvCxnSpPr>
            <a:cxnSpLocks/>
            <a:stCxn id="8" idx="0"/>
          </p:cNvCxnSpPr>
          <p:nvPr/>
        </p:nvCxnSpPr>
        <p:spPr>
          <a:xfrm flipH="1" flipV="1">
            <a:off x="11133438" y="4195120"/>
            <a:ext cx="3496964" cy="3033582"/>
          </a:xfrm>
          <a:prstGeom prst="straightConnector1">
            <a:avLst/>
          </a:prstGeom>
          <a:ln w="114300" cap="rnd">
            <a:solidFill>
              <a:srgbClr val="4EC1E2"/>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810DCB34-F04A-442B-92F5-54FD693FF6EC}"/>
              </a:ext>
            </a:extLst>
          </p:cNvPr>
          <p:cNvSpPr txBox="1"/>
          <p:nvPr/>
        </p:nvSpPr>
        <p:spPr>
          <a:xfrm rot="19192615">
            <a:off x="3509358" y="5419523"/>
            <a:ext cx="2917786" cy="584775"/>
          </a:xfrm>
          <a:prstGeom prst="rect">
            <a:avLst/>
          </a:prstGeom>
          <a:noFill/>
        </p:spPr>
        <p:txBody>
          <a:bodyPr wrap="none" rtlCol="0">
            <a:spAutoFit/>
          </a:bodyPr>
          <a:lstStyle/>
          <a:p>
            <a:r>
              <a:rPr lang="en-US" sz="3200" dirty="0"/>
              <a:t>Send Message</a:t>
            </a:r>
            <a:endParaRPr lang="ru-RU" sz="3200" dirty="0"/>
          </a:p>
        </p:txBody>
      </p:sp>
      <p:sp>
        <p:nvSpPr>
          <p:cNvPr id="24" name="TextBox 23">
            <a:extLst>
              <a:ext uri="{FF2B5EF4-FFF2-40B4-BE49-F238E27FC236}">
                <a16:creationId xmlns:a16="http://schemas.microsoft.com/office/drawing/2014/main" id="{BB9426B8-09BD-49E4-8929-B047DFC0E47D}"/>
              </a:ext>
            </a:extLst>
          </p:cNvPr>
          <p:cNvSpPr txBox="1"/>
          <p:nvPr/>
        </p:nvSpPr>
        <p:spPr>
          <a:xfrm rot="2449028">
            <a:off x="11833121" y="5632291"/>
            <a:ext cx="1710725" cy="584775"/>
          </a:xfrm>
          <a:prstGeom prst="rect">
            <a:avLst/>
          </a:prstGeom>
          <a:noFill/>
        </p:spPr>
        <p:txBody>
          <a:bodyPr wrap="none" rtlCol="0">
            <a:spAutoFit/>
          </a:bodyPr>
          <a:lstStyle/>
          <a:p>
            <a:r>
              <a:rPr lang="en-US" sz="3200" dirty="0"/>
              <a:t>Register</a:t>
            </a:r>
            <a:endParaRPr lang="ru-RU" sz="3200" dirty="0"/>
          </a:p>
        </p:txBody>
      </p:sp>
      <p:sp>
        <p:nvSpPr>
          <p:cNvPr id="25" name="TextBox 24">
            <a:extLst>
              <a:ext uri="{FF2B5EF4-FFF2-40B4-BE49-F238E27FC236}">
                <a16:creationId xmlns:a16="http://schemas.microsoft.com/office/drawing/2014/main" id="{93AB394A-5DB7-4F5E-BC07-BE010C1F930E}"/>
              </a:ext>
            </a:extLst>
          </p:cNvPr>
          <p:cNvSpPr txBox="1"/>
          <p:nvPr/>
        </p:nvSpPr>
        <p:spPr>
          <a:xfrm rot="2449028">
            <a:off x="12173459" y="5199720"/>
            <a:ext cx="1757212" cy="584775"/>
          </a:xfrm>
          <a:prstGeom prst="rect">
            <a:avLst/>
          </a:prstGeom>
          <a:noFill/>
        </p:spPr>
        <p:txBody>
          <a:bodyPr wrap="none" rtlCol="0">
            <a:spAutoFit/>
          </a:bodyPr>
          <a:lstStyle/>
          <a:p>
            <a:r>
              <a:rPr lang="en-US" sz="3200" dirty="0"/>
              <a:t>Callback</a:t>
            </a:r>
            <a:endParaRPr lang="ru-RU" sz="3200" dirty="0"/>
          </a:p>
        </p:txBody>
      </p:sp>
    </p:spTree>
    <p:extLst>
      <p:ext uri="{BB962C8B-B14F-4D97-AF65-F5344CB8AC3E}">
        <p14:creationId xmlns:p14="http://schemas.microsoft.com/office/powerpoint/2010/main" val="16064187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93C4AC0-A280-4AE8-ACC3-0375DAC0B4A0}"/>
              </a:ext>
            </a:extLst>
          </p:cNvPr>
          <p:cNvSpPr>
            <a:spLocks noGrp="1"/>
          </p:cNvSpPr>
          <p:nvPr>
            <p:ph type="title"/>
          </p:nvPr>
        </p:nvSpPr>
        <p:spPr/>
        <p:txBody>
          <a:bodyPr/>
          <a:lstStyle/>
          <a:p>
            <a:r>
              <a:rPr lang="en-US" dirty="0"/>
              <a:t>Messenger</a:t>
            </a:r>
            <a:endParaRPr lang="ru-RU" dirty="0"/>
          </a:p>
        </p:txBody>
      </p:sp>
      <p:pic>
        <p:nvPicPr>
          <p:cNvPr id="6" name="Content Placeholder 5">
            <a:extLst>
              <a:ext uri="{FF2B5EF4-FFF2-40B4-BE49-F238E27FC236}">
                <a16:creationId xmlns:a16="http://schemas.microsoft.com/office/drawing/2014/main" id="{8BE84986-E64C-49BD-BE68-8E671634F8F9}"/>
              </a:ext>
            </a:extLst>
          </p:cNvPr>
          <p:cNvPicPr>
            <a:picLocks noGrp="1" noChangeAspect="1"/>
          </p:cNvPicPr>
          <p:nvPr>
            <p:ph idx="1"/>
          </p:nvPr>
        </p:nvPicPr>
        <p:blipFill>
          <a:blip r:embed="rId2"/>
          <a:stretch>
            <a:fillRect/>
          </a:stretch>
        </p:blipFill>
        <p:spPr>
          <a:xfrm>
            <a:off x="3035574" y="2931676"/>
            <a:ext cx="12216852" cy="6496529"/>
          </a:xfrm>
          <a:prstGeom prst="rect">
            <a:avLst/>
          </a:prstGeom>
        </p:spPr>
      </p:pic>
    </p:spTree>
    <p:extLst>
      <p:ext uri="{BB962C8B-B14F-4D97-AF65-F5344CB8AC3E}">
        <p14:creationId xmlns:p14="http://schemas.microsoft.com/office/powerpoint/2010/main" val="6795747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93C4AC0-A280-4AE8-ACC3-0375DAC0B4A0}"/>
              </a:ext>
            </a:extLst>
          </p:cNvPr>
          <p:cNvSpPr>
            <a:spLocks noGrp="1"/>
          </p:cNvSpPr>
          <p:nvPr>
            <p:ph type="title"/>
          </p:nvPr>
        </p:nvSpPr>
        <p:spPr/>
        <p:txBody>
          <a:bodyPr/>
          <a:lstStyle/>
          <a:p>
            <a:r>
              <a:rPr lang="en-US" dirty="0"/>
              <a:t>Messenger</a:t>
            </a:r>
            <a:endParaRPr lang="ru-RU" dirty="0"/>
          </a:p>
        </p:txBody>
      </p:sp>
      <p:pic>
        <p:nvPicPr>
          <p:cNvPr id="7" name="Picture 6">
            <a:extLst>
              <a:ext uri="{FF2B5EF4-FFF2-40B4-BE49-F238E27FC236}">
                <a16:creationId xmlns:a16="http://schemas.microsoft.com/office/drawing/2014/main" id="{3F390CF8-4836-47A4-8F52-BDBDC1BF40E0}"/>
              </a:ext>
            </a:extLst>
          </p:cNvPr>
          <p:cNvPicPr>
            <a:picLocks noChangeAspect="1"/>
          </p:cNvPicPr>
          <p:nvPr/>
        </p:nvPicPr>
        <p:blipFill>
          <a:blip r:embed="rId2"/>
          <a:stretch>
            <a:fillRect/>
          </a:stretch>
        </p:blipFill>
        <p:spPr>
          <a:xfrm>
            <a:off x="3679926" y="2560974"/>
            <a:ext cx="11532327" cy="3631204"/>
          </a:xfrm>
          <a:prstGeom prst="rect">
            <a:avLst/>
          </a:prstGeom>
        </p:spPr>
      </p:pic>
      <p:pic>
        <p:nvPicPr>
          <p:cNvPr id="8" name="Picture 7">
            <a:extLst>
              <a:ext uri="{FF2B5EF4-FFF2-40B4-BE49-F238E27FC236}">
                <a16:creationId xmlns:a16="http://schemas.microsoft.com/office/drawing/2014/main" id="{DD64A924-11DE-430D-B31B-97DCAE459362}"/>
              </a:ext>
            </a:extLst>
          </p:cNvPr>
          <p:cNvPicPr>
            <a:picLocks noChangeAspect="1"/>
          </p:cNvPicPr>
          <p:nvPr/>
        </p:nvPicPr>
        <p:blipFill>
          <a:blip r:embed="rId3"/>
          <a:stretch>
            <a:fillRect/>
          </a:stretch>
        </p:blipFill>
        <p:spPr>
          <a:xfrm>
            <a:off x="3679926" y="7116538"/>
            <a:ext cx="11268544" cy="2160510"/>
          </a:xfrm>
          <a:prstGeom prst="rect">
            <a:avLst/>
          </a:prstGeom>
        </p:spPr>
      </p:pic>
      <p:sp>
        <p:nvSpPr>
          <p:cNvPr id="9" name="Rectangle 8">
            <a:extLst>
              <a:ext uri="{FF2B5EF4-FFF2-40B4-BE49-F238E27FC236}">
                <a16:creationId xmlns:a16="http://schemas.microsoft.com/office/drawing/2014/main" id="{8E0B5370-5A82-41A9-9C1E-663D9B51A257}"/>
              </a:ext>
            </a:extLst>
          </p:cNvPr>
          <p:cNvSpPr/>
          <p:nvPr/>
        </p:nvSpPr>
        <p:spPr>
          <a:xfrm>
            <a:off x="3548034" y="2096733"/>
            <a:ext cx="11532327" cy="400110"/>
          </a:xfrm>
          <a:prstGeom prst="rect">
            <a:avLst/>
          </a:prstGeom>
        </p:spPr>
        <p:txBody>
          <a:bodyPr wrap="square">
            <a:spAutoFit/>
          </a:bodyPr>
          <a:lstStyle/>
          <a:p>
            <a:pPr algn="ctr"/>
            <a:r>
              <a:rPr lang="en-US" sz="2000" i="1" dirty="0" err="1"/>
              <a:t>SomethingListViewModel.cs</a:t>
            </a:r>
            <a:endParaRPr lang="ru-RU" sz="2000" i="1" dirty="0"/>
          </a:p>
        </p:txBody>
      </p:sp>
      <p:sp>
        <p:nvSpPr>
          <p:cNvPr id="10" name="Rectangle 9">
            <a:extLst>
              <a:ext uri="{FF2B5EF4-FFF2-40B4-BE49-F238E27FC236}">
                <a16:creationId xmlns:a16="http://schemas.microsoft.com/office/drawing/2014/main" id="{C7F85A21-C1E5-4EC1-A113-19BC05807182}"/>
              </a:ext>
            </a:extLst>
          </p:cNvPr>
          <p:cNvSpPr/>
          <p:nvPr/>
        </p:nvSpPr>
        <p:spPr>
          <a:xfrm>
            <a:off x="3679926" y="6454303"/>
            <a:ext cx="11532327" cy="400110"/>
          </a:xfrm>
          <a:prstGeom prst="rect">
            <a:avLst/>
          </a:prstGeom>
        </p:spPr>
        <p:txBody>
          <a:bodyPr wrap="square">
            <a:spAutoFit/>
          </a:bodyPr>
          <a:lstStyle/>
          <a:p>
            <a:pPr algn="ctr"/>
            <a:r>
              <a:rPr lang="en-US" sz="2000" i="1" dirty="0" err="1"/>
              <a:t>SomethingViewModel.cs</a:t>
            </a:r>
            <a:endParaRPr lang="ru-RU" sz="2000" i="1" dirty="0"/>
          </a:p>
        </p:txBody>
      </p:sp>
    </p:spTree>
    <p:extLst>
      <p:ext uri="{BB962C8B-B14F-4D97-AF65-F5344CB8AC3E}">
        <p14:creationId xmlns:p14="http://schemas.microsoft.com/office/powerpoint/2010/main" val="41493296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811CB9E-2906-4A14-BB26-C45DD0BBEE88}"/>
              </a:ext>
            </a:extLst>
          </p:cNvPr>
          <p:cNvSpPr>
            <a:spLocks noGrp="1"/>
          </p:cNvSpPr>
          <p:nvPr>
            <p:ph type="body" sz="quarter" idx="10"/>
          </p:nvPr>
        </p:nvSpPr>
        <p:spPr>
          <a:xfrm>
            <a:off x="1475869" y="7327557"/>
            <a:ext cx="15335841" cy="2618410"/>
          </a:xfrm>
        </p:spPr>
        <p:txBody>
          <a:bodyPr/>
          <a:lstStyle/>
          <a:p>
            <a:r>
              <a:rPr lang="en-US" sz="3600" dirty="0"/>
              <a:t>Author: Artem Grigoryan</a:t>
            </a:r>
          </a:p>
          <a:p>
            <a:r>
              <a:rPr lang="en-US" sz="3600" dirty="0"/>
              <a:t>Email: Artem.Grigoryan@dataart.com</a:t>
            </a:r>
          </a:p>
          <a:p>
            <a:r>
              <a:rPr lang="en-US" sz="3600" dirty="0"/>
              <a:t>GitHub Repository: </a:t>
            </a:r>
            <a:r>
              <a:rPr lang="en-US" sz="3600" dirty="0">
                <a:hlinkClick r:id="rId2">
                  <a:extLst>
                    <a:ext uri="{A12FA001-AC4F-418D-AE19-62706E023703}">
                      <ahyp:hlinkClr xmlns:ahyp="http://schemas.microsoft.com/office/drawing/2018/hyperlinkcolor" val="tx"/>
                    </a:ext>
                  </a:extLst>
                </a:hlinkClick>
              </a:rPr>
              <a:t>https://github.com/GrigoryanArtem/WPFPresentation</a:t>
            </a:r>
            <a:endParaRPr lang="en-US" sz="3600" dirty="0"/>
          </a:p>
        </p:txBody>
      </p:sp>
      <p:sp>
        <p:nvSpPr>
          <p:cNvPr id="3" name="Title 2">
            <a:extLst>
              <a:ext uri="{FF2B5EF4-FFF2-40B4-BE49-F238E27FC236}">
                <a16:creationId xmlns:a16="http://schemas.microsoft.com/office/drawing/2014/main" id="{EC9D71A0-D34C-407A-AFE7-B4D997FB15EF}"/>
              </a:ext>
            </a:extLst>
          </p:cNvPr>
          <p:cNvSpPr>
            <a:spLocks noGrp="1"/>
          </p:cNvSpPr>
          <p:nvPr>
            <p:ph type="title"/>
          </p:nvPr>
        </p:nvSpPr>
        <p:spPr/>
        <p:txBody>
          <a:bodyPr/>
          <a:lstStyle/>
          <a:p>
            <a:r>
              <a:rPr lang="en-US" dirty="0"/>
              <a:t>Thanks for attention!</a:t>
            </a:r>
            <a:endParaRPr lang="ru-RU" dirty="0"/>
          </a:p>
        </p:txBody>
      </p:sp>
    </p:spTree>
    <p:extLst>
      <p:ext uri="{BB962C8B-B14F-4D97-AF65-F5344CB8AC3E}">
        <p14:creationId xmlns:p14="http://schemas.microsoft.com/office/powerpoint/2010/main" val="1460077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5F00347-88CD-485A-A08A-67F1B6E9A447}"/>
              </a:ext>
            </a:extLst>
          </p:cNvPr>
          <p:cNvSpPr>
            <a:spLocks noGrp="1"/>
          </p:cNvSpPr>
          <p:nvPr>
            <p:ph type="title"/>
          </p:nvPr>
        </p:nvSpPr>
        <p:spPr/>
        <p:txBody>
          <a:bodyPr/>
          <a:lstStyle/>
          <a:p>
            <a:r>
              <a:rPr lang="en-US" b="1" dirty="0"/>
              <a:t>MODEL–VIEW–VIEWMODEL</a:t>
            </a:r>
            <a:endParaRPr lang="ru-RU" dirty="0"/>
          </a:p>
        </p:txBody>
      </p:sp>
      <p:pic>
        <p:nvPicPr>
          <p:cNvPr id="5" name="Picture 2" descr="Картинки по запросу &quot;Model–view–viewmodel&quot;">
            <a:extLst>
              <a:ext uri="{FF2B5EF4-FFF2-40B4-BE49-F238E27FC236}">
                <a16:creationId xmlns:a16="http://schemas.microsoft.com/office/drawing/2014/main" id="{3B644F46-4ACC-4FE7-8366-9EB544FBDB00}"/>
              </a:ext>
            </a:extLst>
          </p:cNvPr>
          <p:cNvPicPr>
            <a:picLocks noGrp="1" noChangeAspect="1" noChangeArrowheads="1"/>
          </p:cNvPicPr>
          <p:nvPr>
            <p:ph type="pic" sz="quarter" idx="20"/>
          </p:nvPr>
        </p:nvPicPr>
        <p:blipFill>
          <a:blip r:embed="rId2">
            <a:extLst>
              <a:ext uri="{28A0092B-C50C-407E-A947-70E740481C1C}">
                <a14:useLocalDpi xmlns:a14="http://schemas.microsoft.com/office/drawing/2010/main" val="0"/>
              </a:ext>
            </a:extLst>
          </a:blip>
          <a:srcRect l="7317" r="7317"/>
          <a:stretch>
            <a:fillRect/>
          </a:stretch>
        </p:blipFill>
        <p:spPr bwMode="auto">
          <a:xfrm>
            <a:off x="1482725" y="2617788"/>
            <a:ext cx="15325725" cy="6413500"/>
          </a:xfrm>
          <a:prstGeom prst="rect">
            <a:avLst/>
          </a:prstGeom>
          <a:solidFill>
            <a:schemeClr val="dk1">
              <a:alpha val="50000"/>
            </a:schemeClr>
          </a:solidFill>
          <a:ln>
            <a:noFill/>
          </a:ln>
          <a:extLst/>
        </p:spPr>
        <p:style>
          <a:lnRef idx="0">
            <a:scrgbClr r="0" g="0" b="0"/>
          </a:lnRef>
          <a:fillRef idx="0">
            <a:scrgbClr r="0" g="0" b="0"/>
          </a:fillRef>
          <a:effectRef idx="0">
            <a:scrgbClr r="0" g="0" b="0"/>
          </a:effectRef>
          <a:fontRef idx="minor">
            <a:schemeClr val="lt1"/>
          </a:fontRef>
        </p:style>
      </p:pic>
    </p:spTree>
    <p:extLst>
      <p:ext uri="{BB962C8B-B14F-4D97-AF65-F5344CB8AC3E}">
        <p14:creationId xmlns:p14="http://schemas.microsoft.com/office/powerpoint/2010/main" val="1868236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7F631FA-499A-4053-AE41-5FA4F6027F2C}"/>
              </a:ext>
            </a:extLst>
          </p:cNvPr>
          <p:cNvSpPr>
            <a:spLocks noGrp="1"/>
          </p:cNvSpPr>
          <p:nvPr>
            <p:ph idx="1"/>
          </p:nvPr>
        </p:nvSpPr>
        <p:spPr>
          <a:xfrm>
            <a:off x="1352509" y="2617872"/>
            <a:ext cx="15335843" cy="6413696"/>
          </a:xfrm>
        </p:spPr>
        <p:txBody>
          <a:bodyPr anchor="ctr"/>
          <a:lstStyle/>
          <a:p>
            <a:pPr algn="ctr"/>
            <a:r>
              <a:rPr lang="en-US" sz="4400" dirty="0"/>
              <a:t>Model refers either to a domain model, which represents real state content (an object-oriented approach), or to the data access layer, which represents content (a data-centric approach).</a:t>
            </a:r>
          </a:p>
          <a:p>
            <a:endParaRPr lang="ru-RU" dirty="0"/>
          </a:p>
        </p:txBody>
      </p:sp>
      <p:sp>
        <p:nvSpPr>
          <p:cNvPr id="3" name="Title 2">
            <a:extLst>
              <a:ext uri="{FF2B5EF4-FFF2-40B4-BE49-F238E27FC236}">
                <a16:creationId xmlns:a16="http://schemas.microsoft.com/office/drawing/2014/main" id="{F190516A-8B54-4030-A583-AE6FB304B8BB}"/>
              </a:ext>
            </a:extLst>
          </p:cNvPr>
          <p:cNvSpPr>
            <a:spLocks noGrp="1"/>
          </p:cNvSpPr>
          <p:nvPr>
            <p:ph type="title"/>
          </p:nvPr>
        </p:nvSpPr>
        <p:spPr/>
        <p:txBody>
          <a:bodyPr/>
          <a:lstStyle/>
          <a:p>
            <a:r>
              <a:rPr lang="en-US" b="1" dirty="0"/>
              <a:t>Model</a:t>
            </a:r>
            <a:br>
              <a:rPr lang="ru-RU" b="1" dirty="0"/>
            </a:br>
            <a:endParaRPr lang="ru-RU" dirty="0"/>
          </a:p>
        </p:txBody>
      </p:sp>
    </p:spTree>
    <p:extLst>
      <p:ext uri="{BB962C8B-B14F-4D97-AF65-F5344CB8AC3E}">
        <p14:creationId xmlns:p14="http://schemas.microsoft.com/office/powerpoint/2010/main" val="2353107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278B340-A348-49EE-8FC6-4500BFC225F3}"/>
              </a:ext>
            </a:extLst>
          </p:cNvPr>
          <p:cNvSpPr>
            <a:spLocks noGrp="1"/>
          </p:cNvSpPr>
          <p:nvPr>
            <p:ph idx="1"/>
          </p:nvPr>
        </p:nvSpPr>
        <p:spPr/>
        <p:txBody>
          <a:bodyPr anchor="ctr"/>
          <a:lstStyle/>
          <a:p>
            <a:pPr algn="ctr"/>
            <a:r>
              <a:rPr lang="en-US" sz="4400" dirty="0"/>
              <a:t>As in the MVC, the view is the structure, layout, and appearance of what a user sees on the screen. It displays a representation of the model and receives the user's interaction with the view, and it forwards the handling of these to the view model via the data binding that is defined to link the view and view model.</a:t>
            </a:r>
            <a:endParaRPr lang="ru-RU" sz="4400" dirty="0"/>
          </a:p>
        </p:txBody>
      </p:sp>
      <p:sp>
        <p:nvSpPr>
          <p:cNvPr id="3" name="Title 2">
            <a:extLst>
              <a:ext uri="{FF2B5EF4-FFF2-40B4-BE49-F238E27FC236}">
                <a16:creationId xmlns:a16="http://schemas.microsoft.com/office/drawing/2014/main" id="{87338C12-77CE-4F63-9A21-91D2BB1962F1}"/>
              </a:ext>
            </a:extLst>
          </p:cNvPr>
          <p:cNvSpPr>
            <a:spLocks noGrp="1"/>
          </p:cNvSpPr>
          <p:nvPr>
            <p:ph type="title"/>
          </p:nvPr>
        </p:nvSpPr>
        <p:spPr/>
        <p:txBody>
          <a:bodyPr/>
          <a:lstStyle/>
          <a:p>
            <a:r>
              <a:rPr lang="en-US" b="1" dirty="0"/>
              <a:t>View</a:t>
            </a:r>
            <a:br>
              <a:rPr lang="ru-RU" b="1" dirty="0"/>
            </a:br>
            <a:endParaRPr lang="ru-RU" dirty="0"/>
          </a:p>
        </p:txBody>
      </p:sp>
    </p:spTree>
    <p:extLst>
      <p:ext uri="{BB962C8B-B14F-4D97-AF65-F5344CB8AC3E}">
        <p14:creationId xmlns:p14="http://schemas.microsoft.com/office/powerpoint/2010/main" val="1712498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C3EB28C-1224-4B99-A818-F9EDB9DD96A7}"/>
              </a:ext>
            </a:extLst>
          </p:cNvPr>
          <p:cNvSpPr>
            <a:spLocks noGrp="1"/>
          </p:cNvSpPr>
          <p:nvPr>
            <p:ph idx="1"/>
          </p:nvPr>
        </p:nvSpPr>
        <p:spPr/>
        <p:txBody>
          <a:bodyPr anchor="ctr"/>
          <a:lstStyle/>
          <a:p>
            <a:pPr marL="457200" indent="-457200">
              <a:buFont typeface="Arial" panose="020B0604020202020204" pitchFamily="34" charset="0"/>
              <a:buChar char="•"/>
            </a:pPr>
            <a:r>
              <a:rPr lang="en-US" sz="3600" dirty="0"/>
              <a:t>The view model is an abstraction of the view exposing public properties and commands.</a:t>
            </a:r>
            <a:endParaRPr lang="ru-RU" sz="3600" dirty="0"/>
          </a:p>
          <a:p>
            <a:pPr marL="457200" indent="-457200">
              <a:buFont typeface="Arial" panose="020B0604020202020204" pitchFamily="34" charset="0"/>
              <a:buChar char="•"/>
            </a:pPr>
            <a:r>
              <a:rPr lang="en-US" sz="3600" dirty="0"/>
              <a:t>MVVM has a binder, which automates communication between the view and its bound properties in the view model.</a:t>
            </a:r>
            <a:endParaRPr lang="ru-RU" sz="3600" dirty="0"/>
          </a:p>
          <a:p>
            <a:pPr marL="457200" indent="-457200">
              <a:buFont typeface="Arial" panose="020B0604020202020204" pitchFamily="34" charset="0"/>
              <a:buChar char="•"/>
            </a:pPr>
            <a:r>
              <a:rPr lang="en-US" sz="3600" dirty="0"/>
              <a:t>The view model has been described as a state of the data in the model</a:t>
            </a:r>
            <a:endParaRPr lang="ru-RU" sz="3600" dirty="0"/>
          </a:p>
          <a:p>
            <a:pPr marL="457200" indent="-457200">
              <a:buFont typeface="Arial" panose="020B0604020202020204" pitchFamily="34" charset="0"/>
              <a:buChar char="•"/>
            </a:pPr>
            <a:r>
              <a:rPr lang="en-US" sz="3600" dirty="0"/>
              <a:t>A view directly binds to properties on the view model to send and receive updates</a:t>
            </a:r>
            <a:endParaRPr lang="ru-RU" sz="3600" dirty="0"/>
          </a:p>
        </p:txBody>
      </p:sp>
      <p:sp>
        <p:nvSpPr>
          <p:cNvPr id="3" name="Title 2">
            <a:extLst>
              <a:ext uri="{FF2B5EF4-FFF2-40B4-BE49-F238E27FC236}">
                <a16:creationId xmlns:a16="http://schemas.microsoft.com/office/drawing/2014/main" id="{DDCEE759-E33F-45F5-812D-4055485BFFA6}"/>
              </a:ext>
            </a:extLst>
          </p:cNvPr>
          <p:cNvSpPr>
            <a:spLocks noGrp="1"/>
          </p:cNvSpPr>
          <p:nvPr>
            <p:ph type="title"/>
          </p:nvPr>
        </p:nvSpPr>
        <p:spPr/>
        <p:txBody>
          <a:bodyPr/>
          <a:lstStyle/>
          <a:p>
            <a:r>
              <a:rPr lang="en-US" b="1" dirty="0"/>
              <a:t>View model</a:t>
            </a:r>
            <a:br>
              <a:rPr lang="ru-RU" b="1" dirty="0"/>
            </a:br>
            <a:endParaRPr lang="ru-RU" dirty="0"/>
          </a:p>
        </p:txBody>
      </p:sp>
    </p:spTree>
    <p:extLst>
      <p:ext uri="{BB962C8B-B14F-4D97-AF65-F5344CB8AC3E}">
        <p14:creationId xmlns:p14="http://schemas.microsoft.com/office/powerpoint/2010/main" val="3375629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CE6C582-FEF3-4E54-9A67-53BF304498BA}"/>
              </a:ext>
            </a:extLst>
          </p:cNvPr>
          <p:cNvSpPr>
            <a:spLocks noGrp="1"/>
          </p:cNvSpPr>
          <p:nvPr>
            <p:ph idx="1"/>
          </p:nvPr>
        </p:nvSpPr>
        <p:spPr>
          <a:xfrm>
            <a:off x="1476077" y="2617872"/>
            <a:ext cx="11078388" cy="6413696"/>
          </a:xfrm>
        </p:spPr>
        <p:txBody>
          <a:bodyPr anchor="ctr"/>
          <a:lstStyle/>
          <a:p>
            <a:pPr marL="457200" indent="-457200">
              <a:buFont typeface="Arial" panose="020B0604020202020204" pitchFamily="34" charset="0"/>
              <a:buChar char="•"/>
            </a:pPr>
            <a:r>
              <a:rPr lang="en-US" sz="4000" dirty="0"/>
              <a:t>The MVVM Light Toolkit helps you to separate your View from your Model;</a:t>
            </a:r>
            <a:endParaRPr lang="ru-RU" sz="4000" dirty="0"/>
          </a:p>
          <a:p>
            <a:pPr marL="457200" indent="-457200">
              <a:buFont typeface="Arial" panose="020B0604020202020204" pitchFamily="34" charset="0"/>
              <a:buChar char="•"/>
            </a:pPr>
            <a:r>
              <a:rPr lang="en-US" sz="4000" dirty="0"/>
              <a:t>Creates testable applications and allows you to have a much thinner user interface layer;</a:t>
            </a:r>
            <a:endParaRPr lang="ru-RU" sz="4000" dirty="0"/>
          </a:p>
          <a:p>
            <a:pPr marL="457200" indent="-457200">
              <a:buFont typeface="Arial" panose="020B0604020202020204" pitchFamily="34" charset="0"/>
              <a:buChar char="•"/>
            </a:pPr>
            <a:r>
              <a:rPr lang="en-US" sz="4000" dirty="0"/>
              <a:t>Design-time data to enable the Blend users to "see something" when they work with data controls.</a:t>
            </a:r>
            <a:endParaRPr lang="ru-RU" sz="4000" dirty="0"/>
          </a:p>
        </p:txBody>
      </p:sp>
      <p:sp>
        <p:nvSpPr>
          <p:cNvPr id="3" name="Title 2">
            <a:extLst>
              <a:ext uri="{FF2B5EF4-FFF2-40B4-BE49-F238E27FC236}">
                <a16:creationId xmlns:a16="http://schemas.microsoft.com/office/drawing/2014/main" id="{ABD8533D-0454-400D-BFC9-C20F97164902}"/>
              </a:ext>
            </a:extLst>
          </p:cNvPr>
          <p:cNvSpPr>
            <a:spLocks noGrp="1"/>
          </p:cNvSpPr>
          <p:nvPr>
            <p:ph type="title"/>
          </p:nvPr>
        </p:nvSpPr>
        <p:spPr/>
        <p:txBody>
          <a:bodyPr/>
          <a:lstStyle/>
          <a:p>
            <a:r>
              <a:rPr lang="en-US" b="1" dirty="0"/>
              <a:t>MVVM Light Toolkit</a:t>
            </a:r>
            <a:endParaRPr lang="ru-RU" dirty="0"/>
          </a:p>
        </p:txBody>
      </p:sp>
      <p:pic>
        <p:nvPicPr>
          <p:cNvPr id="6" name="Picture 4" descr="Картинки по запросу &quot;mvvm light&quot;">
            <a:extLst>
              <a:ext uri="{FF2B5EF4-FFF2-40B4-BE49-F238E27FC236}">
                <a16:creationId xmlns:a16="http://schemas.microsoft.com/office/drawing/2014/main" id="{FF02D3F0-3892-4C17-8CD6-0DA463AE8E4D}"/>
              </a:ext>
            </a:extLst>
          </p:cNvPr>
          <p:cNvPicPr>
            <a:picLocks noGrp="1" noChangeAspect="1" noChangeArrowheads="1"/>
          </p:cNvPicPr>
          <p:nvPr>
            <p:ph type="pic" sz="quarter" idx="21"/>
          </p:nvPr>
        </p:nvPicPr>
        <p:blipFill>
          <a:blip r:embed="rId2">
            <a:extLst>
              <a:ext uri="{28A0092B-C50C-407E-A947-70E740481C1C}">
                <a14:useLocalDpi xmlns:a14="http://schemas.microsoft.com/office/drawing/2010/main" val="0"/>
              </a:ext>
            </a:extLst>
          </a:blip>
          <a:srcRect l="1277" r="1277"/>
          <a:stretch>
            <a:fillRect/>
          </a:stretch>
        </p:blipFill>
        <p:spPr bwMode="auto">
          <a:xfrm>
            <a:off x="12866557" y="3482192"/>
            <a:ext cx="5421443" cy="4685055"/>
          </a:xfrm>
          <a:prstGeom prst="rect">
            <a:avLst/>
          </a:prstGeom>
          <a:ln>
            <a:noFill/>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2966954"/>
      </p:ext>
    </p:extLst>
  </p:cSld>
  <p:clrMapOvr>
    <a:masterClrMapping/>
  </p:clrMapOvr>
</p:sld>
</file>

<file path=ppt/theme/theme1.xml><?xml version="1.0" encoding="utf-8"?>
<a:theme xmlns:a="http://schemas.openxmlformats.org/drawingml/2006/main" name="Office Theme">
  <a:themeElements>
    <a:clrScheme name="DataArt Primary Colors">
      <a:dk1>
        <a:srgbClr val="333332"/>
      </a:dk1>
      <a:lt1>
        <a:srgbClr val="FFFFFF"/>
      </a:lt1>
      <a:dk2>
        <a:srgbClr val="333332"/>
      </a:dk2>
      <a:lt2>
        <a:srgbClr val="FFFFFF"/>
      </a:lt2>
      <a:accent1>
        <a:srgbClr val="4EC1E2"/>
      </a:accent1>
      <a:accent2>
        <a:srgbClr val="04A87D"/>
      </a:accent2>
      <a:accent3>
        <a:srgbClr val="D8422D"/>
      </a:accent3>
      <a:accent4>
        <a:srgbClr val="725198"/>
      </a:accent4>
      <a:accent5>
        <a:srgbClr val="F39200"/>
      </a:accent5>
      <a:accent6>
        <a:srgbClr val="F6DD00"/>
      </a:accent6>
      <a:hlink>
        <a:srgbClr val="1E3867"/>
      </a:hlink>
      <a:folHlink>
        <a:srgbClr val="725198"/>
      </a:folHlink>
    </a:clrScheme>
    <a:fontScheme name="DataArt Safe">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id="{CE9F5E0D-E90A-C74E-9D94-1504481B3C75}" vid="{BDE0A665-E5B5-274F-B671-9BBAAFC86D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DA_Corporate_Template_Safe_03-APR-18-3 (2)</Template>
  <TotalTime>1758</TotalTime>
  <Words>919</Words>
  <Application>Microsoft Office PowerPoint</Application>
  <PresentationFormat>Custom</PresentationFormat>
  <Paragraphs>106</Paragraphs>
  <Slides>46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46</vt:i4>
      </vt:variant>
    </vt:vector>
  </HeadingPairs>
  <TitlesOfParts>
    <vt:vector size="49" baseType="lpstr">
      <vt:lpstr>Arial</vt:lpstr>
      <vt:lpstr>Calibri</vt:lpstr>
      <vt:lpstr>Office Theme</vt:lpstr>
      <vt:lpstr>WPF (Core) + MVVM</vt:lpstr>
      <vt:lpstr>1. Introduction</vt:lpstr>
      <vt:lpstr>WPF</vt:lpstr>
      <vt:lpstr>XAML  eXtensible Application Markup Language</vt:lpstr>
      <vt:lpstr>MODEL–VIEW–VIEWMODEL</vt:lpstr>
      <vt:lpstr>Model </vt:lpstr>
      <vt:lpstr>View </vt:lpstr>
      <vt:lpstr>View model </vt:lpstr>
      <vt:lpstr>MVVM Light Toolkit</vt:lpstr>
      <vt:lpstr>ObservableObject</vt:lpstr>
      <vt:lpstr>RelayCommand</vt:lpstr>
      <vt:lpstr>RelayCommand&lt;T&gt;</vt:lpstr>
      <vt:lpstr>2. Preparation</vt:lpstr>
      <vt:lpstr>MaterialDesignInXamlToolkit</vt:lpstr>
      <vt:lpstr>RestSharp</vt:lpstr>
      <vt:lpstr>3. Application</vt:lpstr>
      <vt:lpstr>NuGet</vt:lpstr>
      <vt:lpstr>API</vt:lpstr>
      <vt:lpstr>API</vt:lpstr>
      <vt:lpstr>API Client</vt:lpstr>
      <vt:lpstr>Structure</vt:lpstr>
      <vt:lpstr>Entry point (App.xaml)</vt:lpstr>
      <vt:lpstr>Entry point (App.xaml.cs)</vt:lpstr>
      <vt:lpstr>Entry point (Startup.cs)</vt:lpstr>
      <vt:lpstr>MainWindow</vt:lpstr>
      <vt:lpstr>WPF - Resources</vt:lpstr>
      <vt:lpstr>Dynamic resources (Strings.xaml)</vt:lpstr>
      <vt:lpstr>Static resources (TextBoxStyles.xaml)</vt:lpstr>
      <vt:lpstr>WPF - Bindings</vt:lpstr>
      <vt:lpstr>Main window view model (MainWindowViewModel.cs)</vt:lpstr>
      <vt:lpstr>Something list view-model Properties</vt:lpstr>
      <vt:lpstr>Something list view-model Commands</vt:lpstr>
      <vt:lpstr>Something list view-model Commands</vt:lpstr>
      <vt:lpstr>Something list view (SomethingListControl.xaml)</vt:lpstr>
      <vt:lpstr>Something list view (SomethingListControl.xaml)</vt:lpstr>
      <vt:lpstr>Something list view (SomethingListControl.xaml)</vt:lpstr>
      <vt:lpstr>Something list view (SomethingListControl.xaml)</vt:lpstr>
      <vt:lpstr>Something view-model</vt:lpstr>
      <vt:lpstr>Something view (SomethingControl.xaml)</vt:lpstr>
      <vt:lpstr>Something view (SomethingControl.xaml)</vt:lpstr>
      <vt:lpstr>Something view (SomethingControl.xaml)</vt:lpstr>
      <vt:lpstr>UpdateSourceTrigger Property </vt:lpstr>
      <vt:lpstr>Messenger</vt:lpstr>
      <vt:lpstr>Messenger</vt:lpstr>
      <vt:lpstr>Messenger</vt:lpstr>
      <vt:lpstr>Thanks for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Anna Rozova</dc:creator>
  <cp:lastModifiedBy>Artem Grigoryan</cp:lastModifiedBy>
  <cp:revision>38</cp:revision>
  <dcterms:created xsi:type="dcterms:W3CDTF">2018-05-23T10:06:45Z</dcterms:created>
  <dcterms:modified xsi:type="dcterms:W3CDTF">2020-02-28T15:16:57Z</dcterms:modified>
</cp:coreProperties>
</file>