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DDFC0-EC15-48F2-8A0C-FA9EA9924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41D3A-488F-475A-A323-59B3AB34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9D13F-C5FC-4103-B4EA-EA0F426E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7B941-F673-4B8A-AC37-56D06155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641C8-535B-47F3-88D7-BDB33996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07F87-6FB4-46A5-8449-E4795AF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40E188-50CC-4430-8C29-205E6D84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8E364-B7FC-4E80-A603-5AB10BAE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304EF-AC98-4AB6-A443-E8EDC9C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B64C8-AFFA-4917-97A9-0CEE7A16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9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9408FD-9981-4C51-ABC6-B4637168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38FFB-1050-4A17-BD7E-C4D0C3F04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A7914-3BCD-440E-9DF2-0BA61E67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F4727-22D5-4CB6-BE25-9A145E5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12817-4205-4AFB-992B-CAB74779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5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332DD-E7EB-40CC-A655-B5C2C8A6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CE949-DDC9-40AB-9839-CBB383ACE7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AFAC7D-B016-4F13-A85A-ADD247B2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2A9AB-51CB-4531-89D1-6EE300FC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926A95-A22C-48DB-BA87-AFE8A2A5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133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0EED2-2E20-4F72-9C64-8DA3A314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733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C212EBE-CD00-42E0-8D44-A119041166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32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F0D90-7CCB-4DB9-AC71-880998C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25D60-064E-4732-BC11-F3C3AF42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F059C-C8B0-4201-9B84-342BA545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E15E9-C668-4B9D-A197-280E7A26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E9B55-8C11-4C44-8583-D528B152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BC18F-4085-4126-8A05-B98DAF34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7BC30-1233-4DE7-92CF-0B6B7760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DCC9A-C1A9-4376-8B8A-0BADFF09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98FF8-EC2D-4AB3-AB00-C93AC193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963A5-7587-44C0-8CD7-954D9816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9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A50ED-3D0A-4A21-B9BE-21490DFC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2E1DD-1F73-4312-A094-D8216A602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A0B4A8-3F16-496D-9C05-B2C0B435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2AC47F-C721-4E67-A619-C558B86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BE7194-E8AF-4DBA-AF65-2A5DE946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37FCED-AD94-46C4-BB80-45C2DFEE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858F7-8DD8-43CD-A487-D2B55D0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0A3B8-542A-4EE2-91E3-73645DB5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6D8D3-00A3-465C-B5EC-749ADDFC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9B5746-5155-4F90-8F9E-5C4CD294E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20FA75-C024-45FE-A640-F8976D2A2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561BEE-C367-488E-9FB7-9560A4F8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A180A2-A298-48E0-8A92-9AAC677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EAB971-E0F4-4389-861A-5C8CF49F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0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8A106-1FAE-46B7-86E4-908164A6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A42E33-8FCF-4DA8-811C-43B3F84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075458-4623-435A-BC47-D71968F2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6AEA7E-0B10-4AFB-87EA-7CD096F3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8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9BCE4-DE9D-4768-B843-5ED78225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76BAE5-B16B-413A-A049-E45E862F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04A43-65FF-45A1-9A00-F35BA95F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0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D240-D752-43A0-BA18-E298B0D3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84F62-F7AD-44DE-8BA5-5FB84878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8DCCFB-5CB6-46E6-9E4B-584A9F44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C1D62-6806-4EA8-AE83-8CE8B341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E4BFF3-3755-40E6-9905-AF8E6144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227C6-8F01-419B-81D6-B60B8117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63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AFAD5-8E5E-4D6C-8871-9752431A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51CC0F-4844-49E3-A00B-9BAAC73B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2C8A59-BF03-46D0-AADD-C54DCF0D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36A04F-F490-4112-8D9D-46261F62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CC1F0-0537-4DE5-8C17-2AAAD324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29E3B0-47DC-40D6-801E-30272BDD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8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CAB75-FC4F-43F3-AC22-6B9A9A13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699245-04E9-4F63-9539-9AB77994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2F8AD2-3D90-49AD-A873-5DCA62EC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F7AA-F9D2-4372-98CA-16251613AA41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4E1F6-73DC-46A5-8680-BF021132A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23B95-0E37-40BA-A19F-5621710F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695-83AE-4402-AA6E-07F4DF80D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68B9F-E8F9-437B-81E6-971C63A83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Состав, порядок формирования и функции Боярской думы, Земского собора, приказов.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039756-C91D-4EA9-938F-EFCC53B50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Доклад подготовил </a:t>
            </a:r>
          </a:p>
          <a:p>
            <a:r>
              <a:rPr lang="ru-RU" dirty="0"/>
              <a:t>Иваненко Григорий, студент группы б21-505</a:t>
            </a:r>
          </a:p>
        </p:txBody>
      </p:sp>
    </p:spTree>
    <p:extLst>
      <p:ext uri="{BB962C8B-B14F-4D97-AF65-F5344CB8AC3E}">
        <p14:creationId xmlns:p14="http://schemas.microsoft.com/office/powerpoint/2010/main" val="1089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3DEBEEA5-1DAB-4C51-8213-FEFAF7332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Боярская дума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0BDBE6-9C9C-40B6-A854-2334348C19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94320" y="2880361"/>
            <a:ext cx="3495040" cy="2225040"/>
          </a:xfrm>
        </p:spPr>
        <p:txBody>
          <a:bodyPr>
            <a:normAutofit lnSpcReduction="10000"/>
          </a:bodyPr>
          <a:lstStyle/>
          <a:p>
            <a:r>
              <a:rPr lang="ru-RU" altLang="ru-RU" dirty="0"/>
              <a:t>Боярская дума — это высший совет, состоявший из представителей феодальной аристократии.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499F2F7-9D17-42C7-A7E4-F16150AB3BA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099" y="1752600"/>
            <a:ext cx="6212524" cy="452748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8520" y="3062286"/>
            <a:ext cx="8858280" cy="364331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4" name="Рисунок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921" y="1939913"/>
            <a:ext cx="7934960" cy="391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AE5810-F0F2-4644-B996-B78B2341A6A3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2400"/>
            <a:ext cx="916093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Земский собор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16CB32E-3A5F-411B-B3B3-F0866181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4051138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36B82-19A6-42FA-8400-7C663EE43A35}"/>
              </a:ext>
            </a:extLst>
          </p:cNvPr>
          <p:cNvSpPr txBox="1"/>
          <p:nvPr/>
        </p:nvSpPr>
        <p:spPr>
          <a:xfrm>
            <a:off x="8744260" y="2125117"/>
            <a:ext cx="3095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Земский собор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 — высшее сословно-представительское учреждение Русского царства с середины XVI до конца XVII века, собрание представителей всех слоёв населения (кроме крепостных крестьян) для обсуждения политических, экономических и административных вопросов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02D607-6FB4-47B1-9377-BFD74C69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3860" y="224790"/>
            <a:ext cx="8844280" cy="663320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AE5810-F0F2-4644-B996-B78B2341A6A3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52400"/>
            <a:ext cx="916093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alt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16CB32E-3A5F-411B-B3B3-F0866181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4051138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745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Состав, порядок формирования и функции Боярской думы, Земского собора, приказов.</vt:lpstr>
      <vt:lpstr>Боярская дума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Состав, порядок формирования и функции Боярской думы, Земского собора, приказов.</dc:title>
  <dc:creator>Григорий Иваненко</dc:creator>
  <cp:lastModifiedBy>Григорий Иваненко</cp:lastModifiedBy>
  <cp:revision>3</cp:revision>
  <dcterms:created xsi:type="dcterms:W3CDTF">2022-03-11T15:35:27Z</dcterms:created>
  <dcterms:modified xsi:type="dcterms:W3CDTF">2022-03-13T14:39:11Z</dcterms:modified>
</cp:coreProperties>
</file>