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notesMasterIdLst>
    <p:notesMasterId r:id="rId16"/>
  </p:notesMasterIdLst>
  <p:sldIdLst>
    <p:sldId id="256" r:id="rId5"/>
    <p:sldId id="630" r:id="rId6"/>
    <p:sldId id="511" r:id="rId7"/>
    <p:sldId id="645" r:id="rId8"/>
    <p:sldId id="650" r:id="rId9"/>
    <p:sldId id="653" r:id="rId10"/>
    <p:sldId id="655" r:id="rId11"/>
    <p:sldId id="657" r:id="rId12"/>
    <p:sldId id="658" r:id="rId13"/>
    <p:sldId id="651" r:id="rId14"/>
    <p:sldId id="652" r:id="rId15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6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ABE6F-2538-4111-A06D-8C21FBE4052D}" v="14" dt="2024-09-02T06:59:45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3" autoAdjust="0"/>
    <p:restoredTop sz="76497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192" y="48"/>
      </p:cViewPr>
      <p:guideLst>
        <p:guide orient="horz" pos="2160"/>
        <p:guide pos="2880"/>
        <p:guide orient="horz" pos="1626"/>
        <p:guide pos="28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605D3-16DF-DF43-AE35-A9E379D47CEE}" type="datetimeFigureOut">
              <a:rPr lang="nl-NL" smtClean="0"/>
              <a:t>3-9-2024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FEC66-6BFA-9A4F-8C14-93D2FB19A6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19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EC66-6BFA-9A4F-8C14-93D2FB19A68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759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EC66-6BFA-9A4F-8C14-93D2FB19A68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4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Plaatje: https://denuk.nl/wp-content/uploads/2019/01/USP.jpg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EC66-6BFA-9A4F-8C14-93D2FB19A68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87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EC66-6BFA-9A4F-8C14-93D2FB19A68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08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2" y="1347788"/>
            <a:ext cx="3600000" cy="30607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1" y="1347788"/>
            <a:ext cx="3600450" cy="30607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50070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37400" y="4767263"/>
            <a:ext cx="8128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3-9-2024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2950" y="4767263"/>
            <a:ext cx="45085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692000" cy="3569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13" y="281357"/>
            <a:ext cx="657225" cy="996341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529142" y="3862576"/>
            <a:ext cx="108000" cy="7327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4265352"/>
            <a:ext cx="7199312" cy="460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750570" y="3715817"/>
            <a:ext cx="7200000" cy="4605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5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1188" y="584200"/>
            <a:ext cx="7561262" cy="38242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98086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5" y="-1512"/>
            <a:ext cx="4570483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4570488" y="-1512"/>
            <a:ext cx="4570483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531064" y="290226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611188" y="3414474"/>
            <a:ext cx="7561262" cy="107418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2778775"/>
            <a:ext cx="7593550" cy="46166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11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84002" y="2576512"/>
            <a:ext cx="3059999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3063645" y="2576512"/>
            <a:ext cx="3023998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5" y="2576512"/>
            <a:ext cx="3059999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3-9-2024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18284" y="1196341"/>
            <a:ext cx="7670066" cy="11043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70027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72" y="581675"/>
            <a:ext cx="7504428" cy="46166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492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84002" y="4762"/>
            <a:ext cx="3059999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3063645" y="4762"/>
            <a:ext cx="3023998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5" y="4762"/>
            <a:ext cx="3059999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531064" y="28184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611188" y="3329941"/>
            <a:ext cx="7561262" cy="11043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2715275"/>
            <a:ext cx="7561262" cy="46166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2455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5" y="0"/>
            <a:ext cx="4570483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5104925" y="6848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5292148" y="1196341"/>
            <a:ext cx="2880301" cy="32923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149" y="550958"/>
            <a:ext cx="2880301" cy="46166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646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4573522" y="0"/>
            <a:ext cx="4570483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70027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600224" y="1196341"/>
            <a:ext cx="3611736" cy="32923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25" y="244476"/>
            <a:ext cx="3611736" cy="9937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492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3-9-2024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70027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529142" y="686249"/>
            <a:ext cx="108000" cy="7327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24" y="485776"/>
            <a:ext cx="7572225" cy="993775"/>
          </a:xfrm>
        </p:spPr>
        <p:txBody>
          <a:bodyPr anchor="t"/>
          <a:lstStyle>
            <a:lvl1pPr>
              <a:spcBef>
                <a:spcPts val="12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9519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3"/>
            <a:ext cx="9144000" cy="16001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eldecoratie"/>
          <p:cNvSpPr/>
          <p:nvPr/>
        </p:nvSpPr>
        <p:spPr>
          <a:xfrm>
            <a:off x="531064" y="6848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188" y="1582595"/>
            <a:ext cx="7572375" cy="282589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3103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31064" y="6848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600222" y="1196341"/>
            <a:ext cx="3672566" cy="32923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24" y="244476"/>
            <a:ext cx="3672565" cy="993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8"/>
            <a:ext cx="7443787" cy="30607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94338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70027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292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6362"/>
            <a:ext cx="9144000" cy="33230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531064" y="3695965"/>
            <a:ext cx="7857286" cy="792692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2000" b="1"/>
            </a:lvl4pPr>
            <a:lvl5pPr marL="1828800" indent="0">
              <a:buNone/>
              <a:defRPr sz="2000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919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k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nl-NL" noProof="1"/>
              <a:t>[Titel]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pPr lvl="0"/>
            <a:r>
              <a:rPr lang="nl-NL" noProof="1"/>
              <a:t>[Typ tekst of klik op een icoon om een object in te voegen]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"/>
            <a:ext cx="150018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2" y="1874837"/>
            <a:ext cx="3600000" cy="253365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0" y="1874837"/>
            <a:ext cx="3600451" cy="253365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662" y="1258888"/>
            <a:ext cx="3600000" cy="5953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1548" y="1258888"/>
            <a:ext cx="3600451" cy="5953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8331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8"/>
            <a:ext cx="7443787" cy="30607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51" y="432639"/>
            <a:ext cx="695564" cy="6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6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8"/>
            <a:ext cx="7443787" cy="30607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2515" y="351860"/>
            <a:ext cx="812800" cy="7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565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92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29152" y="4424363"/>
            <a:ext cx="7920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19250" y="4424363"/>
            <a:ext cx="46440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469152" y="4424363"/>
            <a:ext cx="12600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3-9-2024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2" y="686255"/>
            <a:ext cx="3023980" cy="738461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8252" y="2710144"/>
            <a:ext cx="7200900" cy="925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52" y="2110085"/>
            <a:ext cx="7200000" cy="46166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170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37772" y="4767263"/>
            <a:ext cx="8128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25725" y="4767263"/>
            <a:ext cx="5559276" cy="274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55650" y="4767263"/>
            <a:ext cx="45085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13" y="281357"/>
            <a:ext cx="657225" cy="996341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529142" y="3480249"/>
            <a:ext cx="108000" cy="7327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3909752"/>
            <a:ext cx="7199312" cy="731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750572" y="3333492"/>
            <a:ext cx="7200000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1225" y="4767263"/>
            <a:ext cx="812800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3-9-2024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8162" y="4767263"/>
            <a:ext cx="599440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4767263"/>
            <a:ext cx="45085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69461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24" y="244476"/>
            <a:ext cx="75722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543800" cy="3042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531064" y="6848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25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695" r:id="rId2"/>
    <p:sldLayoutId id="2147483724" r:id="rId3"/>
    <p:sldLayoutId id="2147483727" r:id="rId4"/>
    <p:sldLayoutId id="2147483728" r:id="rId5"/>
    <p:sldLayoutId id="2147483725" r:id="rId6"/>
    <p:sldLayoutId id="2147483726" r:id="rId7"/>
    <p:sldLayoutId id="2147483692" r:id="rId8"/>
    <p:sldLayoutId id="2147483693" r:id="rId9"/>
    <p:sldLayoutId id="2147483694" r:id="rId10"/>
    <p:sldLayoutId id="2147483698" r:id="rId11"/>
    <p:sldLayoutId id="2147483699" r:id="rId12"/>
    <p:sldLayoutId id="2147483700" r:id="rId13"/>
    <p:sldLayoutId id="2147483710" r:id="rId14"/>
    <p:sldLayoutId id="2147483702" r:id="rId15"/>
    <p:sldLayoutId id="2147483703" r:id="rId16"/>
    <p:sldLayoutId id="2147483704" r:id="rId17"/>
    <p:sldLayoutId id="2147483705" r:id="rId18"/>
    <p:sldLayoutId id="2147483707" r:id="rId19"/>
    <p:sldLayoutId id="2147483708" r:id="rId20"/>
    <p:sldLayoutId id="2147483709" r:id="rId21"/>
    <p:sldLayoutId id="2147483730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45720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 userDrawn="1">
          <p15:clr>
            <a:srgbClr val="F26B43"/>
          </p15:clr>
        </p15:guide>
        <p15:guide id="3" pos="5148" userDrawn="1">
          <p15:clr>
            <a:srgbClr val="F26B43"/>
          </p15:clr>
        </p15:guide>
        <p15:guide id="4" orient="horz" pos="3770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  <p15:guide id="6" orient="horz" pos="2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0DuvU8IL" TargetMode="External"/><Relationship Id="rId2" Type="http://schemas.openxmlformats.org/officeDocument/2006/relationships/hyperlink" Target="https://classroom.github.com/a/pCb0oj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u.nl/onderzoek/smart-systems-for-healthy-liv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hu.nl/voltijd-opleidingen/electrical-enginee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hu.nl/courses/44889" TargetMode="External"/><Relationship Id="rId2" Type="http://schemas.openxmlformats.org/officeDocument/2006/relationships/hyperlink" Target="https://github.com/HU-TI-DEV/TI-S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2063AF-496C-4432-8698-8243E51A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51" y="2110085"/>
            <a:ext cx="7844381" cy="461665"/>
          </a:xfrm>
        </p:spPr>
        <p:txBody>
          <a:bodyPr>
            <a:normAutofit fontScale="90000"/>
          </a:bodyPr>
          <a:lstStyle/>
          <a:p>
            <a:r>
              <a:rPr lang="nl-NL" dirty="0"/>
              <a:t>S2: Start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DEBC0D-97A3-89AF-9157-94BBCFDB9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152" y="3429335"/>
            <a:ext cx="7200900" cy="925513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083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8718536-DF0F-FFD3-82E3-851D7743D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572" y="3218145"/>
            <a:ext cx="7199312" cy="731838"/>
          </a:xfrm>
        </p:spPr>
        <p:txBody>
          <a:bodyPr/>
          <a:lstStyle/>
          <a:p>
            <a:r>
              <a:rPr lang="nl-NL" b="1" dirty="0"/>
              <a:t>Team samenstelling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2063AF-496C-4432-8698-8243E51A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72" y="4011586"/>
            <a:ext cx="7200000" cy="461665"/>
          </a:xfrm>
        </p:spPr>
        <p:txBody>
          <a:bodyPr>
            <a:normAutofit/>
          </a:bodyPr>
          <a:lstStyle/>
          <a:p>
            <a:endParaRPr lang="nl-NL" sz="2200" b="0" i="0" dirty="0"/>
          </a:p>
        </p:txBody>
      </p:sp>
    </p:spTree>
    <p:extLst>
      <p:ext uri="{BB962C8B-B14F-4D97-AF65-F5344CB8AC3E}">
        <p14:creationId xmlns:p14="http://schemas.microsoft.com/office/powerpoint/2010/main" val="38598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851-79CD-02BE-8E49-E4A93EBD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3633-C289-4A16-B7C0-9BB2A62B31B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Iedereen maakt een eigen </a:t>
            </a:r>
            <a:r>
              <a:rPr lang="nl-NL" dirty="0" err="1"/>
              <a:t>repository</a:t>
            </a:r>
            <a:r>
              <a:rPr lang="nl-NL" dirty="0"/>
              <a:t> met de volgende link: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https://classroom.github.com/a/pCb0ojDe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De scrum master maakt een project aan met de volgende link: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https://classroom.github.com/a/0DuvU8IL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Ga met elkaar aan de slag om het back-log zo ver mogelijk te vullen op basis van de opdrachten op canvas en eigen inbreng.</a:t>
            </a:r>
          </a:p>
        </p:txBody>
      </p:sp>
    </p:spTree>
    <p:extLst>
      <p:ext uri="{BB962C8B-B14F-4D97-AF65-F5344CB8AC3E}">
        <p14:creationId xmlns:p14="http://schemas.microsoft.com/office/powerpoint/2010/main" val="66197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186D9038-5424-02CF-0A79-A6804E3015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02" r="25002"/>
          <a:stretch/>
        </p:blipFill>
        <p:spPr>
          <a:xfrm>
            <a:off x="4573522" y="10"/>
            <a:ext cx="4570483" cy="5143490"/>
          </a:xfrm>
          <a:prstGeom prst="rect">
            <a:avLst/>
          </a:prstGeom>
          <a:noFill/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CB6511-1462-413A-B08C-9670FEAA7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224" y="1196341"/>
            <a:ext cx="3906462" cy="3292316"/>
          </a:xfrm>
        </p:spPr>
        <p:txBody>
          <a:bodyPr wrap="square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sz="1600" dirty="0"/>
              <a:t>Introductie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sz="1600" dirty="0"/>
              <a:t>Teams samenstelling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nl-NL" sz="1600" dirty="0"/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nl-NL" sz="16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nl-NL" sz="1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2D4DF-AF11-4CC4-A3CE-5A2CD38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39" y="263321"/>
            <a:ext cx="3611736" cy="993775"/>
          </a:xfrm>
        </p:spPr>
        <p:txBody>
          <a:bodyPr anchor="ctr">
            <a:normAutofit/>
          </a:bodyPr>
          <a:lstStyle/>
          <a:p>
            <a:r>
              <a:rPr lang="nl-NL" dirty="0"/>
              <a:t>Start </a:t>
            </a:r>
          </a:p>
        </p:txBody>
      </p:sp>
    </p:spTree>
    <p:extLst>
      <p:ext uri="{BB962C8B-B14F-4D97-AF65-F5344CB8AC3E}">
        <p14:creationId xmlns:p14="http://schemas.microsoft.com/office/powerpoint/2010/main" val="3880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doelgericht">
            <a:extLst>
              <a:ext uri="{FF2B5EF4-FFF2-40B4-BE49-F238E27FC236}">
                <a16:creationId xmlns:a16="http://schemas.microsoft.com/office/drawing/2014/main" id="{E971E2A3-33FD-4A43-BDF8-49C20BBB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00" y="0"/>
            <a:ext cx="2489719" cy="186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B78438-0392-D8ED-3B5B-02E966C8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A3EDC-3642-B06D-EDBB-C014AAF969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7"/>
            <a:ext cx="7443787" cy="3486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Aan het eind van deze les: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Is een introductie gegeven over het nieuwe semester</a:t>
            </a:r>
          </a:p>
          <a:p>
            <a:r>
              <a:rPr lang="nl-NL" dirty="0"/>
              <a:t>Is </a:t>
            </a:r>
            <a:r>
              <a:rPr lang="nl-NL" dirty="0" err="1"/>
              <a:t>Evalytics</a:t>
            </a:r>
            <a:r>
              <a:rPr lang="nl-NL" dirty="0"/>
              <a:t> besproken en wat er is gedaan met de uitkomsten.</a:t>
            </a:r>
          </a:p>
          <a:p>
            <a:r>
              <a:rPr lang="nl-NL" dirty="0"/>
              <a:t>Zijn de teams samengesteld</a:t>
            </a:r>
          </a:p>
          <a:p>
            <a:r>
              <a:rPr lang="nl-NL" dirty="0">
                <a:cs typeface="Arial"/>
              </a:rPr>
              <a:t>Weet je waar het lesmateriaal staat</a:t>
            </a:r>
          </a:p>
          <a:p>
            <a:r>
              <a:rPr lang="nl-NL" dirty="0"/>
              <a:t>Is een start gemaakt met het team/project</a:t>
            </a:r>
            <a:endParaRPr lang="nl-NL" dirty="0">
              <a:cs typeface="Arial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756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8718536-DF0F-FFD3-82E3-851D7743D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572" y="3218145"/>
            <a:ext cx="7199312" cy="731838"/>
          </a:xfrm>
        </p:spPr>
        <p:txBody>
          <a:bodyPr/>
          <a:lstStyle/>
          <a:p>
            <a:r>
              <a:rPr lang="nl-NL" b="1" dirty="0"/>
              <a:t>Introductie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2063AF-496C-4432-8698-8243E51A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72" y="4011586"/>
            <a:ext cx="7200000" cy="461665"/>
          </a:xfrm>
        </p:spPr>
        <p:txBody>
          <a:bodyPr>
            <a:normAutofit/>
          </a:bodyPr>
          <a:lstStyle/>
          <a:p>
            <a:r>
              <a:rPr lang="nl-NL" sz="2200" b="0" i="0" dirty="0"/>
              <a:t>Wat gaan we (anders) doen?</a:t>
            </a:r>
          </a:p>
        </p:txBody>
      </p:sp>
    </p:spTree>
    <p:extLst>
      <p:ext uri="{BB962C8B-B14F-4D97-AF65-F5344CB8AC3E}">
        <p14:creationId xmlns:p14="http://schemas.microsoft.com/office/powerpoint/2010/main" val="25310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851-79CD-02BE-8E49-E4A93EBD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Evalytics</a:t>
            </a:r>
            <a:r>
              <a:rPr lang="nl-NL" dirty="0"/>
              <a:t> uitkomsten en wat is er anders?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3633-C289-4A16-B7C0-9BB2A62B31B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l-NL" dirty="0"/>
              <a:t>Vaste plek voor materiaal, opdrachten en feedback</a:t>
            </a:r>
          </a:p>
          <a:p>
            <a:pPr>
              <a:buFontTx/>
              <a:buChar char="-"/>
            </a:pPr>
            <a:r>
              <a:rPr lang="nl-NL" sz="1600" dirty="0"/>
              <a:t>Materiaal staat op </a:t>
            </a:r>
            <a:r>
              <a:rPr lang="nl-NL" sz="1600" dirty="0" err="1"/>
              <a:t>Github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Alle opdrachten staan op Canvas</a:t>
            </a:r>
          </a:p>
          <a:p>
            <a:pPr>
              <a:buFontTx/>
              <a:buChar char="-"/>
            </a:pPr>
            <a:r>
              <a:rPr lang="nl-NL" sz="1600" dirty="0"/>
              <a:t>Feedback via Canvas</a:t>
            </a:r>
          </a:p>
          <a:p>
            <a:r>
              <a:rPr lang="nl-NL" dirty="0"/>
              <a:t>Structuur lessen</a:t>
            </a:r>
          </a:p>
          <a:p>
            <a:pPr>
              <a:buFontTx/>
              <a:buChar char="-"/>
            </a:pPr>
            <a:r>
              <a:rPr lang="nl-NL" sz="1600" dirty="0"/>
              <a:t>Start blijft doen van </a:t>
            </a:r>
            <a:r>
              <a:rPr lang="nl-NL" sz="1600" dirty="0" err="1"/>
              <a:t>daily</a:t>
            </a:r>
            <a:r>
              <a:rPr lang="nl-NL" sz="1600" dirty="0"/>
              <a:t> stand-up. Wel ingeplande voortgang per team.</a:t>
            </a:r>
          </a:p>
          <a:p>
            <a:pPr>
              <a:buFontTx/>
              <a:buChar char="-"/>
            </a:pPr>
            <a:r>
              <a:rPr lang="nl-NL" sz="1600" dirty="0"/>
              <a:t>Meer aandacht voor integratie project en lesmateriaal.</a:t>
            </a:r>
          </a:p>
          <a:p>
            <a:r>
              <a:rPr lang="nl-NL" dirty="0"/>
              <a:t>Toetsing </a:t>
            </a:r>
          </a:p>
          <a:p>
            <a:pPr>
              <a:buFontTx/>
              <a:buChar char="-"/>
            </a:pPr>
            <a:r>
              <a:rPr lang="nl-NL" sz="1600" dirty="0"/>
              <a:t>Beter inzicht in voortgang door overzicht canvas opdrachten.</a:t>
            </a:r>
          </a:p>
          <a:p>
            <a:pPr>
              <a:buFontTx/>
              <a:buChar char="-"/>
            </a:pPr>
            <a:r>
              <a:rPr lang="nl-NL" sz="1600" dirty="0"/>
              <a:t>Beter zicht door (vak)docenten door inlevering op canvas.</a:t>
            </a:r>
          </a:p>
          <a:p>
            <a:pPr>
              <a:buFontTx/>
              <a:buChar char="-"/>
            </a:pPr>
            <a:r>
              <a:rPr lang="nl-NL" sz="1600" dirty="0">
                <a:cs typeface="Arial"/>
              </a:rPr>
              <a:t>Eindbeoordeling is een </a:t>
            </a:r>
            <a:r>
              <a:rPr lang="nl-NL" sz="1600" dirty="0" err="1">
                <a:cs typeface="Arial"/>
              </a:rPr>
              <a:t>vierpuntsschaal</a:t>
            </a:r>
          </a:p>
          <a:p>
            <a:pPr>
              <a:buFontTx/>
              <a:buChar char="-"/>
            </a:pPr>
            <a:endParaRPr lang="nl-NL" sz="1600" dirty="0">
              <a:cs typeface="Arial"/>
            </a:endParaRPr>
          </a:p>
          <a:p>
            <a:pPr marL="0" indent="0">
              <a:buNone/>
            </a:pPr>
            <a:endParaRPr lang="nl-NL" dirty="0">
              <a:cs typeface="Arial"/>
            </a:endParaRP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8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851-79CD-02BE-8E49-E4A93EBD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project</a:t>
            </a:r>
          </a:p>
        </p:txBody>
      </p:sp>
      <p:pic>
        <p:nvPicPr>
          <p:cNvPr id="5" name="Content Placeholder 4" descr="A map of a city&#10;&#10;Description automatically generated">
            <a:extLst>
              <a:ext uri="{FF2B5EF4-FFF2-40B4-BE49-F238E27FC236}">
                <a16:creationId xmlns:a16="http://schemas.microsoft.com/office/drawing/2014/main" id="{4C703CF9-4EAC-3D25-721B-07D471A90AF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814497" y="1489241"/>
            <a:ext cx="3600450" cy="2558719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7D06E-5CA8-8001-82DA-FD2FBB897A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9053" y="1238251"/>
            <a:ext cx="3600450" cy="30607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nl-NL" dirty="0"/>
              <a:t>Het Utrecht </a:t>
            </a:r>
            <a:r>
              <a:rPr lang="nl-NL" dirty="0" err="1"/>
              <a:t>Science</a:t>
            </a:r>
            <a:r>
              <a:rPr lang="nl-NL" dirty="0"/>
              <a:t> Park is constant aan het bouwen.</a:t>
            </a:r>
          </a:p>
          <a:p>
            <a:r>
              <a:rPr lang="nl-NL" dirty="0"/>
              <a:t>Dit heeft invloed op de leefomgeving. </a:t>
            </a:r>
          </a:p>
          <a:p>
            <a:r>
              <a:rPr lang="nl-NL" dirty="0"/>
              <a:t>Die invloed gaan wij meten.</a:t>
            </a:r>
          </a:p>
          <a:p>
            <a:endParaRPr lang="nl-NL" dirty="0">
              <a:cs typeface="Arial"/>
            </a:endParaRP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  <a:hlinkClick r:id="rId4"/>
              </a:rPr>
              <a:t>Lectoraat Smart Systems for Healthy Living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816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690C8DC-E5D3-F8AA-49E2-410301D3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1" y="1559927"/>
            <a:ext cx="3625004" cy="2506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FCAF4-80F4-53D3-C209-C83AE189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34" y="1090500"/>
            <a:ext cx="3625005" cy="986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8B1A2-D309-07BB-C0D5-2B8B13EA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gaan we heen?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3A675A-5107-02F6-2918-FBE299885DC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4381483" y="1928000"/>
            <a:ext cx="2439386" cy="2448915"/>
          </a:xfrm>
        </p:spPr>
      </p:pic>
    </p:spTree>
    <p:extLst>
      <p:ext uri="{BB962C8B-B14F-4D97-AF65-F5344CB8AC3E}">
        <p14:creationId xmlns:p14="http://schemas.microsoft.com/office/powerpoint/2010/main" val="114836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B1A2-D309-07BB-C0D5-2B8B13EA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PCB maken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4C4E767-BA54-BD80-9A1D-F1AFE00A27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8"/>
            <a:ext cx="7443787" cy="30607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/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pPr marL="0" indent="0">
              <a:buNone/>
            </a:pPr>
            <a:r>
              <a:rPr lang="nl-NL" dirty="0">
                <a:cs typeface="Arial"/>
              </a:rPr>
              <a:t>Gastcollege </a:t>
            </a:r>
            <a:r>
              <a:rPr lang="nl-NL" dirty="0">
                <a:cs typeface="Arial"/>
                <a:hlinkClick r:id="rId2"/>
              </a:rPr>
              <a:t>Electrical Engineering</a:t>
            </a:r>
          </a:p>
        </p:txBody>
      </p:sp>
      <p:pic>
        <p:nvPicPr>
          <p:cNvPr id="8" name="Afbeelding 7" descr="Heat-Sensor-Circuit-using-Thermistor">
            <a:extLst>
              <a:ext uri="{FF2B5EF4-FFF2-40B4-BE49-F238E27FC236}">
                <a16:creationId xmlns:a16="http://schemas.microsoft.com/office/drawing/2014/main" id="{4F53ACE1-5E4C-BE3E-9452-76D25A1C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38" y="1236803"/>
            <a:ext cx="4142569" cy="23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7A512-D126-53C4-E28E-A80F1DD0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Lesmateriaal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F369-4745-C654-2A67-EBC2C9A24B2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Arial"/>
              </a:rPr>
              <a:t>Programma en het lesmateriaal: </a:t>
            </a:r>
            <a:r>
              <a:rPr lang="nl-NL" dirty="0">
                <a:ea typeface="+mn-lt"/>
                <a:cs typeface="+mn-lt"/>
                <a:hlinkClick r:id="rId2"/>
              </a:rPr>
              <a:t>HU-TI-DEV/TI-S2: Semester 2 van Technische Informatica (github.com)</a:t>
            </a:r>
          </a:p>
          <a:p>
            <a:r>
              <a:rPr lang="nl-NL" dirty="0">
                <a:cs typeface="Arial"/>
              </a:rPr>
              <a:t>Cursus informatie en opdrachten inleveren: </a:t>
            </a:r>
            <a:r>
              <a:rPr lang="nl-NL" dirty="0">
                <a:ea typeface="+mn-lt"/>
                <a:cs typeface="+mn-lt"/>
                <a:hlinkClick r:id="rId3"/>
              </a:rPr>
              <a:t>Internet of Things (hu.nl)</a:t>
            </a:r>
            <a:endParaRPr lang="nl-N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79e369-b645-4024-bea3-8c8a2089718f">
      <Terms xmlns="http://schemas.microsoft.com/office/infopath/2007/PartnerControls"/>
    </lcf76f155ced4ddcb4097134ff3c332f>
    <TaxCatchAll xmlns="486c4ea1-8058-46d1-a3c2-0eb1c993cde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680E382BB0F46AFD9A4CD31B209DC" ma:contentTypeVersion="15" ma:contentTypeDescription="Een nieuw document maken." ma:contentTypeScope="" ma:versionID="072bd1c8bdf18bc736f67391cfa3bfa9">
  <xsd:schema xmlns:xsd="http://www.w3.org/2001/XMLSchema" xmlns:xs="http://www.w3.org/2001/XMLSchema" xmlns:p="http://schemas.microsoft.com/office/2006/metadata/properties" xmlns:ns2="a579e369-b645-4024-bea3-8c8a2089718f" xmlns:ns3="486c4ea1-8058-46d1-a3c2-0eb1c993cde8" targetNamespace="http://schemas.microsoft.com/office/2006/metadata/properties" ma:root="true" ma:fieldsID="d8582d5a19c383e612814c6f032501fd" ns2:_="" ns3:_="">
    <xsd:import namespace="a579e369-b645-4024-bea3-8c8a2089718f"/>
    <xsd:import namespace="486c4ea1-8058-46d1-a3c2-0eb1c993c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9e369-b645-4024-bea3-8c8a20897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Afbeeldingtags" ma:readOnly="false" ma:fieldId="{5cf76f15-5ced-4ddc-b409-7134ff3c332f}" ma:taxonomyMulti="true" ma:sspId="9115ee84-c194-4add-8ddb-ad54b768e1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c4ea1-8058-46d1-a3c2-0eb1c993cde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fd1ca52-ec6d-4aee-8246-d21055fb0c0a}" ma:internalName="TaxCatchAll" ma:showField="CatchAllData" ma:web="486c4ea1-8058-46d1-a3c2-0eb1c993c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536903-284F-4C8C-AAF3-197D4EF271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86034F-07F4-4CE6-B21C-2C87F147607A}">
  <ds:schemaRefs>
    <ds:schemaRef ds:uri="953d9de2-611f-43bb-b175-800a77a22eb6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66d1523-7252-4f9e-a559-099efc68fa17"/>
    <ds:schemaRef ds:uri="http://schemas.microsoft.com/office/2006/metadata/properties"/>
    <ds:schemaRef ds:uri="http://www.w3.org/XML/1998/namespace"/>
    <ds:schemaRef ds:uri="8e39aab0-005d-45b6-a80e-05e5df2908d1"/>
    <ds:schemaRef ds:uri="a579e369-b645-4024-bea3-8c8a2089718f"/>
    <ds:schemaRef ds:uri="486c4ea1-8058-46d1-a3c2-0eb1c993cde8"/>
  </ds:schemaRefs>
</ds:datastoreItem>
</file>

<file path=customXml/itemProps3.xml><?xml version="1.0" encoding="utf-8"?>
<ds:datastoreItem xmlns:ds="http://schemas.openxmlformats.org/officeDocument/2006/customXml" ds:itemID="{0C67FA7B-8D7C-4449-B2DE-40DCA5574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9e369-b645-4024-bea3-8c8a2089718f"/>
    <ds:schemaRef ds:uri="486c4ea1-8058-46d1-a3c2-0eb1c993c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3925</TotalTime>
  <Words>310</Words>
  <Application>Microsoft Office PowerPoint</Application>
  <PresentationFormat>Diavoorstelling (16:9)</PresentationFormat>
  <Paragraphs>62</Paragraphs>
  <Slides>11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HU Breed</vt:lpstr>
      <vt:lpstr>S2: Start</vt:lpstr>
      <vt:lpstr>Start </vt:lpstr>
      <vt:lpstr>Leerdoelen</vt:lpstr>
      <vt:lpstr>Wat gaan we (anders) doen?</vt:lpstr>
      <vt:lpstr>Evalytics uitkomsten en wat is er anders?</vt:lpstr>
      <vt:lpstr>Het project</vt:lpstr>
      <vt:lpstr>Waar gaan we heen?</vt:lpstr>
      <vt:lpstr>Een PCB maken</vt:lpstr>
      <vt:lpstr>Lesmateriaal</vt:lpstr>
      <vt:lpstr>PowerPoint-presentatie</vt:lpstr>
      <vt:lpstr>Start 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VICT-V1ASK-2018 Analytical Skills</dc:title>
  <dc:creator>Jan-Willem Lankhaar</dc:creator>
  <cp:lastModifiedBy>Harm Snippe</cp:lastModifiedBy>
  <cp:revision>205</cp:revision>
  <dcterms:created xsi:type="dcterms:W3CDTF">2018-10-16T03:34:30Z</dcterms:created>
  <dcterms:modified xsi:type="dcterms:W3CDTF">2024-09-03T12:06:10Z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0x0101001CB680E382BB0F46AFD9A4CD31B209DC</vt:lpwstr>
  </property>
</Properties>
</file>