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D6EF0-B65E-4424-8067-87621C75D044}" type="datetimeFigureOut">
              <a:rPr lang="nl-NL" smtClean="0"/>
              <a:t>17-3-2024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7FEDF-DE52-4377-A4EB-C69CEE3ECDE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445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ariety.com/2024/film/box-office/dune-2-uk-ireland-box-office-1235940442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Bron: </a:t>
            </a:r>
            <a:r>
              <a:rPr lang="nl-NL">
                <a:hlinkClick r:id="rId3"/>
              </a:rPr>
              <a:t>'Dune 2' Continues Sandstorm at U.K., Ireland Box Office (variety.com)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7FEDF-DE52-4377-A4EB-C69CEE3ECDE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457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3B507-95B9-9B29-A27E-2C513D25D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42CF229-E5A1-8DF5-BBF5-3C8A05894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7686ED-BBB2-935C-E58B-0DA67DFD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4D24-97BE-4698-B9D2-172D80373B5E}" type="datetimeFigureOut">
              <a:rPr lang="nl-NL" smtClean="0"/>
              <a:t>17-3-2024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0A3DFE-E29A-23B1-22F1-69F2142A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2A39A9-9487-BA7F-209B-8F2AC1BA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D1DC-560C-4D6B-BFE1-0DE46C2ED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172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1E53D-E487-3D5B-DA36-B8260FD8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60EC22-439C-3FF1-7B37-258CEC975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DAF2C9-DB79-34FF-61D1-A70589D2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4D24-97BE-4698-B9D2-172D80373B5E}" type="datetimeFigureOut">
              <a:rPr lang="nl-NL" smtClean="0"/>
              <a:t>17-3-2024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A22F952-3F7F-2ECB-9CD1-07335AF5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9A0149F-8D7F-1A8D-C85D-90DD5C51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D1DC-560C-4D6B-BFE1-0DE46C2ED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738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184EA2B-1EA9-847E-21F6-E0B38580F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B2A8206-3AD7-CBBC-90FF-922B2D432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4A04BD-21C0-D26F-ACB9-1C8A0637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4D24-97BE-4698-B9D2-172D80373B5E}" type="datetimeFigureOut">
              <a:rPr lang="nl-NL" smtClean="0"/>
              <a:t>17-3-2024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05DA73-F70B-04B5-59B0-51EB56C1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34DB8A-2F80-FCD8-09A3-55B366E6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D1DC-560C-4D6B-BFE1-0DE46C2ED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260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EDF361-1BB2-2E1E-613A-768D2123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376811-E884-63F5-F6D8-743AC8F0E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3631E5D-F381-7D27-EDD8-D92F1666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4D24-97BE-4698-B9D2-172D80373B5E}" type="datetimeFigureOut">
              <a:rPr lang="nl-NL" smtClean="0"/>
              <a:t>17-3-2024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0B1634-4139-9571-8BE8-070AC5BA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93572A-2528-351D-671A-CD0AB19D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D1DC-560C-4D6B-BFE1-0DE46C2ED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197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519DE-9C26-66A0-E1EB-62953981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3C14EC8-3C20-7D68-FB4E-62C947973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5553BB4-D465-F22D-38B0-A18811E8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4D24-97BE-4698-B9D2-172D80373B5E}" type="datetimeFigureOut">
              <a:rPr lang="nl-NL" smtClean="0"/>
              <a:t>17-3-2024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2A7CE30-EAFC-8A22-45C5-4B7418A8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D96D5C-DC50-F3BC-2648-640AE92C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D1DC-560C-4D6B-BFE1-0DE46C2ED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108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911DD-F5E4-47A7-CBC2-35BEFB98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19BCBD-E150-815C-8846-94D437A18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3E56760-872A-1E62-2B03-713BF4C35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B9F6144-8749-9555-6865-237602F9E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4D24-97BE-4698-B9D2-172D80373B5E}" type="datetimeFigureOut">
              <a:rPr lang="nl-NL" smtClean="0"/>
              <a:t>17-3-2024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2535761-6CE7-344A-2995-21D1F12E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26FC04E-8F0E-2A5A-93E0-A5B9AB89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D1DC-560C-4D6B-BFE1-0DE46C2ED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542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7A6B1-642A-5080-82D0-F197CFB4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6853C60-7AEF-8A89-42D6-BF1338CE2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34F219E-C004-650B-2E43-115FA98A7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0B6E4E9-00AB-6F5D-55B0-C4C4751FB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3996300-4552-7731-7CF1-85BBCF3BA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E1AC1D8-759E-FF6B-863B-123F091E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4D24-97BE-4698-B9D2-172D80373B5E}" type="datetimeFigureOut">
              <a:rPr lang="nl-NL" smtClean="0"/>
              <a:t>17-3-2024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E120E21-480F-036F-378B-58B2C687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34EE359-13A9-F297-1B40-0E298649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D1DC-560C-4D6B-BFE1-0DE46C2ED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516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B5213-782E-95E7-999E-11A8684A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10CDF29-7F53-103A-B054-F803D6A9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4D24-97BE-4698-B9D2-172D80373B5E}" type="datetimeFigureOut">
              <a:rPr lang="nl-NL" smtClean="0"/>
              <a:t>17-3-2024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8E0B2B6-316F-976B-C6BC-05B6540B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B2A8CA2-38AC-2BE5-238E-C8D6E4D4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D1DC-560C-4D6B-BFE1-0DE46C2ED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919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7E25AFC-4348-B7FE-3ABD-D9FEA15E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4D24-97BE-4698-B9D2-172D80373B5E}" type="datetimeFigureOut">
              <a:rPr lang="nl-NL" smtClean="0"/>
              <a:t>17-3-2024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75F698D-12FB-410A-5C6D-12F054F0C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6BEBD2E-37C7-C915-853B-43A4E979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D1DC-560C-4D6B-BFE1-0DE46C2ED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407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5D486-15A1-52A2-42DD-4BA382831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19C050-001E-115B-5239-394112746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86BBF3F-79B4-DDE0-C37A-EDA2FF9D1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1A8BECC-D18D-F285-701A-91E17F2C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4D24-97BE-4698-B9D2-172D80373B5E}" type="datetimeFigureOut">
              <a:rPr lang="nl-NL" smtClean="0"/>
              <a:t>17-3-2024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2291F76-1B79-F2A5-60AC-DC5EB6A1E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DF00D2B-6D38-EB25-DE03-44BF138AE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D1DC-560C-4D6B-BFE1-0DE46C2ED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258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91C06-E425-B517-16C2-7A6FD0CBD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7D46B0A-5C35-3A75-CD04-2CBB238DE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1222430-4964-EFF5-0284-8BF02FC93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E60F0C4-211C-7094-8A54-A0EC336B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84D24-97BE-4698-B9D2-172D80373B5E}" type="datetimeFigureOut">
              <a:rPr lang="nl-NL" smtClean="0"/>
              <a:t>17-3-2024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7402FE9-8E90-9404-E665-9BAC8606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3AE2924-4FAF-4286-0087-DEBEEC10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D1DC-560C-4D6B-BFE1-0DE46C2ED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479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83FDBDE-3738-2493-1B4A-2F1E83AF5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4FA09D9-D514-33B4-2107-054CA62D7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434240D-1782-A2F2-9E8B-FC91C007A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84D24-97BE-4698-B9D2-172D80373B5E}" type="datetimeFigureOut">
              <a:rPr lang="nl-NL" smtClean="0"/>
              <a:t>17-3-2024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F3F2E6-0112-710F-3CBB-8E0F9F6AF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826DCD-C29D-A9AB-CDBE-900DD479D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23D1DC-560C-4D6B-BFE1-0DE46C2ED9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874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ariety.com/2024/film/box-office/dune-2-uk-ireland-box-office-1235940442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-TI-DEV/TI-S2/blob/main/software/c++/functies/references/README.md" TargetMode="External"/><Relationship Id="rId2" Type="http://schemas.openxmlformats.org/officeDocument/2006/relationships/hyperlink" Target="https://github.com/HU-TI-DEV/TI-S2/blob/main/software/c++/functies/README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U-TI-DEV/TI-S2/blob/main/software/c++/files-input/README.md" TargetMode="External"/><Relationship Id="rId5" Type="http://schemas.openxmlformats.org/officeDocument/2006/relationships/hyperlink" Target="https://github.com/HU-TI-DEV/TI-S2/blob/main/software/c++/functies/functienamen/README.md" TargetMode="External"/><Relationship Id="rId4" Type="http://schemas.openxmlformats.org/officeDocument/2006/relationships/hyperlink" Target="https://github.com/HU-TI-DEV/TI-S2/blob/main/software/c++/functies/constant/README.m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CF14917-8BFF-6F0E-90A2-00B9398AF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0" y="-3048"/>
            <a:ext cx="12293600" cy="692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89D59A8-4AE1-661B-0929-C0D385EC8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8800" b="1">
                <a:solidFill>
                  <a:schemeClr val="bg1"/>
                </a:solidFill>
                <a:latin typeface="Arial Black" panose="020B0A04020102020204" pitchFamily="34" charset="0"/>
              </a:rPr>
              <a:t>Les week zes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8F806FD-1AF7-9BCE-A207-90DF80252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>
                <a:solidFill>
                  <a:schemeClr val="bg1"/>
                </a:solidFill>
              </a:rPr>
              <a:t>Gera, Semester 2, TI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309F0D7-B053-BA97-1FE8-D76FF589023B}"/>
              </a:ext>
            </a:extLst>
          </p:cNvPr>
          <p:cNvSpPr txBox="1"/>
          <p:nvPr/>
        </p:nvSpPr>
        <p:spPr>
          <a:xfrm>
            <a:off x="4356100" y="6410289"/>
            <a:ext cx="768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hlinkClick r:id="rId4"/>
              </a:rPr>
              <a:t>Bron: 'Dune 2' Continues Sandstorm at U.K., Ireland Box Office (variety.com)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418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5A438-2CC7-82B4-AD8C-870A66E8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226A44-EC1B-2698-E398-6CCFA3406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u="sng">
                <a:effectLst/>
                <a:latin typeface="-apple-system"/>
                <a:hlinkClick r:id="rId2"/>
              </a:rPr>
              <a:t>Functies</a:t>
            </a:r>
            <a:r>
              <a:rPr lang="en-US" sz="3200" b="0" i="0">
                <a:solidFill>
                  <a:srgbClr val="1F2328"/>
                </a:solidFill>
                <a:effectLst/>
                <a:latin typeface="-apple-system"/>
              </a:rPr>
              <a:t>, (functies – basis, </a:t>
            </a:r>
          </a:p>
          <a:p>
            <a:r>
              <a:rPr lang="en-US" sz="3200" b="0" i="0" u="sng">
                <a:effectLst/>
                <a:latin typeface="-apple-system"/>
                <a:hlinkClick r:id="rId3"/>
              </a:rPr>
              <a:t>references</a:t>
            </a:r>
            <a:r>
              <a:rPr lang="en-US" sz="3200" b="0" i="0">
                <a:solidFill>
                  <a:srgbClr val="1F2328"/>
                </a:solidFill>
                <a:effectLst/>
                <a:latin typeface="-apple-system"/>
              </a:rPr>
              <a:t> en </a:t>
            </a:r>
            <a:r>
              <a:rPr lang="en-US" sz="3200" b="0" i="0" u="sng">
                <a:effectLst/>
                <a:latin typeface="-apple-system"/>
                <a:hlinkClick r:id="rId4"/>
              </a:rPr>
              <a:t>const</a:t>
            </a:r>
            <a:r>
              <a:rPr lang="en-US" sz="3200" b="0" i="0">
                <a:solidFill>
                  <a:srgbClr val="1F2328"/>
                </a:solidFill>
                <a:effectLst/>
                <a:latin typeface="-apple-system"/>
              </a:rPr>
              <a:t>, </a:t>
            </a:r>
          </a:p>
          <a:p>
            <a:r>
              <a:rPr lang="en-US" sz="3200" b="0" i="0" u="sng">
                <a:effectLst/>
                <a:latin typeface="-apple-system"/>
                <a:hlinkClick r:id="rId5"/>
              </a:rPr>
              <a:t>functienamen</a:t>
            </a:r>
            <a:r>
              <a:rPr lang="en-US" sz="3200" b="0" i="0">
                <a:solidFill>
                  <a:srgbClr val="1F2328"/>
                </a:solidFill>
                <a:effectLst/>
                <a:latin typeface="-apple-system"/>
              </a:rPr>
              <a:t>, </a:t>
            </a:r>
          </a:p>
          <a:p>
            <a:r>
              <a:rPr lang="en-US" sz="3200" b="0" i="0" u="sng">
                <a:effectLst/>
                <a:latin typeface="-apple-system"/>
                <a:hlinkClick r:id="rId6"/>
              </a:rPr>
              <a:t>files i/o, </a:t>
            </a:r>
          </a:p>
          <a:p>
            <a:r>
              <a:rPr lang="en-US" sz="3200" b="0" i="0" u="sng">
                <a:effectLst/>
                <a:latin typeface="-apple-system"/>
                <a:hlinkClick r:id="rId6"/>
              </a:rPr>
              <a:t>fstream</a:t>
            </a:r>
            <a:endParaRPr lang="nl-NL" sz="3200"/>
          </a:p>
        </p:txBody>
      </p:sp>
    </p:spTree>
    <p:extLst>
      <p:ext uri="{BB962C8B-B14F-4D97-AF65-F5344CB8AC3E}">
        <p14:creationId xmlns:p14="http://schemas.microsoft.com/office/powerpoint/2010/main" val="229689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AD5E35-DEC7-BAAB-EE10-84EB21142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Functies – 8 min.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0B7D86-47A2-B13A-8476-FDE960974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/>
              <a:t>Schrijf een functie die </a:t>
            </a:r>
          </a:p>
          <a:p>
            <a:pPr marL="0" indent="0">
              <a:buNone/>
            </a:pPr>
            <a:r>
              <a:rPr lang="nl-NL" b="1"/>
              <a:t>Kelvin</a:t>
            </a:r>
            <a:r>
              <a:rPr lang="nl-NL"/>
              <a:t> omzet naar graden </a:t>
            </a:r>
            <a:r>
              <a:rPr lang="nl-NL" b="1"/>
              <a:t>Celsius</a:t>
            </a:r>
            <a:r>
              <a:rPr lang="nl-NL"/>
              <a:t>.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/>
              <a:t>Schrijf een functie die </a:t>
            </a:r>
          </a:p>
          <a:p>
            <a:pPr marL="0" indent="0">
              <a:buNone/>
            </a:pPr>
            <a:r>
              <a:rPr lang="nl-NL"/>
              <a:t>graden </a:t>
            </a:r>
            <a:r>
              <a:rPr lang="nl-NL" b="1"/>
              <a:t>Celsius</a:t>
            </a:r>
            <a:r>
              <a:rPr lang="nl-NL"/>
              <a:t> omzet naar </a:t>
            </a:r>
            <a:r>
              <a:rPr lang="nl-NL" b="1"/>
              <a:t>Kelvin</a:t>
            </a:r>
            <a:r>
              <a:rPr lang="nl-NL"/>
              <a:t>.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/>
              <a:t>Of combineer bovenstaande in één handige functie.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/>
              <a:t>Huiswerk of voor snelle studenten. </a:t>
            </a:r>
          </a:p>
          <a:p>
            <a:pPr marL="0" indent="0">
              <a:buNone/>
            </a:pPr>
            <a:r>
              <a:rPr lang="nl-NL"/>
              <a:t>Schrijf een functie die een vector met waarden omzet.</a:t>
            </a:r>
          </a:p>
        </p:txBody>
      </p:sp>
    </p:spTree>
    <p:extLst>
      <p:ext uri="{BB962C8B-B14F-4D97-AF65-F5344CB8AC3E}">
        <p14:creationId xmlns:p14="http://schemas.microsoft.com/office/powerpoint/2010/main" val="65492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76F2D-5A77-F246-31BF-1DF76BECE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4DFA0-8371-0A59-8C75-DDD4CDFE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References &amp; Consts – 5 min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CDF1CC-67D3-8F17-8768-E75539CB7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/>
              <a:t>Schrijf een functie die </a:t>
            </a:r>
            <a:br>
              <a:rPr lang="nl-NL"/>
            </a:br>
            <a:r>
              <a:rPr lang="nl-NL"/>
              <a:t>een waarde print met 2 decimalen achter de komma.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/>
              <a:t>Schrijf een functie die </a:t>
            </a:r>
            <a:br>
              <a:rPr lang="nl-NL"/>
            </a:br>
            <a:r>
              <a:rPr lang="nl-NL"/>
              <a:t>een waarde print met een op te geven aantal decimalen achter de komma.</a:t>
            </a:r>
          </a:p>
        </p:txBody>
      </p:sp>
    </p:spTree>
    <p:extLst>
      <p:ext uri="{BB962C8B-B14F-4D97-AF65-F5344CB8AC3E}">
        <p14:creationId xmlns:p14="http://schemas.microsoft.com/office/powerpoint/2010/main" val="413440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F4542-2205-4684-8766-8D46CFC50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B4A369-5ADD-4709-4C9B-C59AEA6E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Functienamen – 3 min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B16C6D-73CE-FD3C-0507-142F1323F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/>
              <a:t>Discussieer over de </a:t>
            </a:r>
            <a:r>
              <a:rPr lang="nl-NL" b="1"/>
              <a:t>functienamen</a:t>
            </a:r>
            <a:r>
              <a:rPr lang="nl-NL"/>
              <a:t> die jullie nu gebruikt hebben.</a:t>
            </a:r>
          </a:p>
          <a:p>
            <a:pPr marL="0" indent="0">
              <a:buNone/>
            </a:pPr>
            <a:endParaRPr lang="nl-NL"/>
          </a:p>
          <a:p>
            <a:r>
              <a:rPr lang="nl-NL"/>
              <a:t>Verzin van één functie een betere naam.</a:t>
            </a:r>
          </a:p>
          <a:p>
            <a:endParaRPr lang="nl-NL"/>
          </a:p>
          <a:p>
            <a:r>
              <a:rPr lang="nl-NL"/>
              <a:t>Verzin van één functie een slechtere naam.</a:t>
            </a:r>
          </a:p>
        </p:txBody>
      </p:sp>
    </p:spTree>
    <p:extLst>
      <p:ext uri="{BB962C8B-B14F-4D97-AF65-F5344CB8AC3E}">
        <p14:creationId xmlns:p14="http://schemas.microsoft.com/office/powerpoint/2010/main" val="90619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791E9-229C-51B4-4E13-38F5BC312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FC913-5A16-9876-7E0A-8E1B584C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Files I/O – 3 min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861250-E5C3-4325-1C82-3636C960C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/>
              <a:t>Maak een </a:t>
            </a:r>
            <a:r>
              <a:rPr lang="nl-NL" b="1"/>
              <a:t>tekstbestand</a:t>
            </a:r>
            <a:r>
              <a:rPr lang="nl-NL"/>
              <a:t> aan (.txt) met tenminste 10 mogelijke temperatuurwaarden.</a:t>
            </a:r>
          </a:p>
          <a:p>
            <a:pPr marL="0" indent="0">
              <a:buNone/>
            </a:pPr>
            <a:endParaRPr lang="nl-NL"/>
          </a:p>
          <a:p>
            <a:pPr marL="0" indent="0">
              <a:buNone/>
            </a:pPr>
            <a:r>
              <a:rPr lang="nl-NL"/>
              <a:t>Denk na over de naam en over de directory waar je dit bestand neerzet.</a:t>
            </a:r>
          </a:p>
          <a:p>
            <a:pPr marL="0" indent="0">
              <a:buNone/>
            </a:pPr>
            <a:endParaRPr lang="nl-NL"/>
          </a:p>
          <a:p>
            <a:r>
              <a:rPr lang="nl-NL"/>
              <a:t>Maak een functie die een bestand inleest en de gevonden waarden omzet naar een vector.</a:t>
            </a:r>
          </a:p>
          <a:p>
            <a:endParaRPr lang="nl-NL"/>
          </a:p>
          <a:p>
            <a:r>
              <a:rPr lang="nl-NL"/>
              <a:t>Verzin van één functie een slechtere naam.</a:t>
            </a:r>
          </a:p>
        </p:txBody>
      </p:sp>
    </p:spTree>
    <p:extLst>
      <p:ext uri="{BB962C8B-B14F-4D97-AF65-F5344CB8AC3E}">
        <p14:creationId xmlns:p14="http://schemas.microsoft.com/office/powerpoint/2010/main" val="138875555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248</Words>
  <Application>Microsoft Office PowerPoint</Application>
  <PresentationFormat>Breedbeeld</PresentationFormat>
  <Paragraphs>40</Paragraphs>
  <Slides>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-apple-system</vt:lpstr>
      <vt:lpstr>Aptos</vt:lpstr>
      <vt:lpstr>Aptos Display</vt:lpstr>
      <vt:lpstr>Arial</vt:lpstr>
      <vt:lpstr>Arial Black</vt:lpstr>
      <vt:lpstr>Kantoorthema</vt:lpstr>
      <vt:lpstr>Les week zes</vt:lpstr>
      <vt:lpstr>Agenda</vt:lpstr>
      <vt:lpstr>Functies – 8 min.</vt:lpstr>
      <vt:lpstr>References &amp; Consts – 5 min</vt:lpstr>
      <vt:lpstr>Functienamen – 3 min</vt:lpstr>
      <vt:lpstr>Files I/O – 3 min</vt:lpstr>
    </vt:vector>
  </TitlesOfParts>
  <Company>Hogeschool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week zes</dc:title>
  <dc:creator>Gera Pronk</dc:creator>
  <cp:lastModifiedBy>Gera Pronk</cp:lastModifiedBy>
  <cp:revision>4</cp:revision>
  <dcterms:created xsi:type="dcterms:W3CDTF">2024-03-14T08:15:14Z</dcterms:created>
  <dcterms:modified xsi:type="dcterms:W3CDTF">2024-03-17T09:35:17Z</dcterms:modified>
</cp:coreProperties>
</file>