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9926638" cy="1430178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B13B1-17C8-4ADE-84E0-F91E8618236C}" v="5" dt="2024-05-14T14:36:44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02BB2-5191-8737-26D3-3B43419A0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D1AD10-54CB-ABC7-6548-F3E3FE2D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91C1BE-7EAA-B795-47E8-C3114870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71008D-8DA9-2BBB-A5FC-7A98BDDD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419690-CBAF-86C1-3B9D-78AFFA6B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4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E9D35-59E7-F6FA-BF0D-6EFAB03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A8C74BD-B56C-B63F-9989-A9A283135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05AE07-9440-70DF-C61B-6E868043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D6D8B9-B1E3-88BF-8C8B-6A0EC030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182CB9-751B-C0D4-9AB2-15B1A5CB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8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980E03-96FF-9590-8424-78A06B8D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355AD3-5F5B-AA80-95EF-EFA25311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BC2277-39BB-221E-2363-A5164DEF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0ED94A-180E-F951-A1DD-C0EE565D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2B5E46-7856-6490-1EB6-AE4D8BF7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22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6993E-5D93-2A70-9B09-09E9D4A6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80B-0513-2C15-880D-DA50C653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5C840B-136D-D8B4-C2DC-DF66C843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5EFF99-A5C4-C5D4-42A7-2CD5C472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047D5E-C914-4329-4C28-419EBD04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29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1B359-E403-8C68-F368-1FAE1D28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06CF99-3832-DC63-A3D6-1DFF9B92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A97D0B-3838-3799-DE73-C2079D9E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2347E0-DC13-4FD4-FC92-5DFE7A71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2F3274-FE07-A2A5-DE55-CE37B8C4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AB61-B1F3-4C27-A7D4-ACEAB9A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C2E630-AF95-C0CB-BBB9-B9CFFAC9B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64D6B2-5CCE-078A-F9F7-00380014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FC62AB-5D92-3C65-B898-486733D4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EA6FEA-D28C-95C1-1318-49CEB27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0DE972-EED3-6D93-B4CA-875A7B4A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43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084CA-26DE-1B3E-2683-46FF59DF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0211AA-AC5D-934B-CEDE-AD204999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93B2F2-11E8-8C36-17C0-1AE0F2EF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58A7F3F-64DF-9377-2D4D-8F5E5FDDF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A8B8ECB-B8EA-124C-8D79-6E54440A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6FD06C7-212A-FCBE-2E5D-371C8E2B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28AB75B-37AB-A197-93C1-2FBA2663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592DFF-B815-924F-FCBF-6E227C8E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7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1A4B0-1CED-0FE9-83F6-FEE6602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38EC35C-386E-73AA-7429-0E937057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A4DA346-4AE3-6783-2DE3-3A9D4D67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66D47E-C096-7BD5-6A7A-C4C9F9E4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AD0C3C6-289E-CB12-AF07-166A3D84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6CC834-3C9B-1C42-5D7F-6145B868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B12DA7-FFB4-F9FE-93EB-FCDBC8B9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1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FC357-95CB-3633-F129-4304279C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941079-D6F4-2276-C255-9EB72D09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727D2D-A534-6A65-6230-57C545F1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5F7E4A-3E4B-7955-8394-EAA523E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FE2C93-77CA-6277-B138-DB272124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33009F-B68C-E251-7634-39DA89E1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43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D5243-2DED-D604-21BA-23F35BC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2F0B6A-7253-345C-17EC-033772FD0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14F21A-E642-EA26-64B1-1CB734A5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3A5DFF-4BFD-D8C6-41A4-266205CE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D32135-2A12-DD44-A523-C80FA3A9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2BD5BF-0BAB-BB71-7B74-C37BF6F7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4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7E087F-754C-A33D-3695-6887D31A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FA9724-EE98-C20D-6651-1B047467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2490E3-6074-A234-BCEE-D9E2F265A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E97DE-A851-428D-A0CB-8FFBE8B87837}" type="datetimeFigureOut">
              <a:rPr lang="nl-NL" smtClean="0"/>
              <a:t>14-5-2024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6C7A5D-0C0C-568A-8DB6-A92DDF00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E5BFCD-D57A-2098-1A33-6AFD3E27E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CB5D6-5660-4F1F-882A-771CD7803A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82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CEA2555-262E-AE0A-15B2-5BB239937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514"/>
          <a:stretch/>
        </p:blipFill>
        <p:spPr>
          <a:xfrm>
            <a:off x="0" y="0"/>
            <a:ext cx="12192000" cy="1886673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D03275D7-C754-8829-C686-82A81D8D7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40124"/>
              </p:ext>
            </p:extLst>
          </p:nvPr>
        </p:nvGraphicFramePr>
        <p:xfrm>
          <a:off x="0" y="2108628"/>
          <a:ext cx="12192000" cy="355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4832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11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360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4855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0775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5722307"/>
                    </a:ext>
                  </a:extLst>
                </a:gridCol>
              </a:tblGrid>
              <a:tr h="1775696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36883"/>
                  </a:ext>
                </a:extLst>
              </a:tr>
              <a:tr h="1775696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8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CEA2555-262E-AE0A-15B2-5BB239937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91" b="32971"/>
          <a:stretch/>
        </p:blipFill>
        <p:spPr>
          <a:xfrm>
            <a:off x="0" y="0"/>
            <a:ext cx="12192000" cy="1967696"/>
          </a:xfrm>
          <a:prstGeom prst="rect">
            <a:avLst/>
          </a:prstGeom>
        </p:spPr>
      </p:pic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F6CD69C-37B5-1BB4-A901-468DD43C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94796"/>
              </p:ext>
            </p:extLst>
          </p:nvPr>
        </p:nvGraphicFramePr>
        <p:xfrm>
          <a:off x="0" y="2108628"/>
          <a:ext cx="12192000" cy="355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4832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11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360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4855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0775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5722307"/>
                    </a:ext>
                  </a:extLst>
                </a:gridCol>
              </a:tblGrid>
              <a:tr h="1775696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36883"/>
                  </a:ext>
                </a:extLst>
              </a:tr>
              <a:tr h="1775696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99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CEA2555-262E-AE0A-15B2-5BB239937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67" r="16076"/>
          <a:stretch/>
        </p:blipFill>
        <p:spPr>
          <a:xfrm>
            <a:off x="0" y="0"/>
            <a:ext cx="10232020" cy="1871504"/>
          </a:xfrm>
          <a:prstGeom prst="rect">
            <a:avLst/>
          </a:prstGeom>
        </p:spPr>
      </p:pic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DACF512E-C3FF-EB78-7484-FE46BCBA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94796"/>
              </p:ext>
            </p:extLst>
          </p:nvPr>
        </p:nvGraphicFramePr>
        <p:xfrm>
          <a:off x="0" y="2108628"/>
          <a:ext cx="12192000" cy="355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4832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11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360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4855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0775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5722307"/>
                    </a:ext>
                  </a:extLst>
                </a:gridCol>
              </a:tblGrid>
              <a:tr h="1775696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36883"/>
                  </a:ext>
                </a:extLst>
              </a:tr>
              <a:tr h="1775696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025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CEFC485D-FA0F-9778-CB44-EEC219362622}"/>
              </a:ext>
            </a:extLst>
          </p:cNvPr>
          <p:cNvSpPr/>
          <p:nvPr/>
        </p:nvSpPr>
        <p:spPr>
          <a:xfrm>
            <a:off x="10232020" y="0"/>
            <a:ext cx="1871504" cy="18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52CD31E-52FE-F46F-8247-04B6D775DE3E}"/>
              </a:ext>
            </a:extLst>
          </p:cNvPr>
          <p:cNvSpPr txBox="1"/>
          <p:nvPr/>
        </p:nvSpPr>
        <p:spPr>
          <a:xfrm>
            <a:off x="10232020" y="0"/>
            <a:ext cx="7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9F89D30-E20D-2281-053D-352D06DB2B33}"/>
              </a:ext>
            </a:extLst>
          </p:cNvPr>
          <p:cNvSpPr txBox="1"/>
          <p:nvPr/>
        </p:nvSpPr>
        <p:spPr>
          <a:xfrm>
            <a:off x="10914927" y="646331"/>
            <a:ext cx="74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55238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Gera Pronk</dc:creator>
  <cp:lastModifiedBy>Gera Pronk</cp:lastModifiedBy>
  <cp:revision>2</cp:revision>
  <cp:lastPrinted>2024-05-14T14:36:53Z</cp:lastPrinted>
  <dcterms:created xsi:type="dcterms:W3CDTF">2024-05-14T13:57:32Z</dcterms:created>
  <dcterms:modified xsi:type="dcterms:W3CDTF">2024-05-14T15:10:42Z</dcterms:modified>
</cp:coreProperties>
</file>