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D6EF0-B65E-4424-8067-87621C75D044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7FEDF-DE52-4377-A4EB-C69CEE3ECD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4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ety.com/2024/film/box-office/dune-2-uk-ireland-box-office-123594044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Bron: </a:t>
            </a:r>
            <a:r>
              <a:rPr lang="nl-NL">
                <a:hlinkClick r:id="rId3"/>
              </a:rPr>
              <a:t>'Dune 2' Continues Sandstorm at U.K., Ireland Box Office (variety.com)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7FEDF-DE52-4377-A4EB-C69CEE3ECDE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57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3B507-95B9-9B29-A27E-2C513D25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2CF229-E5A1-8DF5-BBF5-3C8A05894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7686ED-BBB2-935C-E58B-0DA67DFD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0A3DFE-E29A-23B1-22F1-69F2142A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2A39A9-9487-BA7F-209B-8F2AC1BA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72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1E53D-E487-3D5B-DA36-B8260FD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60EC22-439C-3FF1-7B37-258CEC97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DAF2C9-DB79-34FF-61D1-A70589D2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22F952-3F7F-2ECB-9CD1-07335AF5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A0149F-8D7F-1A8D-C85D-90DD5C51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3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184EA2B-1EA9-847E-21F6-E0B38580F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2A8206-3AD7-CBBC-90FF-922B2D43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4A04BD-21C0-D26F-ACB9-1C8A063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05DA73-F70B-04B5-59B0-51EB56C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34DB8A-2F80-FCD8-09A3-55B366E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DF361-1BB2-2E1E-613A-768D212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376811-E884-63F5-F6D8-743AC8F0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631E5D-F381-7D27-EDD8-D92F1666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B1634-4139-9571-8BE8-070AC5B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3572A-2528-351D-671A-CD0AB19D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9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519DE-9C26-66A0-E1EB-62953981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14EC8-3C20-7D68-FB4E-62C94797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53BB4-D465-F22D-38B0-A18811E8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7CE30-EAFC-8A22-45C5-4B7418A8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D96D5C-DC50-F3BC-2648-640AE92C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08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911DD-F5E4-47A7-CBC2-35BEFB9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19BCBD-E150-815C-8846-94D437A18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E56760-872A-1E62-2B03-713BF4C3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9F6144-8749-9555-6865-237602F9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535761-6CE7-344A-2995-21D1F12E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6FC04E-8F0E-2A5A-93E0-A5B9AB89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42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7A6B1-642A-5080-82D0-F197CFB4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853C60-7AEF-8A89-42D6-BF1338CE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4F219E-C004-650B-2E43-115FA98A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B6E4E9-00AB-6F5D-55B0-C4C4751F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996300-4552-7731-7CF1-85BBCF3BA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1AC1D8-759E-FF6B-863B-123F091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E120E21-480F-036F-378B-58B2C68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4EE359-13A9-F297-1B40-0E298649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16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5213-782E-95E7-999E-11A8684A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0CDF29-7F53-103A-B054-F803D6A9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E0B2B6-316F-976B-C6BC-05B6540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2A8CA2-38AC-2BE5-238E-C8D6E4D4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1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E25AFC-4348-B7FE-3ABD-D9FEA15E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75F698D-12FB-410A-5C6D-12F054F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EBD2E-37C7-C915-853B-43A4E979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0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5D486-15A1-52A2-42DD-4BA38283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9C050-001E-115B-5239-39411274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6BBF3F-79B4-DDE0-C37A-EDA2FF9D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A8BECC-D18D-F285-701A-91E17F2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291F76-1B79-F2A5-60AC-DC5EB6A1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F00D2B-6D38-EB25-DE03-44BF138A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5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91C06-E425-B517-16C2-7A6FD0CB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7D46B0A-5C35-3A75-CD04-2CBB238DE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222430-4964-EFF5-0284-8BF02FC9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60F0C4-211C-7094-8A54-A0EC336B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402FE9-8E90-9404-E665-9BAC8606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AE2924-4FAF-4286-0087-DEBEEC1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79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3FDBDE-3738-2493-1B4A-2F1E83AF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FA09D9-D514-33B4-2107-054CA62D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34240D-1782-A2F2-9E8B-FC91C007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84D24-97BE-4698-B9D2-172D80373B5E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F3F2E6-0112-710F-3CBB-8E0F9F6AF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826DCD-C29D-A9AB-CDBE-900DD479D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7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ariety.com/2024/film/box-office/dune-2-uk-ireland-box-office-123594044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-TI-DEV/TI-S2/blob/main/software/c++/functies/references/README.md" TargetMode="External"/><Relationship Id="rId2" Type="http://schemas.openxmlformats.org/officeDocument/2006/relationships/hyperlink" Target="https://github.com/HU-TI-DEV/TI-S2/blob/main/software/c++/functies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-TI-DEV/TI-S2/blob/main/software/c++/files-input/README.md" TargetMode="External"/><Relationship Id="rId5" Type="http://schemas.openxmlformats.org/officeDocument/2006/relationships/hyperlink" Target="https://github.com/HU-TI-DEV/TI-S2/blob/main/software/c++/functies/functienamen/README.md" TargetMode="External"/><Relationship Id="rId4" Type="http://schemas.openxmlformats.org/officeDocument/2006/relationships/hyperlink" Target="https://github.com/HU-TI-DEV/TI-S2/blob/main/software/c++/functies/constant/README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F14917-8BFF-6F0E-90A2-00B9398A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3048"/>
            <a:ext cx="12293600" cy="69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9D59A8-4AE1-661B-0929-C0D385EC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800" b="1">
                <a:solidFill>
                  <a:schemeClr val="bg1"/>
                </a:solidFill>
                <a:latin typeface="Arial Black" panose="020B0A04020102020204" pitchFamily="34" charset="0"/>
              </a:rPr>
              <a:t>Les week zes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F806FD-1AF7-9BCE-A207-90DF80252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>
                <a:solidFill>
                  <a:schemeClr val="bg1"/>
                </a:solidFill>
              </a:rPr>
              <a:t>Gera, Semester 2, TI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309F0D7-B053-BA97-1FE8-D76FF589023B}"/>
              </a:ext>
            </a:extLst>
          </p:cNvPr>
          <p:cNvSpPr txBox="1"/>
          <p:nvPr/>
        </p:nvSpPr>
        <p:spPr>
          <a:xfrm>
            <a:off x="4356100" y="6410289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4"/>
              </a:rPr>
              <a:t>Bron: 'Dune 2' Continues Sandstorm at U.K., Ireland Box Office (variety.com)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18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5A438-2CC7-82B4-AD8C-870A66E8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226A44-EC1B-2698-E398-6CCFA340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sng">
                <a:effectLst/>
                <a:latin typeface="-apple-system"/>
                <a:hlinkClick r:id="rId2"/>
              </a:rPr>
              <a:t>Functies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, (functies – basis, </a:t>
            </a:r>
          </a:p>
          <a:p>
            <a:r>
              <a:rPr lang="en-US" sz="3200" b="0" i="0" u="sng">
                <a:effectLst/>
                <a:latin typeface="-apple-system"/>
                <a:hlinkClick r:id="rId3"/>
              </a:rPr>
              <a:t>references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 en </a:t>
            </a:r>
            <a:r>
              <a:rPr lang="en-US" sz="3200" b="0" i="0" u="sng">
                <a:effectLst/>
                <a:latin typeface="-apple-system"/>
                <a:hlinkClick r:id="rId4"/>
              </a:rPr>
              <a:t>const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, </a:t>
            </a:r>
          </a:p>
          <a:p>
            <a:r>
              <a:rPr lang="en-US" sz="3200" b="0" i="0" u="sng">
                <a:effectLst/>
                <a:latin typeface="-apple-system"/>
                <a:hlinkClick r:id="rId5"/>
              </a:rPr>
              <a:t>functienamen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, </a:t>
            </a:r>
          </a:p>
          <a:p>
            <a:r>
              <a:rPr lang="en-US" sz="3200" b="0" i="0" u="sng">
                <a:effectLst/>
                <a:latin typeface="-apple-system"/>
                <a:hlinkClick r:id="rId6"/>
              </a:rPr>
              <a:t>files i/o, </a:t>
            </a:r>
          </a:p>
          <a:p>
            <a:r>
              <a:rPr lang="en-US" sz="3200" b="0" i="0" u="sng">
                <a:effectLst/>
                <a:latin typeface="-apple-system"/>
                <a:hlinkClick r:id="rId6"/>
              </a:rPr>
              <a:t>fstream</a:t>
            </a:r>
            <a:endParaRPr lang="nl-NL" sz="3200"/>
          </a:p>
        </p:txBody>
      </p:sp>
    </p:spTree>
    <p:extLst>
      <p:ext uri="{BB962C8B-B14F-4D97-AF65-F5344CB8AC3E}">
        <p14:creationId xmlns:p14="http://schemas.microsoft.com/office/powerpoint/2010/main" val="22968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D5E35-DEC7-BAAB-EE10-84EB2114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Functies – 8 min.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B7D86-47A2-B13A-8476-FDE96097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/>
              <a:t>Schrijf een functie die </a:t>
            </a:r>
          </a:p>
          <a:p>
            <a:pPr marL="0" indent="0">
              <a:buNone/>
            </a:pPr>
            <a:r>
              <a:rPr lang="nl-NL"/>
              <a:t>graden Kelvin omzet naar graden Celsius.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Schrijf een functie die </a:t>
            </a:r>
          </a:p>
          <a:p>
            <a:pPr marL="0" indent="0">
              <a:buNone/>
            </a:pPr>
            <a:r>
              <a:rPr lang="nl-NL"/>
              <a:t>graden Celsius omzet naar graden Kelvin.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Of combineer bovenstaande in één handige functie.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Huiswerk of voor snelle studenten. </a:t>
            </a:r>
          </a:p>
          <a:p>
            <a:pPr marL="0" indent="0">
              <a:buNone/>
            </a:pPr>
            <a:r>
              <a:rPr lang="nl-NL"/>
              <a:t>Schrijf een functie die een vector met waarden omzet.</a:t>
            </a:r>
          </a:p>
        </p:txBody>
      </p:sp>
    </p:spTree>
    <p:extLst>
      <p:ext uri="{BB962C8B-B14F-4D97-AF65-F5344CB8AC3E}">
        <p14:creationId xmlns:p14="http://schemas.microsoft.com/office/powerpoint/2010/main" val="6549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76F2D-5A77-F246-31BF-1DF76BEC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DFA0-8371-0A59-8C75-DDD4CDFE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References &amp; Consts – 5 min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DF1CC-67D3-8F17-8768-E75539CB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Schrijf een functie die </a:t>
            </a:r>
            <a:br>
              <a:rPr lang="nl-NL"/>
            </a:br>
            <a:r>
              <a:rPr lang="nl-NL"/>
              <a:t>een waarde print met 2 decimalen achter de komma.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Schrijf een functie die </a:t>
            </a:r>
            <a:br>
              <a:rPr lang="nl-NL"/>
            </a:br>
            <a:r>
              <a:rPr lang="nl-NL"/>
              <a:t>een waarde print met een op te geven aantal decimalen achter de komma.</a:t>
            </a:r>
          </a:p>
        </p:txBody>
      </p:sp>
    </p:spTree>
    <p:extLst>
      <p:ext uri="{BB962C8B-B14F-4D97-AF65-F5344CB8AC3E}">
        <p14:creationId xmlns:p14="http://schemas.microsoft.com/office/powerpoint/2010/main" val="413440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F4542-2205-4684-8766-8D46CFC50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4A369-5ADD-4709-4C9B-C59AEA6E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Functienamen – 3 min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16C6D-73CE-FD3C-0507-142F1323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Discussieer over de </a:t>
            </a:r>
            <a:r>
              <a:rPr lang="nl-NL" b="1"/>
              <a:t>functienamen</a:t>
            </a:r>
            <a:r>
              <a:rPr lang="nl-NL"/>
              <a:t> die jullie nu gebruikt hebben.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Verzin van één functie een betere naam.</a:t>
            </a:r>
          </a:p>
          <a:p>
            <a:endParaRPr lang="nl-NL"/>
          </a:p>
          <a:p>
            <a:r>
              <a:rPr lang="nl-NL"/>
              <a:t>Verzin van één functie een slechtere naam.</a:t>
            </a:r>
          </a:p>
        </p:txBody>
      </p:sp>
    </p:spTree>
    <p:extLst>
      <p:ext uri="{BB962C8B-B14F-4D97-AF65-F5344CB8AC3E}">
        <p14:creationId xmlns:p14="http://schemas.microsoft.com/office/powerpoint/2010/main" val="90619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791E9-229C-51B4-4E13-38F5BC312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C913-5A16-9876-7E0A-8E1B584C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Files I/O – 3 min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861250-E5C3-4325-1C82-3636C960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/>
              <a:t>Maak een </a:t>
            </a:r>
            <a:r>
              <a:rPr lang="nl-NL" b="1"/>
              <a:t>tekstbestand</a:t>
            </a:r>
            <a:r>
              <a:rPr lang="nl-NL"/>
              <a:t> aan (.txt) met tenminste 10 mogelijke temperatuurwaarden.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Denk na over de naam en over de directory waar je dit bestand neerzet.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Maak een functie die een bestand inleest en de gevonden waarden omzet naar een vector.</a:t>
            </a:r>
          </a:p>
          <a:p>
            <a:endParaRPr lang="nl-NL"/>
          </a:p>
          <a:p>
            <a:r>
              <a:rPr lang="nl-NL"/>
              <a:t>Verzin van één functie een slechtere naam.</a:t>
            </a:r>
          </a:p>
        </p:txBody>
      </p:sp>
    </p:spTree>
    <p:extLst>
      <p:ext uri="{BB962C8B-B14F-4D97-AF65-F5344CB8AC3E}">
        <p14:creationId xmlns:p14="http://schemas.microsoft.com/office/powerpoint/2010/main" val="138875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26C7E-A69D-7372-291A-79D35B62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References &amp; Const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1F2DDB-5C31-864F-3541-1A96B535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630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253</Words>
  <Application>Microsoft Office PowerPoint</Application>
  <PresentationFormat>Breedbeeld</PresentationFormat>
  <Paragraphs>41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Arial Black</vt:lpstr>
      <vt:lpstr>Kantoorthema</vt:lpstr>
      <vt:lpstr>Les week zes</vt:lpstr>
      <vt:lpstr>Agenda</vt:lpstr>
      <vt:lpstr>Functies – 8 min.</vt:lpstr>
      <vt:lpstr>References &amp; Consts – 5 min</vt:lpstr>
      <vt:lpstr>Functienamen – 3 min</vt:lpstr>
      <vt:lpstr>Files I/O – 3 min</vt:lpstr>
      <vt:lpstr>References &amp; Const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week zes</dc:title>
  <dc:creator>Gera Pronk</dc:creator>
  <cp:lastModifiedBy>Gera Pronk</cp:lastModifiedBy>
  <cp:revision>3</cp:revision>
  <dcterms:created xsi:type="dcterms:W3CDTF">2024-03-14T08:15:14Z</dcterms:created>
  <dcterms:modified xsi:type="dcterms:W3CDTF">2024-03-14T11:12:26Z</dcterms:modified>
</cp:coreProperties>
</file>