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00"/>
    <a:srgbClr val="FF9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45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23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8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374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760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7040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30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75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49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62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13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8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29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29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26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893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73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368961-A496-4F94-8748-96C4C4F9821E}" type="datetimeFigureOut">
              <a:rPr kumimoji="1" lang="ja-JP" altLang="en-US" smtClean="0"/>
              <a:t>2024/3/14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1D2DB8-71F0-4167-A4E5-55A1C965A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31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32081" y="544075"/>
            <a:ext cx="10666276" cy="2971801"/>
          </a:xfrm>
        </p:spPr>
        <p:txBody>
          <a:bodyPr>
            <a:normAutofit/>
          </a:bodyPr>
          <a:lstStyle/>
          <a:p>
            <a:r>
              <a:rPr lang="ja-JP" altLang="en-US" sz="8000" cap="none" dirty="0">
                <a:latin typeface="+mj-ea"/>
              </a:rPr>
              <a:t>パーティクル管理</a:t>
            </a:r>
            <a:endParaRPr kumimoji="1" lang="ja-JP" altLang="en-US" sz="8000" cap="none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0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478" y="298174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パーティクル</a:t>
            </a:r>
            <a:r>
              <a:rPr lang="ja-JP" altLang="en-US" sz="4000" dirty="0" smtClean="0"/>
              <a:t>動作について（ルール）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740" y="1578493"/>
            <a:ext cx="10791930" cy="489364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・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0.1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秒ごとに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つ、パーティクルを作成する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・パーティクルは、座標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(0, 0, 0)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を基点に半径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の円のどこかに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ランダムで出現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する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Y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座標は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0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のまま）</a:t>
            </a:r>
            <a:endParaRPr lang="en-US" altLang="ja-JP" sz="2800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・パーティクルは約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秒で消滅する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・出現位置からベクトル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(0, 2, 0)/s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で移動する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・出現時の大きさは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(1, 1, 1)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倍で、消滅時には大きさ（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0, 0, 0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）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倍まで、線形に変更する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・パーティクルテクスチャの各色のスケールは、</a:t>
            </a:r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出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現時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(1, 1, 1)</a:t>
            </a: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倍から消滅時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(0, 0, 1)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倍まで、線形に変更する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635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478" y="298174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パーティクル</a:t>
            </a:r>
            <a:r>
              <a:rPr lang="ja-JP" altLang="en-US" sz="4000" dirty="0" smtClean="0"/>
              <a:t>動作について（ルール）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740" y="1578493"/>
            <a:ext cx="10791930" cy="409342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先ほどの内容を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ja-JP" altLang="en-US" sz="2800" dirty="0" err="1" smtClean="0">
                <a:solidFill>
                  <a:schemeClr val="bg1"/>
                </a:solidFill>
                <a:latin typeface="+mn-ea"/>
              </a:rPr>
              <a:t>つの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クラスに詰め込むことは可能。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ただし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、パーティクルは複数出るため、配列での管理が必須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→パーティクルの最大数は決まっていないので、可変であること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　→パーティクル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情報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を</a:t>
            </a:r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別で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管理できるよう、クラス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にしよう！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ということで、「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Particle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」クラスは更新や表示処理、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座標等の情報の更新を「</a:t>
            </a:r>
            <a:r>
              <a:rPr lang="en-US" altLang="ja-JP" sz="2800" dirty="0" err="1" smtClean="0">
                <a:solidFill>
                  <a:schemeClr val="bg1"/>
                </a:solidFill>
                <a:latin typeface="+mn-ea"/>
              </a:rPr>
              <a:t>ParticleUtil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」クラスで管理、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という形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にしてみた。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というのが、配布プロジェクトの内容。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657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478" y="298174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パーティクル管理を</a:t>
            </a:r>
            <a:r>
              <a:rPr lang="ja-JP" altLang="en-US" sz="4000" dirty="0"/>
              <a:t>就職作品</a:t>
            </a:r>
            <a:r>
              <a:rPr lang="ja-JP" altLang="en-US" sz="4000" dirty="0" smtClean="0"/>
              <a:t>で使うには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740" y="1578493"/>
            <a:ext cx="10791930" cy="261610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今回配っている内容は、必要最低限の動作を確認するためのもの。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就職作品のゲーム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で使うシステムとしては、改造が必須。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28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・どんな所が困りそう？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・その困る部分はどんな風に変更したら良さそう？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460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478" y="298174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パーティクル管理を</a:t>
            </a:r>
            <a:r>
              <a:rPr lang="ja-JP" altLang="en-US" sz="4000" dirty="0"/>
              <a:t>就職作品</a:t>
            </a:r>
            <a:r>
              <a:rPr lang="ja-JP" altLang="en-US" sz="4000" dirty="0" smtClean="0"/>
              <a:t>で使うには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740" y="1578493"/>
            <a:ext cx="10791930" cy="501675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今回配っている内容は、必要最低限の動作を確認するためのもの。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就職作品のゲーム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で使うシステムとしては、改造が必須。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28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例）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・現状は「ルール」をパーティクルごとに変えられないので、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演出ごとにクラスが必要となる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→でも初期のクラス名</a:t>
            </a:r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は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、数多く作ることを想定していない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28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・一度作成されたパーティクルが、作成側から制御できない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→</a:t>
            </a:r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火が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ついたら一定時間後に爆発する爆弾だが</a:t>
            </a:r>
            <a:r>
              <a:rPr lang="ja-JP" altLang="en-US" sz="2800" dirty="0" smtClean="0">
                <a:solidFill>
                  <a:srgbClr val="FFFF66"/>
                </a:solidFill>
                <a:latin typeface="+mn-ea"/>
              </a:rPr>
              <a:t>誘爆もする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、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　というような演出ができない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312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478" y="298174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パーティクル管理を</a:t>
            </a:r>
            <a:r>
              <a:rPr lang="ja-JP" altLang="en-US" sz="4000" dirty="0"/>
              <a:t>就職作品</a:t>
            </a:r>
            <a:r>
              <a:rPr lang="ja-JP" altLang="en-US" sz="4000" dirty="0" smtClean="0"/>
              <a:t>で使うには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740" y="1578493"/>
            <a:ext cx="10791930" cy="4154984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今回配っている内容は、必要最低限の動作を確認するためのもの。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就職作品のゲーム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で使うシステムとしては、改造が必須。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28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例の続き）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◯クラスインスタンスを誰が作成するか？　⇐　場合による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→「パーティクル情報」を直接インスタンス化した方が、設定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　は柔軟に変更できる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→一つの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CPP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ファイルで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include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するヘッダファイルは、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　少ない方が絶対に良い！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99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478" y="298174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パーティクル管理を</a:t>
            </a:r>
            <a:r>
              <a:rPr lang="ja-JP" altLang="en-US" sz="4000" dirty="0"/>
              <a:t>就職作品</a:t>
            </a:r>
            <a:r>
              <a:rPr lang="ja-JP" altLang="en-US" sz="4000" dirty="0" smtClean="0"/>
              <a:t>で使うには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740" y="1578493"/>
            <a:ext cx="10791930" cy="458587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今回配っている内容は、必要最低限の動作を確認するためのもの。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就職作品のゲーム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で使うシステムとしては、改造が必須。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28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例の続き）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◯クラスインスタンス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を誰が作成するか？　続き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→パーティクルオブジェクト作成用関数を、「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Particle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」クラス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　に作った方が、パーティクルを作りたいだけのクラスから見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err="1" smtClean="0">
                <a:solidFill>
                  <a:schemeClr val="bg1"/>
                </a:solidFill>
                <a:latin typeface="+mn-ea"/>
              </a:rPr>
              <a:t>れば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楽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→作成したパーティクルへ特別な制御をしたい場合は、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　インスタンスを持っていた方が楽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71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478" y="298174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パーティクル管理を</a:t>
            </a:r>
            <a:r>
              <a:rPr lang="ja-JP" altLang="en-US" sz="4000" dirty="0"/>
              <a:t>就職作品</a:t>
            </a:r>
            <a:r>
              <a:rPr lang="ja-JP" altLang="en-US" sz="4000" dirty="0" smtClean="0"/>
              <a:t>で使うには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740" y="1578493"/>
            <a:ext cx="10791930" cy="501675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今回配っている内容は、必要最低限の動作を確認するためのもの。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就職作品のゲーム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で使うシステムとしては、改造が必須。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28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例の続き）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◯クラスインスタンス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を誰が作成するか？　続き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→「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Particle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」クラスにパーティクル制御ができる関数を作るの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　もアリ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　→パーティクルの動きの種類が増えたら、関数の数も増える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　　のか？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→パーティクルへ適切な制御をしたいなら、該当クラスを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知</a:t>
            </a:r>
            <a:r>
              <a:rPr lang="ja-JP" altLang="en-US" sz="2800" dirty="0" err="1" smtClean="0">
                <a:solidFill>
                  <a:schemeClr val="bg1"/>
                </a:solidFill>
                <a:latin typeface="+mn-ea"/>
              </a:rPr>
              <a:t>っ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err="1" smtClean="0">
                <a:solidFill>
                  <a:schemeClr val="bg1"/>
                </a:solidFill>
                <a:latin typeface="+mn-ea"/>
              </a:rPr>
              <a:t>て</a:t>
            </a:r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いた方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が良い。でも、プログラマーからすると</a:t>
            </a:r>
            <a:r>
              <a:rPr lang="en-US" altLang="ja-JP" sz="2800" dirty="0" smtClean="0">
                <a:solidFill>
                  <a:schemeClr val="bg1"/>
                </a:solidFill>
                <a:latin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9680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8478" y="298174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パーティクル管理を</a:t>
            </a:r>
            <a:r>
              <a:rPr lang="ja-JP" altLang="en-US" sz="4000" dirty="0"/>
              <a:t>就職作品</a:t>
            </a:r>
            <a:r>
              <a:rPr lang="ja-JP" altLang="en-US" sz="4000" dirty="0" smtClean="0"/>
              <a:t>で使うには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1740" y="1578493"/>
            <a:ext cx="10791930" cy="3724096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今回配っている内容は、必要最低限の動作を確認するためのもの。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就職作品のゲーム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で使うシステムとしては、改造が必須。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2800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例の続き）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◯クラスインスタンス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を誰が作成するか？　続き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→これ以外にも作ってみたら意外と「良い」や「悪い」が出る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ja-JP" altLang="en-US" sz="2800" dirty="0" smtClean="0">
                <a:solidFill>
                  <a:schemeClr val="bg1"/>
                </a:solidFill>
                <a:latin typeface="+mn-ea"/>
              </a:rPr>
              <a:t>　→なんなら「前回はあれだったけど今回はこれ」もある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2800">
                <a:solidFill>
                  <a:schemeClr val="bg1"/>
                </a:solidFill>
                <a:latin typeface="+mn-ea"/>
              </a:rPr>
              <a:t>　</a:t>
            </a:r>
            <a:endParaRPr lang="en-US" altLang="ja-JP" sz="28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3475016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2273</TotalTime>
  <Words>422</Words>
  <Application>Microsoft Office PowerPoint</Application>
  <PresentationFormat>ワイド画面</PresentationFormat>
  <Paragraphs>95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メイリオ</vt:lpstr>
      <vt:lpstr>Century Gothic</vt:lpstr>
      <vt:lpstr>Wingdings 3</vt:lpstr>
      <vt:lpstr>スライス</vt:lpstr>
      <vt:lpstr>パーティクル管理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PrimitiveBatch</dc:title>
  <dc:creator>伊藤 孝之</dc:creator>
  <cp:lastModifiedBy>堀川　和雅</cp:lastModifiedBy>
  <cp:revision>49</cp:revision>
  <dcterms:created xsi:type="dcterms:W3CDTF">2018-04-13T05:00:45Z</dcterms:created>
  <dcterms:modified xsi:type="dcterms:W3CDTF">2024-03-14T06:17:51Z</dcterms:modified>
</cp:coreProperties>
</file>