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ביגיל גרילוס" initials="אג" lastIdx="1" clrIdx="0">
    <p:extLst>
      <p:ext uri="{19B8F6BF-5375-455C-9EA6-DF929625EA0E}">
        <p15:presenceInfo xmlns:p15="http://schemas.microsoft.com/office/powerpoint/2012/main" userId="f0fb4769026e36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2T00:08:44.397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3BE4CA-070E-46FF-A93D-E5544B3C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01BE6D-D5F2-4E79-8C26-F65C7D723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14A9A3-0882-43CD-85CA-DDE2FEED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A6E5DD-804C-4B0F-A1EC-40770B6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635F8F-45E5-4EED-A253-6E766FF8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F97300-0F53-4C3B-8BA2-3BBE4560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7810F6-E195-4DD0-8764-E2F9F25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041AF0-9873-473F-AE0A-7670809E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3B0EAE-602D-486F-A1A7-9F9360C5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72DA33-C5F5-46CA-B28F-73BED90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6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9EAEADC-4BF7-4B4C-B35E-B428ADE5C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63C9BD-83A9-4A4B-8651-E18488C52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9D65FA-B33F-46EC-ABBE-CB503F19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F58622-C556-447D-9E07-68A23D97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F5B8EE-27D7-49F2-99D9-189CA7D6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3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B0F8B0-875B-46C5-9E82-00B2B26E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AE588D-B938-4090-B972-0ED7EEFF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93802-2649-4EB4-B35F-7881843F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BC8A33-84CE-474D-BFBE-71118997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111E60-65A1-4810-8E10-1C92BD17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7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F7D3CF-61A8-40FE-AC0C-B55E968A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AC7B2B-FB7C-4DFF-89A3-15C8F461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D02FFA-B043-476A-A9A8-DF129D96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33CCEB-B308-4624-AE46-7260C408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B34A20-1046-4B99-A185-8A6A601C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0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01476E-7182-4A63-895F-3EB3EB86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BA10BD-AB1D-4E15-8453-CDB1153C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2851F7D-F056-4771-B30D-AD41BF9B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769E43-2706-4649-A9C1-AB7D3CB0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39D6AD-FAE7-4DAF-9A09-960075CE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D701DA-FE62-405E-B603-9FC34CBC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8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22A7D-C1D1-49AB-9649-B8FDA67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4C596E-B22B-459B-A8A6-7A87CB02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2226F6A-B89D-4AF1-B74E-42B0878D9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C8BC1B-C50E-404A-9140-7ECFF79D8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A3092E-E205-488A-BF9A-2D2ED43A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A7BA35-D92A-4DE6-88D7-105EF7EC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00F34B-C938-4546-9CA7-E09C7638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3C2BD45-C81A-4BFC-8455-29D2EDC3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5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78EA22-F551-4D6A-9226-EA7D1087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BFABDB-4FE0-4266-B1F3-408C0EEB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F0DBB61-C1EA-49F9-B422-11559BC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E9A508D-5EFA-4632-8963-FAB086BF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3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FDF9F8E-49A2-49BB-9594-38733DB9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333D2CB-B671-443F-A3F8-A6F3A0E2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86B72B6-9260-4EE7-B7F0-AABDA57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4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F722F8-31C5-42A5-8C93-63E4394E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972AB-1CAC-49A5-8CD6-442DF73A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4184445-46D3-49C9-A87D-992B5366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0537C37-7AF8-4B74-8563-C718C87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8A1CEF-3A5F-43DD-B9FC-723E4A25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F9EC73-E401-4A23-94B3-32A836C9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3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37E81F-07E0-4340-8978-416BF72A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B79D7F8-2B8F-4BC8-A1F4-6061821D6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6EB000-2E00-4680-9899-2794A7C4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0CE144-9E2D-455F-9841-88E0FB4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199897-F044-4366-85C3-2E887B01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B66EB5-2BE8-41A6-9882-824C5B75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9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50E1C45-9A51-4475-91CB-94BDDCD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895711-2864-4B48-9997-00AF5B37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A0445F-49E2-450A-9F0C-9125FD01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0B88-7433-463B-B7DB-13DE163A1E29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F7F3F-0C38-41D9-8C1E-2AC01089E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989682-4666-45FC-898C-820F0D61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8BF1-5126-4D80-824E-E60D12985B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28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FE1ED2-36FB-457A-AB85-E2D8FE38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475" y="3646200"/>
            <a:ext cx="9277350" cy="1900238"/>
          </a:xfrm>
        </p:spPr>
        <p:txBody>
          <a:bodyPr>
            <a:normAutofit fontScale="90000"/>
          </a:bodyPr>
          <a:lstStyle/>
          <a:p>
            <a:r>
              <a:rPr lang="he-IL" sz="6600" dirty="0">
                <a:solidFill>
                  <a:srgbClr val="0070C0"/>
                </a:solidFill>
                <a:cs typeface="+mn-cs"/>
              </a:rPr>
              <a:t>פרויקט גמר </a:t>
            </a:r>
            <a:br>
              <a:rPr lang="he-IL" sz="6600" dirty="0">
                <a:solidFill>
                  <a:srgbClr val="0070C0"/>
                </a:solidFill>
                <a:cs typeface="+mn-cs"/>
              </a:rPr>
            </a:br>
            <a:br>
              <a:rPr lang="he-IL" sz="6600" dirty="0">
                <a:solidFill>
                  <a:srgbClr val="0070C0"/>
                </a:solidFill>
                <a:cs typeface="+mn-cs"/>
              </a:rPr>
            </a:br>
            <a:br>
              <a:rPr lang="he-IL" sz="6600" dirty="0">
                <a:solidFill>
                  <a:srgbClr val="0070C0"/>
                </a:solidFill>
                <a:cs typeface="+mn-cs"/>
              </a:rPr>
            </a:br>
            <a:br>
              <a:rPr lang="he-IL" dirty="0">
                <a:solidFill>
                  <a:srgbClr val="0070C0"/>
                </a:solidFill>
                <a:cs typeface="+mn-cs"/>
              </a:rPr>
            </a:br>
            <a:r>
              <a:rPr lang="he-IL" sz="3200" dirty="0">
                <a:solidFill>
                  <a:srgbClr val="0070C0"/>
                </a:solidFill>
                <a:cs typeface="+mn-cs"/>
              </a:rPr>
              <a:t>אביגיל גרילוס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A07238-121A-4DCD-8C4D-DC212C68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96" y="3066112"/>
            <a:ext cx="3934508" cy="11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6E0542E5-4D7B-4174-8121-27D71187B398}"/>
              </a:ext>
            </a:extLst>
          </p:cNvPr>
          <p:cNvSpPr/>
          <p:nvPr/>
        </p:nvSpPr>
        <p:spPr>
          <a:xfrm>
            <a:off x="995597" y="2210998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243671D3-2109-4A79-9272-E2E417240C1F}"/>
              </a:ext>
            </a:extLst>
          </p:cNvPr>
          <p:cNvSpPr/>
          <p:nvPr/>
        </p:nvSpPr>
        <p:spPr>
          <a:xfrm>
            <a:off x="2398269" y="4386027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7A7E5DF8-BCC1-4F49-8F9C-A8E170FAE459}"/>
              </a:ext>
            </a:extLst>
          </p:cNvPr>
          <p:cNvSpPr/>
          <p:nvPr/>
        </p:nvSpPr>
        <p:spPr>
          <a:xfrm>
            <a:off x="4505237" y="2532886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188BF1E2-1947-45D2-8A92-3947B60B0E98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4083" y="2741973"/>
            <a:ext cx="2311154" cy="321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942AFA5-F0BC-478F-9364-E7D57593D65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87770" y="3439317"/>
            <a:ext cx="1592981" cy="1269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CA75BA69-5580-45B0-ADB5-88973302F8D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1594840" y="3272948"/>
            <a:ext cx="978943" cy="1268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B6AAF05-3756-4B78-AEEA-F9BF01C97386}"/>
              </a:ext>
            </a:extLst>
          </p:cNvPr>
          <p:cNvSpPr txBox="1"/>
          <p:nvPr/>
        </p:nvSpPr>
        <p:spPr>
          <a:xfrm>
            <a:off x="1426904" y="2421513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A</a:t>
            </a:r>
            <a:endParaRPr lang="he-IL" sz="36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FADC27A-11A7-49CA-AE77-E01D1CD1DA41}"/>
              </a:ext>
            </a:extLst>
          </p:cNvPr>
          <p:cNvSpPr txBox="1"/>
          <p:nvPr/>
        </p:nvSpPr>
        <p:spPr>
          <a:xfrm>
            <a:off x="2842567" y="4593836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B</a:t>
            </a:r>
            <a:endParaRPr lang="he-IL" sz="36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C4692DD-037F-485A-9771-5272E253A883}"/>
              </a:ext>
            </a:extLst>
          </p:cNvPr>
          <p:cNvSpPr txBox="1"/>
          <p:nvPr/>
        </p:nvSpPr>
        <p:spPr>
          <a:xfrm>
            <a:off x="4936544" y="2750848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C</a:t>
            </a:r>
            <a:endParaRPr lang="he-IL" sz="36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3EAE579-84F2-4064-81DF-D7884FB96403}"/>
              </a:ext>
            </a:extLst>
          </p:cNvPr>
          <p:cNvSpPr txBox="1"/>
          <p:nvPr/>
        </p:nvSpPr>
        <p:spPr>
          <a:xfrm>
            <a:off x="3392500" y="448893"/>
            <a:ext cx="41754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פונקציית הקלה </a:t>
            </a:r>
            <a:r>
              <a:rPr lang="en-US" sz="2400" dirty="0"/>
              <a:t> RELAX -</a:t>
            </a:r>
            <a:endParaRPr lang="he-IL" sz="24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899E795-4D2A-420B-A3CA-E578BFC76BFC}"/>
              </a:ext>
            </a:extLst>
          </p:cNvPr>
          <p:cNvSpPr txBox="1"/>
          <p:nvPr/>
        </p:nvSpPr>
        <p:spPr>
          <a:xfrm>
            <a:off x="3272065" y="2302477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8</a:t>
            </a:r>
            <a:endParaRPr lang="he-IL" sz="36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D3319FC-2F8E-456B-99AE-99528CD2EE73}"/>
              </a:ext>
            </a:extLst>
          </p:cNvPr>
          <p:cNvSpPr txBox="1"/>
          <p:nvPr/>
        </p:nvSpPr>
        <p:spPr>
          <a:xfrm>
            <a:off x="4328760" y="3851008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</a:t>
            </a:r>
            <a:endParaRPr lang="he-IL" sz="36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7E5542E9-D8FA-4A37-875F-C438AE6E6500}"/>
              </a:ext>
            </a:extLst>
          </p:cNvPr>
          <p:cNvSpPr txBox="1"/>
          <p:nvPr/>
        </p:nvSpPr>
        <p:spPr>
          <a:xfrm>
            <a:off x="1548317" y="3802710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5</a:t>
            </a:r>
            <a:endParaRPr lang="he-IL" sz="3600" dirty="0"/>
          </a:p>
        </p:txBody>
      </p: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1B289535-FF55-4C88-AFBD-66E67340015E}"/>
              </a:ext>
            </a:extLst>
          </p:cNvPr>
          <p:cNvSpPr/>
          <p:nvPr/>
        </p:nvSpPr>
        <p:spPr>
          <a:xfrm>
            <a:off x="6679888" y="2302477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>
            <a:extLst>
              <a:ext uri="{FF2B5EF4-FFF2-40B4-BE49-F238E27FC236}">
                <a16:creationId xmlns:a16="http://schemas.microsoft.com/office/drawing/2014/main" id="{F0357F95-5A04-4F71-BC65-8CF8BC0363BD}"/>
              </a:ext>
            </a:extLst>
          </p:cNvPr>
          <p:cNvSpPr/>
          <p:nvPr/>
        </p:nvSpPr>
        <p:spPr>
          <a:xfrm>
            <a:off x="8090700" y="4473745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026DAF44-48FD-44C4-91F3-CB6976C33AA2}"/>
              </a:ext>
            </a:extLst>
          </p:cNvPr>
          <p:cNvSpPr/>
          <p:nvPr/>
        </p:nvSpPr>
        <p:spPr>
          <a:xfrm>
            <a:off x="10165853" y="2628348"/>
            <a:ext cx="1198486" cy="10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C270D6D4-8FFE-470C-A8C9-C3A5AC2ED4F0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7878374" y="2833452"/>
            <a:ext cx="2287479" cy="3258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FB44E98F-1A4B-49A3-957B-FE743AF581B0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9105533" y="3534779"/>
            <a:ext cx="1235834" cy="1098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3A4E80F5-E21D-461A-8A7A-944FD95892D5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7279131" y="3364427"/>
            <a:ext cx="978943" cy="12685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0883CD5F-3954-4135-8A8E-449341B035EE}"/>
              </a:ext>
            </a:extLst>
          </p:cNvPr>
          <p:cNvSpPr txBox="1"/>
          <p:nvPr/>
        </p:nvSpPr>
        <p:spPr>
          <a:xfrm>
            <a:off x="7111195" y="2512992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A</a:t>
            </a:r>
            <a:endParaRPr lang="he-IL" sz="3600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FE536511-B372-484E-97D9-9D0BE0444826}"/>
              </a:ext>
            </a:extLst>
          </p:cNvPr>
          <p:cNvSpPr txBox="1"/>
          <p:nvPr/>
        </p:nvSpPr>
        <p:spPr>
          <a:xfrm>
            <a:off x="8526858" y="4685315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B</a:t>
            </a:r>
            <a:endParaRPr lang="he-IL" sz="3600" dirty="0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4E6678F-5F01-4929-A1C7-C647B817EC38}"/>
              </a:ext>
            </a:extLst>
          </p:cNvPr>
          <p:cNvSpPr txBox="1"/>
          <p:nvPr/>
        </p:nvSpPr>
        <p:spPr>
          <a:xfrm>
            <a:off x="10602011" y="2812861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C</a:t>
            </a:r>
            <a:endParaRPr lang="he-IL" sz="3600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2F58021E-2A33-4F3D-81AD-A954F6536630}"/>
              </a:ext>
            </a:extLst>
          </p:cNvPr>
          <p:cNvSpPr txBox="1"/>
          <p:nvPr/>
        </p:nvSpPr>
        <p:spPr>
          <a:xfrm>
            <a:off x="8956356" y="2393956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8</a:t>
            </a:r>
            <a:endParaRPr lang="he-IL" sz="3600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FEAD3EE6-2850-4ABC-BED7-301466BD6704}"/>
              </a:ext>
            </a:extLst>
          </p:cNvPr>
          <p:cNvSpPr txBox="1"/>
          <p:nvPr/>
        </p:nvSpPr>
        <p:spPr>
          <a:xfrm>
            <a:off x="10013051" y="3942487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</a:t>
            </a:r>
            <a:endParaRPr lang="he-IL" sz="3600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F287C517-104B-4B1E-9DA1-EB9FA5B5F932}"/>
              </a:ext>
            </a:extLst>
          </p:cNvPr>
          <p:cNvSpPr txBox="1"/>
          <p:nvPr/>
        </p:nvSpPr>
        <p:spPr>
          <a:xfrm>
            <a:off x="7232608" y="3894189"/>
            <a:ext cx="3261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5</a:t>
            </a:r>
            <a:endParaRPr lang="he-IL" sz="3600" dirty="0"/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0A2C0E8B-255B-497B-9CE1-907CED6D48F5}"/>
              </a:ext>
            </a:extLst>
          </p:cNvPr>
          <p:cNvSpPr txBox="1"/>
          <p:nvPr/>
        </p:nvSpPr>
        <p:spPr>
          <a:xfrm>
            <a:off x="8602532" y="1469965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/>
              <a:t>לפני</a:t>
            </a: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D8A19BAD-20A2-4DB0-BF7B-78DA01E5F600}"/>
              </a:ext>
            </a:extLst>
          </p:cNvPr>
          <p:cNvSpPr txBox="1"/>
          <p:nvPr/>
        </p:nvSpPr>
        <p:spPr>
          <a:xfrm>
            <a:off x="2879444" y="1537072"/>
            <a:ext cx="7745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/>
              <a:t>אחרי</a:t>
            </a: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EEC7B2B9-9E10-420E-B34C-C3F944A3354A}"/>
              </a:ext>
            </a:extLst>
          </p:cNvPr>
          <p:cNvSpPr txBox="1"/>
          <p:nvPr/>
        </p:nvSpPr>
        <p:spPr>
          <a:xfrm>
            <a:off x="6679888" y="1931630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0</a:t>
            </a: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EEB4CF67-1DB4-40F6-A77D-58FA308253DE}"/>
              </a:ext>
            </a:extLst>
          </p:cNvPr>
          <p:cNvSpPr txBox="1"/>
          <p:nvPr/>
        </p:nvSpPr>
        <p:spPr>
          <a:xfrm>
            <a:off x="11112427" y="2328326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8</a:t>
            </a: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0DF3B7FF-8614-4D39-8B5D-35310892D40A}"/>
              </a:ext>
            </a:extLst>
          </p:cNvPr>
          <p:cNvSpPr txBox="1"/>
          <p:nvPr/>
        </p:nvSpPr>
        <p:spPr>
          <a:xfrm>
            <a:off x="8688642" y="5747265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5</a:t>
            </a: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E13C90B1-9AA5-4D16-9060-B19AB23F4C31}"/>
              </a:ext>
            </a:extLst>
          </p:cNvPr>
          <p:cNvSpPr txBox="1"/>
          <p:nvPr/>
        </p:nvSpPr>
        <p:spPr>
          <a:xfrm>
            <a:off x="817850" y="1958994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0</a:t>
            </a: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A8D656E0-E624-4A37-8186-73C1EC34119C}"/>
              </a:ext>
            </a:extLst>
          </p:cNvPr>
          <p:cNvSpPr txBox="1"/>
          <p:nvPr/>
        </p:nvSpPr>
        <p:spPr>
          <a:xfrm>
            <a:off x="5055884" y="2134663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7</a:t>
            </a: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001EABCF-1DDA-4A26-B307-D87E32145406}"/>
              </a:ext>
            </a:extLst>
          </p:cNvPr>
          <p:cNvSpPr txBox="1"/>
          <p:nvPr/>
        </p:nvSpPr>
        <p:spPr>
          <a:xfrm>
            <a:off x="2760220" y="5535695"/>
            <a:ext cx="333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2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AE11273-363D-4ECE-A6A6-2CDE92F6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75" y="823080"/>
            <a:ext cx="8572130" cy="396716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5AC003D-76F2-4B8D-A6FC-F3051C743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2046" b="74310"/>
          <a:stretch/>
        </p:blipFill>
        <p:spPr>
          <a:xfrm>
            <a:off x="1790724" y="4518733"/>
            <a:ext cx="8481681" cy="1896997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6C08978-6F38-4435-8DE4-0083DDFA1188}"/>
              </a:ext>
            </a:extLst>
          </p:cNvPr>
          <p:cNvSpPr txBox="1"/>
          <p:nvPr/>
        </p:nvSpPr>
        <p:spPr>
          <a:xfrm>
            <a:off x="4320470" y="150167"/>
            <a:ext cx="35092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/>
              <a:t>הדגמת אלגוריתם </a:t>
            </a:r>
            <a:r>
              <a:rPr lang="he-IL" sz="2400" dirty="0" err="1"/>
              <a:t>דייקסטרה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3255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F043991-9141-4271-9D96-2E89D53F1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3" b="26582"/>
          <a:stretch/>
        </p:blipFill>
        <p:spPr>
          <a:xfrm>
            <a:off x="1968143" y="683581"/>
            <a:ext cx="8664087" cy="3860494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227B7527-28D9-4A6A-B5A8-9269A3D0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82" b="3538"/>
          <a:stretch/>
        </p:blipFill>
        <p:spPr>
          <a:xfrm>
            <a:off x="1968143" y="4466105"/>
            <a:ext cx="8664087" cy="18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099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מסך רחב</PresentationFormat>
  <Paragraphs>23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פרויקט גמר     אביגיל גרילוס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אביגיל גרילוס</dc:creator>
  <cp:lastModifiedBy>אביגיל גרילוס</cp:lastModifiedBy>
  <cp:revision>12</cp:revision>
  <dcterms:created xsi:type="dcterms:W3CDTF">2021-06-21T21:06:45Z</dcterms:created>
  <dcterms:modified xsi:type="dcterms:W3CDTF">2021-06-21T22:10:22Z</dcterms:modified>
</cp:coreProperties>
</file>