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4" r:id="rId4"/>
    <p:sldId id="267" r:id="rId5"/>
    <p:sldId id="268" r:id="rId6"/>
    <p:sldId id="266" r:id="rId7"/>
    <p:sldId id="260" r:id="rId8"/>
    <p:sldId id="265" r:id="rId9"/>
    <p:sldId id="262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2529" autoAdjust="0"/>
  </p:normalViewPr>
  <p:slideViewPr>
    <p:cSldViewPr snapToGrid="0">
      <p:cViewPr varScale="1">
        <p:scale>
          <a:sx n="76" d="100"/>
          <a:sy n="76" d="100"/>
        </p:scale>
        <p:origin x="92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pic_\Documents\Unreal%20Projects\RotS\Projektdokumentation\Meilensteintrend%20analys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Meilensteintrendanalyse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Tabelle2!$B$4:$C$4</c:f>
              <c:strCache>
                <c:ptCount val="2"/>
                <c:pt idx="0">
                  <c:v>Sandbox</c:v>
                </c:pt>
                <c:pt idx="1">
                  <c:v>14.06.2024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Tabelle2!$D$2:$V$2</c:f>
              <c:numCache>
                <c:formatCode>m/d/yyyy</c:formatCode>
                <c:ptCount val="19"/>
                <c:pt idx="0">
                  <c:v>45324</c:v>
                </c:pt>
                <c:pt idx="1">
                  <c:v>45331</c:v>
                </c:pt>
                <c:pt idx="2">
                  <c:v>45338</c:v>
                </c:pt>
                <c:pt idx="3">
                  <c:v>45345</c:v>
                </c:pt>
                <c:pt idx="4">
                  <c:v>45352</c:v>
                </c:pt>
                <c:pt idx="5">
                  <c:v>45359</c:v>
                </c:pt>
                <c:pt idx="6">
                  <c:v>45366</c:v>
                </c:pt>
                <c:pt idx="7">
                  <c:v>45373</c:v>
                </c:pt>
                <c:pt idx="8">
                  <c:v>45380</c:v>
                </c:pt>
                <c:pt idx="9">
                  <c:v>45387</c:v>
                </c:pt>
                <c:pt idx="10">
                  <c:v>45394</c:v>
                </c:pt>
                <c:pt idx="11">
                  <c:v>45401</c:v>
                </c:pt>
                <c:pt idx="12">
                  <c:v>45408</c:v>
                </c:pt>
                <c:pt idx="13">
                  <c:v>45415</c:v>
                </c:pt>
                <c:pt idx="14">
                  <c:v>45422</c:v>
                </c:pt>
                <c:pt idx="15">
                  <c:v>45429</c:v>
                </c:pt>
                <c:pt idx="16">
                  <c:v>45436</c:v>
                </c:pt>
                <c:pt idx="17">
                  <c:v>45443</c:v>
                </c:pt>
                <c:pt idx="18">
                  <c:v>45450</c:v>
                </c:pt>
              </c:numCache>
            </c:numRef>
          </c:cat>
          <c:val>
            <c:numRef>
              <c:f>Tabelle2!$D$4:$W$4</c:f>
              <c:numCache>
                <c:formatCode>m/d/yyyy</c:formatCode>
                <c:ptCount val="20"/>
                <c:pt idx="0">
                  <c:v>45457</c:v>
                </c:pt>
                <c:pt idx="1">
                  <c:v>45457</c:v>
                </c:pt>
                <c:pt idx="2">
                  <c:v>45457</c:v>
                </c:pt>
                <c:pt idx="3">
                  <c:v>45457</c:v>
                </c:pt>
                <c:pt idx="4">
                  <c:v>45457</c:v>
                </c:pt>
                <c:pt idx="5">
                  <c:v>45457</c:v>
                </c:pt>
                <c:pt idx="6">
                  <c:v>45457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024-49AB-B7F7-E71CF44316CC}"/>
            </c:ext>
          </c:extLst>
        </c:ser>
        <c:ser>
          <c:idx val="1"/>
          <c:order val="1"/>
          <c:tx>
            <c:strRef>
              <c:f>Tabelle2!$B$5:$C$5</c:f>
              <c:strCache>
                <c:ptCount val="2"/>
                <c:pt idx="0">
                  <c:v>Spielerfigur</c:v>
                </c:pt>
                <c:pt idx="1">
                  <c:v>17.04.2024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Tabelle2!$D$2:$V$2</c:f>
              <c:numCache>
                <c:formatCode>m/d/yyyy</c:formatCode>
                <c:ptCount val="19"/>
                <c:pt idx="0">
                  <c:v>45324</c:v>
                </c:pt>
                <c:pt idx="1">
                  <c:v>45331</c:v>
                </c:pt>
                <c:pt idx="2">
                  <c:v>45338</c:v>
                </c:pt>
                <c:pt idx="3">
                  <c:v>45345</c:v>
                </c:pt>
                <c:pt idx="4">
                  <c:v>45352</c:v>
                </c:pt>
                <c:pt idx="5">
                  <c:v>45359</c:v>
                </c:pt>
                <c:pt idx="6">
                  <c:v>45366</c:v>
                </c:pt>
                <c:pt idx="7">
                  <c:v>45373</c:v>
                </c:pt>
                <c:pt idx="8">
                  <c:v>45380</c:v>
                </c:pt>
                <c:pt idx="9">
                  <c:v>45387</c:v>
                </c:pt>
                <c:pt idx="10">
                  <c:v>45394</c:v>
                </c:pt>
                <c:pt idx="11">
                  <c:v>45401</c:v>
                </c:pt>
                <c:pt idx="12">
                  <c:v>45408</c:v>
                </c:pt>
                <c:pt idx="13">
                  <c:v>45415</c:v>
                </c:pt>
                <c:pt idx="14">
                  <c:v>45422</c:v>
                </c:pt>
                <c:pt idx="15">
                  <c:v>45429</c:v>
                </c:pt>
                <c:pt idx="16">
                  <c:v>45436</c:v>
                </c:pt>
                <c:pt idx="17">
                  <c:v>45443</c:v>
                </c:pt>
                <c:pt idx="18">
                  <c:v>45450</c:v>
                </c:pt>
              </c:numCache>
            </c:numRef>
          </c:cat>
          <c:val>
            <c:numRef>
              <c:f>Tabelle2!$D$5:$W$5</c:f>
              <c:numCache>
                <c:formatCode>m/d/yyyy</c:formatCode>
                <c:ptCount val="20"/>
                <c:pt idx="0">
                  <c:v>45399</c:v>
                </c:pt>
                <c:pt idx="1">
                  <c:v>45399</c:v>
                </c:pt>
                <c:pt idx="2">
                  <c:v>45399</c:v>
                </c:pt>
                <c:pt idx="3">
                  <c:v>45399</c:v>
                </c:pt>
                <c:pt idx="4">
                  <c:v>45399</c:v>
                </c:pt>
                <c:pt idx="5">
                  <c:v>45399</c:v>
                </c:pt>
                <c:pt idx="6">
                  <c:v>45399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024-49AB-B7F7-E71CF44316CC}"/>
            </c:ext>
          </c:extLst>
        </c:ser>
        <c:ser>
          <c:idx val="2"/>
          <c:order val="2"/>
          <c:tx>
            <c:strRef>
              <c:f>Tabelle2!$B$6:$C$6</c:f>
              <c:strCache>
                <c:ptCount val="2"/>
                <c:pt idx="0">
                  <c:v>Items(Optional)</c:v>
                </c:pt>
                <c:pt idx="1">
                  <c:v>20.03.2024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Tabelle2!$D$2:$V$2</c:f>
              <c:numCache>
                <c:formatCode>m/d/yyyy</c:formatCode>
                <c:ptCount val="19"/>
                <c:pt idx="0">
                  <c:v>45324</c:v>
                </c:pt>
                <c:pt idx="1">
                  <c:v>45331</c:v>
                </c:pt>
                <c:pt idx="2">
                  <c:v>45338</c:v>
                </c:pt>
                <c:pt idx="3">
                  <c:v>45345</c:v>
                </c:pt>
                <c:pt idx="4">
                  <c:v>45352</c:v>
                </c:pt>
                <c:pt idx="5">
                  <c:v>45359</c:v>
                </c:pt>
                <c:pt idx="6">
                  <c:v>45366</c:v>
                </c:pt>
                <c:pt idx="7">
                  <c:v>45373</c:v>
                </c:pt>
                <c:pt idx="8">
                  <c:v>45380</c:v>
                </c:pt>
                <c:pt idx="9">
                  <c:v>45387</c:v>
                </c:pt>
                <c:pt idx="10">
                  <c:v>45394</c:v>
                </c:pt>
                <c:pt idx="11">
                  <c:v>45401</c:v>
                </c:pt>
                <c:pt idx="12">
                  <c:v>45408</c:v>
                </c:pt>
                <c:pt idx="13">
                  <c:v>45415</c:v>
                </c:pt>
                <c:pt idx="14">
                  <c:v>45422</c:v>
                </c:pt>
                <c:pt idx="15">
                  <c:v>45429</c:v>
                </c:pt>
                <c:pt idx="16">
                  <c:v>45436</c:v>
                </c:pt>
                <c:pt idx="17">
                  <c:v>45443</c:v>
                </c:pt>
                <c:pt idx="18">
                  <c:v>45450</c:v>
                </c:pt>
              </c:numCache>
            </c:numRef>
          </c:cat>
          <c:val>
            <c:numRef>
              <c:f>Tabelle2!$D$6:$W$6</c:f>
              <c:numCache>
                <c:formatCode>m/d/yyyy</c:formatCode>
                <c:ptCount val="20"/>
                <c:pt idx="0">
                  <c:v>45371</c:v>
                </c:pt>
                <c:pt idx="1">
                  <c:v>45371</c:v>
                </c:pt>
                <c:pt idx="2">
                  <c:v>45371</c:v>
                </c:pt>
                <c:pt idx="3">
                  <c:v>45371</c:v>
                </c:pt>
                <c:pt idx="4">
                  <c:v>45398</c:v>
                </c:pt>
                <c:pt idx="5">
                  <c:v>45398</c:v>
                </c:pt>
                <c:pt idx="6">
                  <c:v>45398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024-49AB-B7F7-E71CF44316CC}"/>
            </c:ext>
          </c:extLst>
        </c:ser>
        <c:ser>
          <c:idx val="3"/>
          <c:order val="3"/>
          <c:tx>
            <c:strRef>
              <c:f>Tabelle2!$B$7:$C$7</c:f>
              <c:strCache>
                <c:ptCount val="2"/>
                <c:pt idx="0">
                  <c:v>Mapsbauen</c:v>
                </c:pt>
                <c:pt idx="1">
                  <c:v>15.05.2024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Tabelle2!$D$2:$V$2</c:f>
              <c:numCache>
                <c:formatCode>m/d/yyyy</c:formatCode>
                <c:ptCount val="19"/>
                <c:pt idx="0">
                  <c:v>45324</c:v>
                </c:pt>
                <c:pt idx="1">
                  <c:v>45331</c:v>
                </c:pt>
                <c:pt idx="2">
                  <c:v>45338</c:v>
                </c:pt>
                <c:pt idx="3">
                  <c:v>45345</c:v>
                </c:pt>
                <c:pt idx="4">
                  <c:v>45352</c:v>
                </c:pt>
                <c:pt idx="5">
                  <c:v>45359</c:v>
                </c:pt>
                <c:pt idx="6">
                  <c:v>45366</c:v>
                </c:pt>
                <c:pt idx="7">
                  <c:v>45373</c:v>
                </c:pt>
                <c:pt idx="8">
                  <c:v>45380</c:v>
                </c:pt>
                <c:pt idx="9">
                  <c:v>45387</c:v>
                </c:pt>
                <c:pt idx="10">
                  <c:v>45394</c:v>
                </c:pt>
                <c:pt idx="11">
                  <c:v>45401</c:v>
                </c:pt>
                <c:pt idx="12">
                  <c:v>45408</c:v>
                </c:pt>
                <c:pt idx="13">
                  <c:v>45415</c:v>
                </c:pt>
                <c:pt idx="14">
                  <c:v>45422</c:v>
                </c:pt>
                <c:pt idx="15">
                  <c:v>45429</c:v>
                </c:pt>
                <c:pt idx="16">
                  <c:v>45436</c:v>
                </c:pt>
                <c:pt idx="17">
                  <c:v>45443</c:v>
                </c:pt>
                <c:pt idx="18">
                  <c:v>45450</c:v>
                </c:pt>
              </c:numCache>
            </c:numRef>
          </c:cat>
          <c:val>
            <c:numRef>
              <c:f>Tabelle2!$D$7:$W$7</c:f>
              <c:numCache>
                <c:formatCode>m/d/yyyy</c:formatCode>
                <c:ptCount val="20"/>
                <c:pt idx="0">
                  <c:v>45427</c:v>
                </c:pt>
                <c:pt idx="1">
                  <c:v>45427</c:v>
                </c:pt>
                <c:pt idx="2">
                  <c:v>45427</c:v>
                </c:pt>
                <c:pt idx="3">
                  <c:v>45427</c:v>
                </c:pt>
                <c:pt idx="4">
                  <c:v>45429</c:v>
                </c:pt>
                <c:pt idx="5">
                  <c:v>45429</c:v>
                </c:pt>
                <c:pt idx="6">
                  <c:v>45429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024-49AB-B7F7-E71CF44316CC}"/>
            </c:ext>
          </c:extLst>
        </c:ser>
        <c:ser>
          <c:idx val="4"/>
          <c:order val="4"/>
          <c:tx>
            <c:strRef>
              <c:f>Tabelle2!$B$8:$C$8</c:f>
              <c:strCache>
                <c:ptCount val="2"/>
                <c:pt idx="0">
                  <c:v>Savestates</c:v>
                </c:pt>
                <c:pt idx="1">
                  <c:v>03.04.2024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Tabelle2!$D$2:$V$2</c:f>
              <c:numCache>
                <c:formatCode>m/d/yyyy</c:formatCode>
                <c:ptCount val="19"/>
                <c:pt idx="0">
                  <c:v>45324</c:v>
                </c:pt>
                <c:pt idx="1">
                  <c:v>45331</c:v>
                </c:pt>
                <c:pt idx="2">
                  <c:v>45338</c:v>
                </c:pt>
                <c:pt idx="3">
                  <c:v>45345</c:v>
                </c:pt>
                <c:pt idx="4">
                  <c:v>45352</c:v>
                </c:pt>
                <c:pt idx="5">
                  <c:v>45359</c:v>
                </c:pt>
                <c:pt idx="6">
                  <c:v>45366</c:v>
                </c:pt>
                <c:pt idx="7">
                  <c:v>45373</c:v>
                </c:pt>
                <c:pt idx="8">
                  <c:v>45380</c:v>
                </c:pt>
                <c:pt idx="9">
                  <c:v>45387</c:v>
                </c:pt>
                <c:pt idx="10">
                  <c:v>45394</c:v>
                </c:pt>
                <c:pt idx="11">
                  <c:v>45401</c:v>
                </c:pt>
                <c:pt idx="12">
                  <c:v>45408</c:v>
                </c:pt>
                <c:pt idx="13">
                  <c:v>45415</c:v>
                </c:pt>
                <c:pt idx="14">
                  <c:v>45422</c:v>
                </c:pt>
                <c:pt idx="15">
                  <c:v>45429</c:v>
                </c:pt>
                <c:pt idx="16">
                  <c:v>45436</c:v>
                </c:pt>
                <c:pt idx="17">
                  <c:v>45443</c:v>
                </c:pt>
                <c:pt idx="18">
                  <c:v>45450</c:v>
                </c:pt>
              </c:numCache>
            </c:numRef>
          </c:cat>
          <c:val>
            <c:numRef>
              <c:f>Tabelle2!$D$8:$W$8</c:f>
              <c:numCache>
                <c:formatCode>m/d/yyyy</c:formatCode>
                <c:ptCount val="20"/>
                <c:pt idx="0">
                  <c:v>45385</c:v>
                </c:pt>
                <c:pt idx="1">
                  <c:v>45385</c:v>
                </c:pt>
                <c:pt idx="2">
                  <c:v>45385</c:v>
                </c:pt>
                <c:pt idx="3">
                  <c:v>45385</c:v>
                </c:pt>
                <c:pt idx="4">
                  <c:v>45429</c:v>
                </c:pt>
                <c:pt idx="5">
                  <c:v>45429</c:v>
                </c:pt>
                <c:pt idx="6">
                  <c:v>45429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024-49AB-B7F7-E71CF44316CC}"/>
            </c:ext>
          </c:extLst>
        </c:ser>
        <c:ser>
          <c:idx val="5"/>
          <c:order val="5"/>
          <c:tx>
            <c:strRef>
              <c:f>Tabelle2!$B$9:$C$9</c:f>
              <c:strCache>
                <c:ptCount val="2"/>
                <c:pt idx="0">
                  <c:v>NPC</c:v>
                </c:pt>
                <c:pt idx="1">
                  <c:v>24.05.2024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Tabelle2!$D$2:$V$2</c:f>
              <c:numCache>
                <c:formatCode>m/d/yyyy</c:formatCode>
                <c:ptCount val="19"/>
                <c:pt idx="0">
                  <c:v>45324</c:v>
                </c:pt>
                <c:pt idx="1">
                  <c:v>45331</c:v>
                </c:pt>
                <c:pt idx="2">
                  <c:v>45338</c:v>
                </c:pt>
                <c:pt idx="3">
                  <c:v>45345</c:v>
                </c:pt>
                <c:pt idx="4">
                  <c:v>45352</c:v>
                </c:pt>
                <c:pt idx="5">
                  <c:v>45359</c:v>
                </c:pt>
                <c:pt idx="6">
                  <c:v>45366</c:v>
                </c:pt>
                <c:pt idx="7">
                  <c:v>45373</c:v>
                </c:pt>
                <c:pt idx="8">
                  <c:v>45380</c:v>
                </c:pt>
                <c:pt idx="9">
                  <c:v>45387</c:v>
                </c:pt>
                <c:pt idx="10">
                  <c:v>45394</c:v>
                </c:pt>
                <c:pt idx="11">
                  <c:v>45401</c:v>
                </c:pt>
                <c:pt idx="12">
                  <c:v>45408</c:v>
                </c:pt>
                <c:pt idx="13">
                  <c:v>45415</c:v>
                </c:pt>
                <c:pt idx="14">
                  <c:v>45422</c:v>
                </c:pt>
                <c:pt idx="15">
                  <c:v>45429</c:v>
                </c:pt>
                <c:pt idx="16">
                  <c:v>45436</c:v>
                </c:pt>
                <c:pt idx="17">
                  <c:v>45443</c:v>
                </c:pt>
                <c:pt idx="18">
                  <c:v>45450</c:v>
                </c:pt>
              </c:numCache>
            </c:numRef>
          </c:cat>
          <c:val>
            <c:numRef>
              <c:f>Tabelle2!$D$9:$W$9</c:f>
              <c:numCache>
                <c:formatCode>m/d/yyyy</c:formatCode>
                <c:ptCount val="20"/>
                <c:pt idx="0">
                  <c:v>45436</c:v>
                </c:pt>
                <c:pt idx="1">
                  <c:v>45436</c:v>
                </c:pt>
                <c:pt idx="2">
                  <c:v>45436</c:v>
                </c:pt>
                <c:pt idx="3">
                  <c:v>45436</c:v>
                </c:pt>
                <c:pt idx="4">
                  <c:v>45436</c:v>
                </c:pt>
                <c:pt idx="5">
                  <c:v>45436</c:v>
                </c:pt>
                <c:pt idx="6">
                  <c:v>45436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024-49AB-B7F7-E71CF44316CC}"/>
            </c:ext>
          </c:extLst>
        </c:ser>
        <c:ser>
          <c:idx val="6"/>
          <c:order val="6"/>
          <c:tx>
            <c:strRef>
              <c:f>Tabelle2!$B$10:$C$10</c:f>
              <c:strCache>
                <c:ptCount val="2"/>
                <c:pt idx="0">
                  <c:v>Menü</c:v>
                </c:pt>
                <c:pt idx="1">
                  <c:v>03.04.2024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Tabelle2!$D$2:$V$2</c:f>
              <c:numCache>
                <c:formatCode>m/d/yyyy</c:formatCode>
                <c:ptCount val="19"/>
                <c:pt idx="0">
                  <c:v>45324</c:v>
                </c:pt>
                <c:pt idx="1">
                  <c:v>45331</c:v>
                </c:pt>
                <c:pt idx="2">
                  <c:v>45338</c:v>
                </c:pt>
                <c:pt idx="3">
                  <c:v>45345</c:v>
                </c:pt>
                <c:pt idx="4">
                  <c:v>45352</c:v>
                </c:pt>
                <c:pt idx="5">
                  <c:v>45359</c:v>
                </c:pt>
                <c:pt idx="6">
                  <c:v>45366</c:v>
                </c:pt>
                <c:pt idx="7">
                  <c:v>45373</c:v>
                </c:pt>
                <c:pt idx="8">
                  <c:v>45380</c:v>
                </c:pt>
                <c:pt idx="9">
                  <c:v>45387</c:v>
                </c:pt>
                <c:pt idx="10">
                  <c:v>45394</c:v>
                </c:pt>
                <c:pt idx="11">
                  <c:v>45401</c:v>
                </c:pt>
                <c:pt idx="12">
                  <c:v>45408</c:v>
                </c:pt>
                <c:pt idx="13">
                  <c:v>45415</c:v>
                </c:pt>
                <c:pt idx="14">
                  <c:v>45422</c:v>
                </c:pt>
                <c:pt idx="15">
                  <c:v>45429</c:v>
                </c:pt>
                <c:pt idx="16">
                  <c:v>45436</c:v>
                </c:pt>
                <c:pt idx="17">
                  <c:v>45443</c:v>
                </c:pt>
                <c:pt idx="18">
                  <c:v>45450</c:v>
                </c:pt>
              </c:numCache>
            </c:numRef>
          </c:cat>
          <c:val>
            <c:numRef>
              <c:f>Tabelle2!$D$10:$W$10</c:f>
              <c:numCache>
                <c:formatCode>m/d/yyyy</c:formatCode>
                <c:ptCount val="20"/>
                <c:pt idx="0">
                  <c:v>45385</c:v>
                </c:pt>
                <c:pt idx="1">
                  <c:v>45386</c:v>
                </c:pt>
                <c:pt idx="2">
                  <c:v>45387</c:v>
                </c:pt>
                <c:pt idx="3">
                  <c:v>45388</c:v>
                </c:pt>
                <c:pt idx="4">
                  <c:v>45429</c:v>
                </c:pt>
                <c:pt idx="5">
                  <c:v>45429</c:v>
                </c:pt>
                <c:pt idx="6">
                  <c:v>45415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024-49AB-B7F7-E71CF44316CC}"/>
            </c:ext>
          </c:extLst>
        </c:ser>
        <c:ser>
          <c:idx val="7"/>
          <c:order val="7"/>
          <c:tx>
            <c:strRef>
              <c:f>Tabelle2!$B$11</c:f>
              <c:strCache>
                <c:ptCount val="1"/>
                <c:pt idx="0">
                  <c:v>Musik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Tabelle2!$D$11:$V$11</c:f>
              <c:numCache>
                <c:formatCode>m/d/yyyy</c:formatCode>
                <c:ptCount val="19"/>
                <c:pt idx="0">
                  <c:v>45443</c:v>
                </c:pt>
                <c:pt idx="1">
                  <c:v>45443</c:v>
                </c:pt>
                <c:pt idx="2">
                  <c:v>45443</c:v>
                </c:pt>
                <c:pt idx="3">
                  <c:v>45443</c:v>
                </c:pt>
                <c:pt idx="4">
                  <c:v>45422</c:v>
                </c:pt>
                <c:pt idx="5">
                  <c:v>45422</c:v>
                </c:pt>
                <c:pt idx="6">
                  <c:v>45422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024-49AB-B7F7-E71CF44316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18231048"/>
        <c:axId val="718233096"/>
      </c:lineChart>
      <c:dateAx>
        <c:axId val="7182310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18233096"/>
        <c:crosses val="autoZero"/>
        <c:auto val="1"/>
        <c:lblOffset val="100"/>
        <c:baseTimeUnit val="days"/>
      </c:dateAx>
      <c:valAx>
        <c:axId val="718233096"/>
        <c:scaling>
          <c:orientation val="minMax"/>
          <c:max val="45470"/>
          <c:min val="4532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18231048"/>
        <c:crosses val="autoZero"/>
        <c:crossBetween val="between"/>
        <c:majorUnit val="7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1BBEDF-EC40-4753-8D86-2EF020E4E3B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02CD42-A88E-47FE-9448-9B7963A1CE3F}">
      <dgm:prSet/>
      <dgm:spPr/>
      <dgm:t>
        <a:bodyPr/>
        <a:lstStyle/>
        <a:p>
          <a:r>
            <a:rPr lang="de-DE"/>
            <a:t>Ersten 2-3 Wochen mit Pygame</a:t>
          </a:r>
          <a:endParaRPr lang="en-US"/>
        </a:p>
      </dgm:t>
    </dgm:pt>
    <dgm:pt modelId="{CD14EF2D-1615-449E-B613-8DDEE2255D2D}" type="parTrans" cxnId="{D8A42759-5D47-4F7E-BAFF-68B6830AB27E}">
      <dgm:prSet/>
      <dgm:spPr/>
      <dgm:t>
        <a:bodyPr/>
        <a:lstStyle/>
        <a:p>
          <a:endParaRPr lang="en-US"/>
        </a:p>
      </dgm:t>
    </dgm:pt>
    <dgm:pt modelId="{04B25EFF-7956-41B3-8D4B-BFEBBE496DE1}" type="sibTrans" cxnId="{D8A42759-5D47-4F7E-BAFF-68B6830AB27E}">
      <dgm:prSet/>
      <dgm:spPr/>
      <dgm:t>
        <a:bodyPr/>
        <a:lstStyle/>
        <a:p>
          <a:endParaRPr lang="en-US"/>
        </a:p>
      </dgm:t>
    </dgm:pt>
    <dgm:pt modelId="{085B44A6-2752-4430-9B0B-D7F5BB30E9E6}">
      <dgm:prSet/>
      <dgm:spPr/>
      <dgm:t>
        <a:bodyPr/>
        <a:lstStyle/>
        <a:p>
          <a:r>
            <a:rPr lang="de-DE" dirty="0"/>
            <a:t>Dann Umstieg auf Unreal Engine</a:t>
          </a:r>
          <a:endParaRPr lang="en-US" dirty="0"/>
        </a:p>
      </dgm:t>
    </dgm:pt>
    <dgm:pt modelId="{2D57900B-93F7-4FB4-B8FA-32591146DEA2}" type="parTrans" cxnId="{3C6C1092-9747-464B-B2C2-E47D65D1F543}">
      <dgm:prSet/>
      <dgm:spPr/>
      <dgm:t>
        <a:bodyPr/>
        <a:lstStyle/>
        <a:p>
          <a:endParaRPr lang="en-US"/>
        </a:p>
      </dgm:t>
    </dgm:pt>
    <dgm:pt modelId="{8C3AA7CE-6ACB-4733-8B90-9ABA08FC3DF3}" type="sibTrans" cxnId="{3C6C1092-9747-464B-B2C2-E47D65D1F543}">
      <dgm:prSet/>
      <dgm:spPr/>
      <dgm:t>
        <a:bodyPr/>
        <a:lstStyle/>
        <a:p>
          <a:endParaRPr lang="en-US"/>
        </a:p>
      </dgm:t>
    </dgm:pt>
    <dgm:pt modelId="{63812B80-22D0-4752-BBBA-615380135F99}">
      <dgm:prSet/>
      <dgm:spPr/>
      <dgm:t>
        <a:bodyPr/>
        <a:lstStyle/>
        <a:p>
          <a:r>
            <a:rPr lang="de-DE" dirty="0"/>
            <a:t>Projekt und GitHub wurden neuaufgesetzt</a:t>
          </a:r>
          <a:endParaRPr lang="en-US" dirty="0"/>
        </a:p>
      </dgm:t>
    </dgm:pt>
    <dgm:pt modelId="{4C11C379-A7B0-4946-888E-389B253AA6FC}" type="parTrans" cxnId="{DA165BA1-B84B-4A1F-9E74-6E2870613CB9}">
      <dgm:prSet/>
      <dgm:spPr/>
      <dgm:t>
        <a:bodyPr/>
        <a:lstStyle/>
        <a:p>
          <a:endParaRPr lang="en-US"/>
        </a:p>
      </dgm:t>
    </dgm:pt>
    <dgm:pt modelId="{AD1F3BB9-4E12-4895-99E6-0F9C39A21E46}" type="sibTrans" cxnId="{DA165BA1-B84B-4A1F-9E74-6E2870613CB9}">
      <dgm:prSet/>
      <dgm:spPr/>
      <dgm:t>
        <a:bodyPr/>
        <a:lstStyle/>
        <a:p>
          <a:endParaRPr lang="en-US"/>
        </a:p>
      </dgm:t>
    </dgm:pt>
    <dgm:pt modelId="{20590409-8C3B-4120-8587-2FFC6A9E9C00}">
      <dgm:prSet/>
      <dgm:spPr/>
      <dgm:t>
        <a:bodyPr/>
        <a:lstStyle/>
        <a:p>
          <a:r>
            <a:rPr lang="de-DE" dirty="0"/>
            <a:t>Fortschritt besser als bei </a:t>
          </a:r>
          <a:r>
            <a:rPr lang="de-DE" dirty="0" err="1"/>
            <a:t>Pygame</a:t>
          </a:r>
          <a:endParaRPr lang="en-US" dirty="0"/>
        </a:p>
      </dgm:t>
    </dgm:pt>
    <dgm:pt modelId="{01B8C2C7-46CE-452C-9820-5CBB8580FF99}" type="parTrans" cxnId="{341D092A-B9F0-4A3F-BAB5-945A1B230704}">
      <dgm:prSet/>
      <dgm:spPr/>
      <dgm:t>
        <a:bodyPr/>
        <a:lstStyle/>
        <a:p>
          <a:endParaRPr lang="en-US"/>
        </a:p>
      </dgm:t>
    </dgm:pt>
    <dgm:pt modelId="{127B8D85-0766-42EF-BF9C-AE060C1DA73A}" type="sibTrans" cxnId="{341D092A-B9F0-4A3F-BAB5-945A1B230704}">
      <dgm:prSet/>
      <dgm:spPr/>
      <dgm:t>
        <a:bodyPr/>
        <a:lstStyle/>
        <a:p>
          <a:endParaRPr lang="en-US"/>
        </a:p>
      </dgm:t>
    </dgm:pt>
    <dgm:pt modelId="{9013A000-9F95-47AF-8796-A4FC929719A8}">
      <dgm:prSet/>
      <dgm:spPr/>
      <dgm:t>
        <a:bodyPr/>
        <a:lstStyle/>
        <a:p>
          <a:r>
            <a:rPr lang="de-DE" dirty="0"/>
            <a:t>Bessere Logik als bei </a:t>
          </a:r>
          <a:r>
            <a:rPr lang="de-DE" dirty="0" err="1"/>
            <a:t>Pygame</a:t>
          </a:r>
          <a:endParaRPr lang="en-US" dirty="0"/>
        </a:p>
      </dgm:t>
    </dgm:pt>
    <dgm:pt modelId="{31FFE785-B5B6-425D-B69C-74F5C35895F8}" type="parTrans" cxnId="{46FFCFA8-25AD-49E0-849D-9DE21D69D033}">
      <dgm:prSet/>
      <dgm:spPr/>
      <dgm:t>
        <a:bodyPr/>
        <a:lstStyle/>
        <a:p>
          <a:endParaRPr lang="en-US"/>
        </a:p>
      </dgm:t>
    </dgm:pt>
    <dgm:pt modelId="{394B13BB-46FC-463B-BF70-2642F1B84143}" type="sibTrans" cxnId="{46FFCFA8-25AD-49E0-849D-9DE21D69D033}">
      <dgm:prSet/>
      <dgm:spPr/>
      <dgm:t>
        <a:bodyPr/>
        <a:lstStyle/>
        <a:p>
          <a:endParaRPr lang="en-US"/>
        </a:p>
      </dgm:t>
    </dgm:pt>
    <dgm:pt modelId="{2692BCF6-D7A0-453D-9DDA-33BEEADBF5BF}" type="pres">
      <dgm:prSet presAssocID="{D61BBEDF-EC40-4753-8D86-2EF020E4E3BB}" presName="linear" presStyleCnt="0">
        <dgm:presLayoutVars>
          <dgm:animLvl val="lvl"/>
          <dgm:resizeHandles val="exact"/>
        </dgm:presLayoutVars>
      </dgm:prSet>
      <dgm:spPr/>
    </dgm:pt>
    <dgm:pt modelId="{06A6F852-F6B2-49C7-BB70-724178719C2C}" type="pres">
      <dgm:prSet presAssocID="{9F02CD42-A88E-47FE-9448-9B7963A1CE3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6FC0574-79E1-46D8-A18B-C7E1EA769D93}" type="pres">
      <dgm:prSet presAssocID="{04B25EFF-7956-41B3-8D4B-BFEBBE496DE1}" presName="spacer" presStyleCnt="0"/>
      <dgm:spPr/>
    </dgm:pt>
    <dgm:pt modelId="{2216588A-CD35-48EB-89E9-FB2C85397092}" type="pres">
      <dgm:prSet presAssocID="{085B44A6-2752-4430-9B0B-D7F5BB30E9E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F53D92B-EA3C-4AAD-BF24-16376ECD6487}" type="pres">
      <dgm:prSet presAssocID="{8C3AA7CE-6ACB-4733-8B90-9ABA08FC3DF3}" presName="spacer" presStyleCnt="0"/>
      <dgm:spPr/>
    </dgm:pt>
    <dgm:pt modelId="{686584C8-2E35-4DDA-8C7A-BF09A7623595}" type="pres">
      <dgm:prSet presAssocID="{63812B80-22D0-4752-BBBA-615380135F99}" presName="parentText" presStyleLbl="node1" presStyleIdx="2" presStyleCnt="5" custLinFactNeighborX="-9269">
        <dgm:presLayoutVars>
          <dgm:chMax val="0"/>
          <dgm:bulletEnabled val="1"/>
        </dgm:presLayoutVars>
      </dgm:prSet>
      <dgm:spPr/>
    </dgm:pt>
    <dgm:pt modelId="{77579EDA-ED8C-48B2-93A9-1416F1B8E422}" type="pres">
      <dgm:prSet presAssocID="{AD1F3BB9-4E12-4895-99E6-0F9C39A21E46}" presName="spacer" presStyleCnt="0"/>
      <dgm:spPr/>
    </dgm:pt>
    <dgm:pt modelId="{06D4FA83-6BB9-4631-9328-93256888959D}" type="pres">
      <dgm:prSet presAssocID="{20590409-8C3B-4120-8587-2FFC6A9E9C0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D4647E8-327E-478C-A44B-0DAE53DEC100}" type="pres">
      <dgm:prSet presAssocID="{127B8D85-0766-42EF-BF9C-AE060C1DA73A}" presName="spacer" presStyleCnt="0"/>
      <dgm:spPr/>
    </dgm:pt>
    <dgm:pt modelId="{3EDA318A-8A9C-42B1-B401-3AA08EBD3AFA}" type="pres">
      <dgm:prSet presAssocID="{9013A000-9F95-47AF-8796-A4FC929719A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36BED1C-F574-452C-BB12-01CCE620BB12}" type="presOf" srcId="{D61BBEDF-EC40-4753-8D86-2EF020E4E3BB}" destId="{2692BCF6-D7A0-453D-9DDA-33BEEADBF5BF}" srcOrd="0" destOrd="0" presId="urn:microsoft.com/office/officeart/2005/8/layout/vList2"/>
    <dgm:cxn modelId="{51FC3F21-3E78-4D53-A9F7-B5640F333622}" type="presOf" srcId="{20590409-8C3B-4120-8587-2FFC6A9E9C00}" destId="{06D4FA83-6BB9-4631-9328-93256888959D}" srcOrd="0" destOrd="0" presId="urn:microsoft.com/office/officeart/2005/8/layout/vList2"/>
    <dgm:cxn modelId="{341D092A-B9F0-4A3F-BAB5-945A1B230704}" srcId="{D61BBEDF-EC40-4753-8D86-2EF020E4E3BB}" destId="{20590409-8C3B-4120-8587-2FFC6A9E9C00}" srcOrd="3" destOrd="0" parTransId="{01B8C2C7-46CE-452C-9820-5CBB8580FF99}" sibTransId="{127B8D85-0766-42EF-BF9C-AE060C1DA73A}"/>
    <dgm:cxn modelId="{B662822A-1DF3-46D4-82C2-14F7D641041D}" type="presOf" srcId="{9013A000-9F95-47AF-8796-A4FC929719A8}" destId="{3EDA318A-8A9C-42B1-B401-3AA08EBD3AFA}" srcOrd="0" destOrd="0" presId="urn:microsoft.com/office/officeart/2005/8/layout/vList2"/>
    <dgm:cxn modelId="{D8A42759-5D47-4F7E-BAFF-68B6830AB27E}" srcId="{D61BBEDF-EC40-4753-8D86-2EF020E4E3BB}" destId="{9F02CD42-A88E-47FE-9448-9B7963A1CE3F}" srcOrd="0" destOrd="0" parTransId="{CD14EF2D-1615-449E-B613-8DDEE2255D2D}" sibTransId="{04B25EFF-7956-41B3-8D4B-BFEBBE496DE1}"/>
    <dgm:cxn modelId="{3C6C1092-9747-464B-B2C2-E47D65D1F543}" srcId="{D61BBEDF-EC40-4753-8D86-2EF020E4E3BB}" destId="{085B44A6-2752-4430-9B0B-D7F5BB30E9E6}" srcOrd="1" destOrd="0" parTransId="{2D57900B-93F7-4FB4-B8FA-32591146DEA2}" sibTransId="{8C3AA7CE-6ACB-4733-8B90-9ABA08FC3DF3}"/>
    <dgm:cxn modelId="{DA165BA1-B84B-4A1F-9E74-6E2870613CB9}" srcId="{D61BBEDF-EC40-4753-8D86-2EF020E4E3BB}" destId="{63812B80-22D0-4752-BBBA-615380135F99}" srcOrd="2" destOrd="0" parTransId="{4C11C379-A7B0-4946-888E-389B253AA6FC}" sibTransId="{AD1F3BB9-4E12-4895-99E6-0F9C39A21E46}"/>
    <dgm:cxn modelId="{46FFCFA8-25AD-49E0-849D-9DE21D69D033}" srcId="{D61BBEDF-EC40-4753-8D86-2EF020E4E3BB}" destId="{9013A000-9F95-47AF-8796-A4FC929719A8}" srcOrd="4" destOrd="0" parTransId="{31FFE785-B5B6-425D-B69C-74F5C35895F8}" sibTransId="{394B13BB-46FC-463B-BF70-2642F1B84143}"/>
    <dgm:cxn modelId="{7D4255A9-DDA6-41F1-9A63-3E167B0E3A17}" type="presOf" srcId="{9F02CD42-A88E-47FE-9448-9B7963A1CE3F}" destId="{06A6F852-F6B2-49C7-BB70-724178719C2C}" srcOrd="0" destOrd="0" presId="urn:microsoft.com/office/officeart/2005/8/layout/vList2"/>
    <dgm:cxn modelId="{56C6F5AD-DB87-454A-BF3A-F9B641C58643}" type="presOf" srcId="{085B44A6-2752-4430-9B0B-D7F5BB30E9E6}" destId="{2216588A-CD35-48EB-89E9-FB2C85397092}" srcOrd="0" destOrd="0" presId="urn:microsoft.com/office/officeart/2005/8/layout/vList2"/>
    <dgm:cxn modelId="{F777C9DD-14B8-46B5-8989-D32E276B1AAC}" type="presOf" srcId="{63812B80-22D0-4752-BBBA-615380135F99}" destId="{686584C8-2E35-4DDA-8C7A-BF09A7623595}" srcOrd="0" destOrd="0" presId="urn:microsoft.com/office/officeart/2005/8/layout/vList2"/>
    <dgm:cxn modelId="{16B8B74A-DF6F-44A8-9AF0-4131FB5D08C0}" type="presParOf" srcId="{2692BCF6-D7A0-453D-9DDA-33BEEADBF5BF}" destId="{06A6F852-F6B2-49C7-BB70-724178719C2C}" srcOrd="0" destOrd="0" presId="urn:microsoft.com/office/officeart/2005/8/layout/vList2"/>
    <dgm:cxn modelId="{BFBE94F0-0809-4DC8-B51B-0ECD9A3D1BA5}" type="presParOf" srcId="{2692BCF6-D7A0-453D-9DDA-33BEEADBF5BF}" destId="{B6FC0574-79E1-46D8-A18B-C7E1EA769D93}" srcOrd="1" destOrd="0" presId="urn:microsoft.com/office/officeart/2005/8/layout/vList2"/>
    <dgm:cxn modelId="{5C9183B3-7F6D-4AAA-A52E-107A6A86C3A6}" type="presParOf" srcId="{2692BCF6-D7A0-453D-9DDA-33BEEADBF5BF}" destId="{2216588A-CD35-48EB-89E9-FB2C85397092}" srcOrd="2" destOrd="0" presId="urn:microsoft.com/office/officeart/2005/8/layout/vList2"/>
    <dgm:cxn modelId="{E32B8DE5-8DF8-4D64-9C35-D94272D80DF9}" type="presParOf" srcId="{2692BCF6-D7A0-453D-9DDA-33BEEADBF5BF}" destId="{8F53D92B-EA3C-4AAD-BF24-16376ECD6487}" srcOrd="3" destOrd="0" presId="urn:microsoft.com/office/officeart/2005/8/layout/vList2"/>
    <dgm:cxn modelId="{2E10B405-D0C3-4463-9C07-D2F9EC6BCF53}" type="presParOf" srcId="{2692BCF6-D7A0-453D-9DDA-33BEEADBF5BF}" destId="{686584C8-2E35-4DDA-8C7A-BF09A7623595}" srcOrd="4" destOrd="0" presId="urn:microsoft.com/office/officeart/2005/8/layout/vList2"/>
    <dgm:cxn modelId="{A3EE8B74-96EA-4FA0-87C4-E803AD80ADD9}" type="presParOf" srcId="{2692BCF6-D7A0-453D-9DDA-33BEEADBF5BF}" destId="{77579EDA-ED8C-48B2-93A9-1416F1B8E422}" srcOrd="5" destOrd="0" presId="urn:microsoft.com/office/officeart/2005/8/layout/vList2"/>
    <dgm:cxn modelId="{0DFFC30E-AD00-49CD-A944-4EA0A56A3466}" type="presParOf" srcId="{2692BCF6-D7A0-453D-9DDA-33BEEADBF5BF}" destId="{06D4FA83-6BB9-4631-9328-93256888959D}" srcOrd="6" destOrd="0" presId="urn:microsoft.com/office/officeart/2005/8/layout/vList2"/>
    <dgm:cxn modelId="{8E5A44B4-A936-416C-A807-7DDC332DBC7A}" type="presParOf" srcId="{2692BCF6-D7A0-453D-9DDA-33BEEADBF5BF}" destId="{1D4647E8-327E-478C-A44B-0DAE53DEC100}" srcOrd="7" destOrd="0" presId="urn:microsoft.com/office/officeart/2005/8/layout/vList2"/>
    <dgm:cxn modelId="{B01C45DB-C20C-4363-9D33-93FE471221DF}" type="presParOf" srcId="{2692BCF6-D7A0-453D-9DDA-33BEEADBF5BF}" destId="{3EDA318A-8A9C-42B1-B401-3AA08EBD3AF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A6F852-F6B2-49C7-BB70-724178719C2C}">
      <dsp:nvSpPr>
        <dsp:cNvPr id="0" name=""/>
        <dsp:cNvSpPr/>
      </dsp:nvSpPr>
      <dsp:spPr>
        <a:xfrm>
          <a:off x="0" y="25748"/>
          <a:ext cx="10515600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/>
            <a:t>Ersten 2-3 Wochen mit Pygame</a:t>
          </a:r>
          <a:endParaRPr lang="en-US" sz="3200" kern="1200"/>
        </a:p>
      </dsp:txBody>
      <dsp:txXfrm>
        <a:off x="38381" y="64129"/>
        <a:ext cx="10438838" cy="709478"/>
      </dsp:txXfrm>
    </dsp:sp>
    <dsp:sp modelId="{2216588A-CD35-48EB-89E9-FB2C85397092}">
      <dsp:nvSpPr>
        <dsp:cNvPr id="0" name=""/>
        <dsp:cNvSpPr/>
      </dsp:nvSpPr>
      <dsp:spPr>
        <a:xfrm>
          <a:off x="0" y="904148"/>
          <a:ext cx="10515600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dirty="0"/>
            <a:t>Dann Umstieg auf Unreal Engine</a:t>
          </a:r>
          <a:endParaRPr lang="en-US" sz="3200" kern="1200" dirty="0"/>
        </a:p>
      </dsp:txBody>
      <dsp:txXfrm>
        <a:off x="38381" y="942529"/>
        <a:ext cx="10438838" cy="709478"/>
      </dsp:txXfrm>
    </dsp:sp>
    <dsp:sp modelId="{686584C8-2E35-4DDA-8C7A-BF09A7623595}">
      <dsp:nvSpPr>
        <dsp:cNvPr id="0" name=""/>
        <dsp:cNvSpPr/>
      </dsp:nvSpPr>
      <dsp:spPr>
        <a:xfrm>
          <a:off x="0" y="1782549"/>
          <a:ext cx="10515600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dirty="0"/>
            <a:t>Projekt und GitHub wurden neuaufgesetzt</a:t>
          </a:r>
          <a:endParaRPr lang="en-US" sz="3200" kern="1200" dirty="0"/>
        </a:p>
      </dsp:txBody>
      <dsp:txXfrm>
        <a:off x="38381" y="1820930"/>
        <a:ext cx="10438838" cy="709478"/>
      </dsp:txXfrm>
    </dsp:sp>
    <dsp:sp modelId="{06D4FA83-6BB9-4631-9328-93256888959D}">
      <dsp:nvSpPr>
        <dsp:cNvPr id="0" name=""/>
        <dsp:cNvSpPr/>
      </dsp:nvSpPr>
      <dsp:spPr>
        <a:xfrm>
          <a:off x="0" y="2660949"/>
          <a:ext cx="10515600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dirty="0"/>
            <a:t>Fortschritt besser als bei </a:t>
          </a:r>
          <a:r>
            <a:rPr lang="de-DE" sz="3200" kern="1200" dirty="0" err="1"/>
            <a:t>Pygame</a:t>
          </a:r>
          <a:endParaRPr lang="en-US" sz="3200" kern="1200" dirty="0"/>
        </a:p>
      </dsp:txBody>
      <dsp:txXfrm>
        <a:off x="38381" y="2699330"/>
        <a:ext cx="10438838" cy="709478"/>
      </dsp:txXfrm>
    </dsp:sp>
    <dsp:sp modelId="{3EDA318A-8A9C-42B1-B401-3AA08EBD3AFA}">
      <dsp:nvSpPr>
        <dsp:cNvPr id="0" name=""/>
        <dsp:cNvSpPr/>
      </dsp:nvSpPr>
      <dsp:spPr>
        <a:xfrm>
          <a:off x="0" y="3539349"/>
          <a:ext cx="10515600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dirty="0"/>
            <a:t>Bessere Logik als bei </a:t>
          </a:r>
          <a:r>
            <a:rPr lang="de-DE" sz="3200" kern="1200" dirty="0" err="1"/>
            <a:t>Pygame</a:t>
          </a:r>
          <a:endParaRPr lang="en-US" sz="3200" kern="1200" dirty="0"/>
        </a:p>
      </dsp:txBody>
      <dsp:txXfrm>
        <a:off x="38381" y="3577730"/>
        <a:ext cx="10438838" cy="7094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9E8489-F919-42D4-88DC-7BD670D71C27}" type="datetimeFigureOut">
              <a:rPr lang="de-AT" smtClean="0"/>
              <a:t>20.03.2024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56561-5409-434B-AAE0-C43C93B0EE3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81908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56561-5409-434B-AAE0-C43C93B0EE37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32547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DB53AC-721F-C600-F62A-7832D3C97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984BD7A-1CB5-5D1C-A01F-6858B88A6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0C0CA4-DF2F-17C1-29FD-79BA0D360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EA66-8A38-44A1-B09D-5C6674AF9FB8}" type="datetimeFigureOut">
              <a:rPr lang="de-AT" smtClean="0"/>
              <a:t>20.03.2024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054D20-9C52-CC62-0365-3863C2906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56B697-F34D-B648-5E59-BB8CE770A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EB92-BF5B-4D12-A198-75919D5439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211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C713B6-3F91-F722-0857-3C743080A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44E9F9A-BFFD-D5A6-B8F8-6C610A67E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21EAA1-4ED2-17AD-202D-7B33D926E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EA66-8A38-44A1-B09D-5C6674AF9FB8}" type="datetimeFigureOut">
              <a:rPr lang="de-AT" smtClean="0"/>
              <a:t>20.03.2024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46632C-073D-1314-265B-59DADCEDA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3FF157-0A5F-9A00-FD5A-0CEA7695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EB92-BF5B-4D12-A198-75919D5439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36251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8F5450F-8AE8-A004-B094-3DD876CD11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7B63935-A1B0-74A7-8F72-B93657CC0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5B278C-4B6F-330F-D152-EA0D652C6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EA66-8A38-44A1-B09D-5C6674AF9FB8}" type="datetimeFigureOut">
              <a:rPr lang="de-AT" smtClean="0"/>
              <a:t>20.03.2024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5A5D88-71B7-755A-492F-9E263C643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6C9750-ACBB-78B8-3D4E-422EEF1A2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EB92-BF5B-4D12-A198-75919D5439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97085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A50DD6-AEA8-1D65-9D82-20DC4DA1A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792467-9D34-7A7A-C8AF-E506DAC3B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A08404-54BE-9583-D38D-91BF89016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EA66-8A38-44A1-B09D-5C6674AF9FB8}" type="datetimeFigureOut">
              <a:rPr lang="de-AT" smtClean="0"/>
              <a:t>20.03.2024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820E10-29DB-DF90-AC7C-F23A72184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32F585-4315-D9CB-BFC0-8C1DC0F99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EB92-BF5B-4D12-A198-75919D5439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5155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F525B1-21D3-2D7B-486A-4E8D6A138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B8F5D3-6B61-7138-8902-2D3F3AF24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BD4FDA-0D0A-E960-51ED-42ECC6DBB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EA66-8A38-44A1-B09D-5C6674AF9FB8}" type="datetimeFigureOut">
              <a:rPr lang="de-AT" smtClean="0"/>
              <a:t>20.03.2024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2CB08B-0AD5-E9D1-1CF6-198A6FD30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FF5F97-B67D-7F9E-FEFE-29768021A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EB92-BF5B-4D12-A198-75919D5439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5168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2E8E64-D4F0-CE2D-078D-8497716F6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0C7A39-3A0F-CEEA-B8D8-F45B0B0D7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8D5ACB8-330D-6112-33E6-1392861BF9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73486E-8554-53A8-8FB3-D51C13598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EA66-8A38-44A1-B09D-5C6674AF9FB8}" type="datetimeFigureOut">
              <a:rPr lang="de-AT" smtClean="0"/>
              <a:t>20.03.2024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6938C80-E6BA-837C-C182-9970B866C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7658C0-415F-B70F-FE44-CB9CFD5E3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EB92-BF5B-4D12-A198-75919D5439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68098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925D77-1A0E-61A3-8E4B-8771D4E3E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A29FE7-6C2C-7579-B311-A9260765F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226F332-8456-4044-5818-BB0ECF3A6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C17A99-67F4-F6A1-A3ED-15A347909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AE328F0-9BD2-C4ED-9065-D2502825E4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D5AB1E4-3080-317E-74CE-8C48F18BE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EA66-8A38-44A1-B09D-5C6674AF9FB8}" type="datetimeFigureOut">
              <a:rPr lang="de-AT" smtClean="0"/>
              <a:t>20.03.2024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046F903-433F-3C2F-BDEE-C623D0D14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403CC0C-1E46-3040-DC11-0B3E31153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EB92-BF5B-4D12-A198-75919D5439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1439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D28675-C367-3554-1030-0FDB7C1E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682418A-B422-AF89-F114-1B684EC72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EA66-8A38-44A1-B09D-5C6674AF9FB8}" type="datetimeFigureOut">
              <a:rPr lang="de-AT" smtClean="0"/>
              <a:t>20.03.2024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164622C-D76B-F787-99D3-0DB190D3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83E5C3C-9EC6-F690-7EFF-D7C79B679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EB92-BF5B-4D12-A198-75919D5439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79633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AC31957-8642-1EC3-C6BF-ACB64E9D7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EA66-8A38-44A1-B09D-5C6674AF9FB8}" type="datetimeFigureOut">
              <a:rPr lang="de-AT" smtClean="0"/>
              <a:t>20.03.2024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DC09647-AE67-E1D7-C139-7BA3EE2C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563C77E-8E5B-B2EB-62B2-59873C651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EB92-BF5B-4D12-A198-75919D5439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73903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4CF3BD-5720-FB39-9C5C-C22FC2627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81C7B2-404C-3C04-D8D1-FEA82F2CA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6803B0E-935D-5436-AEBB-C8DB3EC9C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B32027-809F-1BF7-7F06-7B5F858FB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EA66-8A38-44A1-B09D-5C6674AF9FB8}" type="datetimeFigureOut">
              <a:rPr lang="de-AT" smtClean="0"/>
              <a:t>20.03.2024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A80E5D-CDD8-467F-0FEA-A4E7B1F18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880490E-D614-5A03-626F-D63ED1479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EB92-BF5B-4D12-A198-75919D5439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0790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090701-98F6-8E28-9ADD-CA2E25111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B3D9E6A-6FCA-7D5F-4F87-BB1219B3C0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1173768-7646-A6DB-71E5-A38CCB84A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50DF4-4EB8-5314-047C-03446CD26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EA66-8A38-44A1-B09D-5C6674AF9FB8}" type="datetimeFigureOut">
              <a:rPr lang="de-AT" smtClean="0"/>
              <a:t>20.03.2024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1B01C8-0CBF-2482-C152-55A854871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9862DF-3D47-6252-0A5A-C0D72D0BE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EB92-BF5B-4D12-A198-75919D5439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51498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8087E1B-BBB3-EC42-6FC7-DC640B6CB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1C6156-BC5A-597F-BC64-471280704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3BCA06-6AFD-81EE-C0A6-6CD8CA79F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93EA66-8A38-44A1-B09D-5C6674AF9FB8}" type="datetimeFigureOut">
              <a:rPr lang="de-AT" smtClean="0"/>
              <a:t>20.03.2024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D8A47F-7710-BB75-FA68-07AD229F23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5ABD0F-C14C-7670-AB10-E05E7082FA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10EB92-BF5B-4D12-A198-75919D5439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793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56A054-5430-B1F7-E8E3-51BF2C1BBC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Revenge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Samurai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3D30ED1-8D9A-20B4-D1A3-16CE184E81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Von Philip </a:t>
            </a:r>
            <a:r>
              <a:rPr lang="de-AT" dirty="0" err="1"/>
              <a:t>Ellmauthaler</a:t>
            </a:r>
            <a:r>
              <a:rPr lang="de-AT" dirty="0"/>
              <a:t>, Jonas Eder und Florian Hafner</a:t>
            </a:r>
          </a:p>
        </p:txBody>
      </p:sp>
    </p:spTree>
    <p:extLst>
      <p:ext uri="{BB962C8B-B14F-4D97-AF65-F5344CB8AC3E}">
        <p14:creationId xmlns:p14="http://schemas.microsoft.com/office/powerpoint/2010/main" val="4249367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F3A61BA-91D0-BE2B-6CA6-030B8F14B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AT" sz="4000">
                <a:solidFill>
                  <a:srgbClr val="FFFFFF"/>
                </a:solidFill>
              </a:rPr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474D6D-DEB3-EAB2-B5C6-C2AC8249E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494" y="655976"/>
            <a:ext cx="6555347" cy="5546047"/>
          </a:xfrm>
        </p:spPr>
        <p:txBody>
          <a:bodyPr anchor="ctr">
            <a:normAutofit/>
          </a:bodyPr>
          <a:lstStyle/>
          <a:p>
            <a:r>
              <a:rPr lang="de-AT" sz="3200" dirty="0"/>
              <a:t>Meilensteintrend Analyse</a:t>
            </a:r>
          </a:p>
          <a:p>
            <a:r>
              <a:rPr lang="de-AT" sz="3200" dirty="0"/>
              <a:t>Ergebnisse</a:t>
            </a:r>
          </a:p>
          <a:p>
            <a:pPr lvl="1"/>
            <a:r>
              <a:rPr lang="de-AT" sz="3200" dirty="0"/>
              <a:t>Spieler</a:t>
            </a:r>
          </a:p>
          <a:p>
            <a:pPr lvl="1"/>
            <a:r>
              <a:rPr lang="de-AT" sz="3200" dirty="0" err="1"/>
              <a:t>Map</a:t>
            </a:r>
            <a:endParaRPr lang="de-AT" sz="3200" dirty="0"/>
          </a:p>
          <a:p>
            <a:pPr lvl="1"/>
            <a:r>
              <a:rPr lang="de-AT" sz="3200" dirty="0"/>
              <a:t>Menü</a:t>
            </a:r>
          </a:p>
          <a:p>
            <a:pPr marL="0" indent="0">
              <a:buNone/>
            </a:pPr>
            <a:endParaRPr lang="de-AT" sz="3200" dirty="0"/>
          </a:p>
        </p:txBody>
      </p:sp>
    </p:spTree>
    <p:extLst>
      <p:ext uri="{BB962C8B-B14F-4D97-AF65-F5344CB8AC3E}">
        <p14:creationId xmlns:p14="http://schemas.microsoft.com/office/powerpoint/2010/main" val="762255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m 1">
            <a:extLst>
              <a:ext uri="{FF2B5EF4-FFF2-40B4-BE49-F238E27FC236}">
                <a16:creationId xmlns:a16="http://schemas.microsoft.com/office/drawing/2014/main" id="{02EA3207-FE3D-0170-D34E-CD2A3A8B24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5881984"/>
              </p:ext>
            </p:extLst>
          </p:nvPr>
        </p:nvGraphicFramePr>
        <p:xfrm>
          <a:off x="643467" y="643467"/>
          <a:ext cx="10905066" cy="5571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htwinkliges Dreieck 5">
            <a:extLst>
              <a:ext uri="{FF2B5EF4-FFF2-40B4-BE49-F238E27FC236}">
                <a16:creationId xmlns:a16="http://schemas.microsoft.com/office/drawing/2014/main" id="{973DF14B-55CB-9B88-07EB-2A0ADF56C0B0}"/>
              </a:ext>
              <a:ext uri="{147F2762-F138-4A5C-976F-8EAC2B608ADB}">
                <a16:predDERef xmlns:a16="http://schemas.microsoft.com/office/drawing/2014/main" pred="{02EA3207-FE3D-0170-D34E-CD2A3A8B24ED}"/>
              </a:ext>
            </a:extLst>
          </p:cNvPr>
          <p:cNvSpPr/>
          <p:nvPr/>
        </p:nvSpPr>
        <p:spPr>
          <a:xfrm flipH="1">
            <a:off x="1356085" y="1140101"/>
            <a:ext cx="9970675" cy="3971953"/>
          </a:xfrm>
          <a:prstGeom prst="rt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21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5731EE-6807-7145-AB5F-3AC81E396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Fortschritt/ Projektstand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B73FA8-3A71-4EB3-18CB-363D7DD2C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76280" cy="4961255"/>
          </a:xfrm>
        </p:spPr>
        <p:txBody>
          <a:bodyPr>
            <a:normAutofit/>
          </a:bodyPr>
          <a:lstStyle/>
          <a:p>
            <a:r>
              <a:rPr lang="de-DE" dirty="0"/>
              <a:t> Spielfigur :</a:t>
            </a:r>
          </a:p>
          <a:p>
            <a:pPr lvl="1"/>
            <a:r>
              <a:rPr lang="de-DE" dirty="0"/>
              <a:t>Steuerung</a:t>
            </a:r>
          </a:p>
          <a:p>
            <a:pPr lvl="1"/>
            <a:r>
              <a:rPr lang="de-DE" dirty="0"/>
              <a:t>Animationen</a:t>
            </a:r>
          </a:p>
          <a:p>
            <a:r>
              <a:rPr lang="de-DE" dirty="0"/>
              <a:t>Menü:</a:t>
            </a:r>
          </a:p>
          <a:p>
            <a:pPr lvl="1"/>
            <a:r>
              <a:rPr lang="de-DE" dirty="0"/>
              <a:t>Start </a:t>
            </a:r>
          </a:p>
          <a:p>
            <a:pPr lvl="1"/>
            <a:r>
              <a:rPr lang="de-DE" dirty="0"/>
              <a:t>Level Auswahl</a:t>
            </a:r>
          </a:p>
          <a:p>
            <a:pPr lvl="1"/>
            <a:r>
              <a:rPr lang="de-DE" dirty="0" err="1"/>
              <a:t>Quit</a:t>
            </a:r>
            <a:endParaRPr lang="de-DE" dirty="0"/>
          </a:p>
          <a:p>
            <a:r>
              <a:rPr lang="de-AT" dirty="0"/>
              <a:t>Maps: </a:t>
            </a:r>
          </a:p>
          <a:p>
            <a:pPr lvl="1"/>
            <a:r>
              <a:rPr lang="de-AT" dirty="0"/>
              <a:t>Aktuell 2 Test Maps</a:t>
            </a:r>
          </a:p>
          <a:p>
            <a:pPr lvl="1"/>
            <a:r>
              <a:rPr lang="de-AT" dirty="0"/>
              <a:t>Mehrere </a:t>
            </a:r>
            <a:r>
              <a:rPr lang="de-AT" dirty="0" err="1"/>
              <a:t>Tilesets</a:t>
            </a:r>
            <a:r>
              <a:rPr lang="de-AT" dirty="0"/>
              <a:t> bereit, um Maps zu erstellen</a:t>
            </a:r>
          </a:p>
          <a:p>
            <a:pPr lvl="1"/>
            <a:r>
              <a:rPr lang="de-AT" dirty="0"/>
              <a:t>Moving </a:t>
            </a:r>
            <a:r>
              <a:rPr lang="de-AT" dirty="0" err="1"/>
              <a:t>Platforms</a:t>
            </a:r>
            <a:endParaRPr lang="de-AT" dirty="0"/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09773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165618-DA50-A1B6-E1F3-1F004DA9A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Fortschritte/Projektstand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6BC635-B9E1-1D41-8746-049FB6A6E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NPC:</a:t>
            </a:r>
          </a:p>
          <a:p>
            <a:pPr lvl="1"/>
            <a:r>
              <a:rPr lang="de-DE" dirty="0" err="1"/>
              <a:t>Plannung</a:t>
            </a:r>
            <a:r>
              <a:rPr lang="de-DE" dirty="0"/>
              <a:t> begonnen</a:t>
            </a:r>
          </a:p>
          <a:p>
            <a:pPr lvl="1"/>
            <a:r>
              <a:rPr lang="de-DE" dirty="0"/>
              <a:t>Im Zeitplan</a:t>
            </a:r>
          </a:p>
          <a:p>
            <a:r>
              <a:rPr lang="de-DE" dirty="0"/>
              <a:t>Items:</a:t>
            </a:r>
          </a:p>
          <a:p>
            <a:pPr lvl="1"/>
            <a:r>
              <a:rPr lang="de-DE" dirty="0"/>
              <a:t>Noch nicht begonnen</a:t>
            </a:r>
          </a:p>
          <a:p>
            <a:pPr lvl="1"/>
            <a:r>
              <a:rPr lang="de-DE" dirty="0"/>
              <a:t>Verzögerung</a:t>
            </a:r>
          </a:p>
          <a:p>
            <a:r>
              <a:rPr lang="de-DE" dirty="0" err="1"/>
              <a:t>Savestates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Planung für die Bewältigung des Arbeitspakets</a:t>
            </a:r>
          </a:p>
          <a:p>
            <a:pPr lvl="1"/>
            <a:r>
              <a:rPr lang="de-DE" dirty="0"/>
              <a:t>Verzögerung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87116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7DE487-B636-7705-6E45-2A1ACFE8D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Umstieg auf Unreal Engine</a:t>
            </a:r>
            <a:endParaRPr lang="de-AT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247958DF-4F65-B822-7AA5-5AAB8C1515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585717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76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FCDD23B-75C8-427B-BD08-53C8156CD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1E4562B3-2745-C71D-11DF-250E299DE3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018" r="-1" b="3120"/>
          <a:stretch/>
        </p:blipFill>
        <p:spPr>
          <a:xfrm>
            <a:off x="-1" y="190"/>
            <a:ext cx="8128855" cy="5291194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FFC87AC-C919-4FE5-BAC3-39509E00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64" y="5282206"/>
            <a:ext cx="12192264" cy="1163844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11000"/>
                </a:schemeClr>
              </a:gs>
              <a:gs pos="100000">
                <a:srgbClr val="000000">
                  <a:alpha val="77000"/>
                </a:srgb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5282206"/>
            <a:ext cx="12191998" cy="158648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A4DD93-1EFE-9751-5205-FDB5B7815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5" y="5635366"/>
            <a:ext cx="7091299" cy="898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Spieler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5282206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2F20DCC-90AD-4C68-586F-1A7DED7478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71" r="27186"/>
          <a:stretch/>
        </p:blipFill>
        <p:spPr>
          <a:xfrm>
            <a:off x="8128856" y="1"/>
            <a:ext cx="4063143" cy="529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064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F5D4D1-1DD4-E287-FAE1-0F057933E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Map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467E8F1E-3760-B088-A896-0CDB250DA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7F674F2-948F-1DA4-2819-598BA8249A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88" b="-1"/>
          <a:stretch/>
        </p:blipFill>
        <p:spPr>
          <a:xfrm>
            <a:off x="1710812" y="526518"/>
            <a:ext cx="10283884" cy="578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779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5" name="Rectangle 104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3" name="Freeform: Shape 105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BAB358E-57B8-595A-44EC-F8FA5599F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Menü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CBA225-630A-A6AD-84D8-6247988D026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1"/>
          <a:stretch/>
        </p:blipFill>
        <p:spPr bwMode="auto">
          <a:xfrm>
            <a:off x="2247904" y="690752"/>
            <a:ext cx="9735223" cy="547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182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Breitbild</PresentationFormat>
  <Paragraphs>41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</vt:lpstr>
      <vt:lpstr>Revenge of the Samurai</vt:lpstr>
      <vt:lpstr>Inhalt</vt:lpstr>
      <vt:lpstr>PowerPoint-Präsentation</vt:lpstr>
      <vt:lpstr>Fortschritt/ Projektstand</vt:lpstr>
      <vt:lpstr>Fortschritte/Projektstand</vt:lpstr>
      <vt:lpstr>Umstieg auf Unreal Engine</vt:lpstr>
      <vt:lpstr>Spieler</vt:lpstr>
      <vt:lpstr>Map</vt:lpstr>
      <vt:lpstr>Menü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Revenge of the Samurai</dc:title>
  <dc:creator>Eder Jonas</dc:creator>
  <cp:lastModifiedBy>Eder Jonas</cp:lastModifiedBy>
  <cp:revision>14</cp:revision>
  <dcterms:created xsi:type="dcterms:W3CDTF">2024-03-15T09:00:18Z</dcterms:created>
  <dcterms:modified xsi:type="dcterms:W3CDTF">2024-03-20T07:20:46Z</dcterms:modified>
</cp:coreProperties>
</file>