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B53AC-721F-C600-F62A-7832D3C9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4BD7A-1CB5-5D1C-A01F-6858B88A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0CA4-DF2F-17C1-29FD-79BA0D3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54D20-9C52-CC62-0365-3863C29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6B697-F34D-B648-5E59-BB8CE77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1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13B6-3F91-F722-0857-3C743080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4E9F9A-BFFD-D5A6-B8F8-6C610A67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EAA1-4ED2-17AD-202D-7B33D92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6632C-073D-1314-265B-59DADCE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FF157-0A5F-9A00-FD5A-0CEA769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2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5450F-8AE8-A004-B094-3DD876CD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63935-A1B0-74A7-8F72-B93657CC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B278C-4B6F-330F-D152-EA0D652C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5D88-71B7-755A-492F-9E263C6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C9750-ACBB-78B8-3D4E-422EEF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70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0DD6-AEA8-1D65-9D82-20DC4DA1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92467-9D34-7A7A-C8AF-E506DAC3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08404-54BE-9583-D38D-91BF890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20E10-29DB-DF90-AC7C-F23A7218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2F585-4315-D9CB-BFC0-8C1DC0F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5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525B1-21D3-2D7B-486A-4E8D6A1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F5D3-6B61-7138-8902-2D3F3AF2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D4FDA-0D0A-E960-51ED-42ECC6D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CB08B-0AD5-E9D1-1CF6-198A6F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5F97-B67D-7F9E-FEFE-2976802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8E64-D4F0-CE2D-078D-8497716F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C7A39-3A0F-CEEA-B8D8-F45B0B0D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D5ACB8-330D-6112-33E6-1392861B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3486E-8554-53A8-8FB3-D51C1359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38C80-E6BA-837C-C182-9970B86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658C0-415F-B70F-FE44-CB9CFD5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0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5D77-1A0E-61A3-8E4B-8771D4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29FE7-6C2C-7579-B311-A926076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6F332-8456-4044-5818-BB0ECF3A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17A99-67F4-F6A1-A3ED-15A34790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E328F0-9BD2-C4ED-9065-D2502825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5AB1E4-3080-317E-74CE-8C48F18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46F903-433F-3C2F-BDEE-C623D0D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3CC0C-1E46-3040-DC11-0B3E3115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28675-C367-3554-1030-0FDB7C1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82418A-B422-AF89-F114-1B684EC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64622C-D76B-F787-99D3-0DB190D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E5C3C-9EC6-F690-7EFF-D7C79B6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6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C31957-8642-1EC3-C6BF-ACB64E9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09647-AE67-E1D7-C139-7BA3EE2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63C77E-8E5B-B2EB-62B2-59873C6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9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F3BD-5720-FB39-9C5C-C22FC26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1C7B2-404C-3C04-D8D1-FEA82F2C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03B0E-935D-5436-AEBB-C8DB3EC9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32027-809F-1BF7-7F06-7B5F858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80E5D-CDD8-467F-0FEA-A4E7B1F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80490E-D614-5A03-626F-D63ED14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0701-98F6-8E28-9ADD-CA2E2511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3D9E6A-6FCA-7D5F-4F87-BB1219B3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173768-7646-A6DB-71E5-A38CCB8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0DF4-4EB8-5314-047C-03446CD2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B01C8-0CBF-2482-C152-55A8548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862DF-3D47-6252-0A5A-C0D72D0B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4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87E1B-BBB3-EC42-6FC7-DC640B6C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6156-BC5A-597F-BC64-4712807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BCA06-6AFD-81EE-C0A6-6CD8CA7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A47F-7710-BB75-FA68-07AD229F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ABD0F-C14C-7670-AB10-E05E7082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9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A054-5430-B1F7-E8E3-51BF2C1B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Revenge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Samurai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30ED1-8D9A-20B4-D1A3-16CE184E8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Philip </a:t>
            </a:r>
            <a:r>
              <a:rPr lang="de-AT" dirty="0" err="1"/>
              <a:t>Ellmauthaler</a:t>
            </a:r>
            <a:r>
              <a:rPr lang="de-AT" dirty="0"/>
              <a:t>, Jonas Eder und Florian Hafner</a:t>
            </a:r>
          </a:p>
        </p:txBody>
      </p:sp>
    </p:spTree>
    <p:extLst>
      <p:ext uri="{BB962C8B-B14F-4D97-AF65-F5344CB8AC3E}">
        <p14:creationId xmlns:p14="http://schemas.microsoft.com/office/powerpoint/2010/main" val="42493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65647-DDF1-7175-A0EB-1B29BF76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Meilensteintrendanalyse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839962-DDF6-4510-389B-5E377A6F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95" y="1379849"/>
            <a:ext cx="10956300" cy="5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A07E7-ED7F-38C7-0771-58180C2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0B652-6894-7CC5-239B-1C7F5AAB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35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Revenge of the Samurai</vt:lpstr>
      <vt:lpstr>Meilensteintrendanalyse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Revenge of the Samurai</dc:title>
  <dc:creator>Eder Jonas</dc:creator>
  <cp:lastModifiedBy>Eder Jonas</cp:lastModifiedBy>
  <cp:revision>3</cp:revision>
  <dcterms:created xsi:type="dcterms:W3CDTF">2024-03-15T09:00:18Z</dcterms:created>
  <dcterms:modified xsi:type="dcterms:W3CDTF">2024-03-15T09:15:34Z</dcterms:modified>
</cp:coreProperties>
</file>