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FF1F8-43F9-42F5-8A81-E04676E70E2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90BADA-B373-4189-9AD9-DF5CAECB109D}">
      <dgm:prSet/>
      <dgm:spPr/>
      <dgm:t>
        <a:bodyPr/>
        <a:lstStyle/>
        <a:p>
          <a:r>
            <a:rPr lang="de-AT"/>
            <a:t>Projektteam</a:t>
          </a:r>
          <a:endParaRPr lang="en-US"/>
        </a:p>
      </dgm:t>
    </dgm:pt>
    <dgm:pt modelId="{18AFC3C0-0042-41F3-A16E-7E23FAF826B8}" type="parTrans" cxnId="{79837960-0DDA-44B7-A1E4-CF2C312D2118}">
      <dgm:prSet/>
      <dgm:spPr/>
      <dgm:t>
        <a:bodyPr/>
        <a:lstStyle/>
        <a:p>
          <a:endParaRPr lang="en-US"/>
        </a:p>
      </dgm:t>
    </dgm:pt>
    <dgm:pt modelId="{23D850DF-4470-491F-93D9-DD8B5003C471}" type="sibTrans" cxnId="{79837960-0DDA-44B7-A1E4-CF2C312D2118}">
      <dgm:prSet/>
      <dgm:spPr/>
      <dgm:t>
        <a:bodyPr/>
        <a:lstStyle/>
        <a:p>
          <a:endParaRPr lang="en-US"/>
        </a:p>
      </dgm:t>
    </dgm:pt>
    <dgm:pt modelId="{DF3881E9-FAEF-421D-9EDE-CDF07FEF4379}">
      <dgm:prSet/>
      <dgm:spPr/>
      <dgm:t>
        <a:bodyPr/>
        <a:lstStyle/>
        <a:p>
          <a:r>
            <a:rPr lang="de-AT"/>
            <a:t>Projektplanung und Arbeitspakete Überblick</a:t>
          </a:r>
          <a:endParaRPr lang="en-US"/>
        </a:p>
      </dgm:t>
    </dgm:pt>
    <dgm:pt modelId="{3529015D-51B5-4D50-A562-FCF7F5DA736B}" type="parTrans" cxnId="{446C84A4-17EE-486F-BBA4-EE95C21BB7A6}">
      <dgm:prSet/>
      <dgm:spPr/>
      <dgm:t>
        <a:bodyPr/>
        <a:lstStyle/>
        <a:p>
          <a:endParaRPr lang="en-US"/>
        </a:p>
      </dgm:t>
    </dgm:pt>
    <dgm:pt modelId="{D02E42B8-2BDC-43C3-A767-9E91222267A0}" type="sibTrans" cxnId="{446C84A4-17EE-486F-BBA4-EE95C21BB7A6}">
      <dgm:prSet/>
      <dgm:spPr/>
      <dgm:t>
        <a:bodyPr/>
        <a:lstStyle/>
        <a:p>
          <a:endParaRPr lang="en-US"/>
        </a:p>
      </dgm:t>
    </dgm:pt>
    <dgm:pt modelId="{74012904-158E-43F9-A958-453ADAAA0593}">
      <dgm:prSet/>
      <dgm:spPr/>
      <dgm:t>
        <a:bodyPr/>
        <a:lstStyle/>
        <a:p>
          <a:r>
            <a:rPr lang="de-AT"/>
            <a:t>Meilensteintrendanalyse</a:t>
          </a:r>
          <a:endParaRPr lang="en-US"/>
        </a:p>
      </dgm:t>
    </dgm:pt>
    <dgm:pt modelId="{2548444B-CFD4-40DA-A3F4-513178B9768C}" type="parTrans" cxnId="{207DBA49-6F1B-47F7-8A66-2CD0FC390A3F}">
      <dgm:prSet/>
      <dgm:spPr/>
      <dgm:t>
        <a:bodyPr/>
        <a:lstStyle/>
        <a:p>
          <a:endParaRPr lang="en-US"/>
        </a:p>
      </dgm:t>
    </dgm:pt>
    <dgm:pt modelId="{F59AEF08-7E03-4F1C-B8CE-12F70C4BADF8}" type="sibTrans" cxnId="{207DBA49-6F1B-47F7-8A66-2CD0FC390A3F}">
      <dgm:prSet/>
      <dgm:spPr/>
      <dgm:t>
        <a:bodyPr/>
        <a:lstStyle/>
        <a:p>
          <a:endParaRPr lang="en-US"/>
        </a:p>
      </dgm:t>
    </dgm:pt>
    <dgm:pt modelId="{12BB854B-4CFC-48BD-B7D7-1E207B4092BB}" type="pres">
      <dgm:prSet presAssocID="{6ECFF1F8-43F9-42F5-8A81-E04676E70E21}" presName="vert0" presStyleCnt="0">
        <dgm:presLayoutVars>
          <dgm:dir/>
          <dgm:animOne val="branch"/>
          <dgm:animLvl val="lvl"/>
        </dgm:presLayoutVars>
      </dgm:prSet>
      <dgm:spPr/>
    </dgm:pt>
    <dgm:pt modelId="{C240803B-0416-4E10-A464-73834F48E595}" type="pres">
      <dgm:prSet presAssocID="{7C90BADA-B373-4189-9AD9-DF5CAECB109D}" presName="thickLine" presStyleLbl="alignNode1" presStyleIdx="0" presStyleCnt="3"/>
      <dgm:spPr/>
    </dgm:pt>
    <dgm:pt modelId="{3D1A2CFD-ED6C-4666-A802-3CE4B5CA7159}" type="pres">
      <dgm:prSet presAssocID="{7C90BADA-B373-4189-9AD9-DF5CAECB109D}" presName="horz1" presStyleCnt="0"/>
      <dgm:spPr/>
    </dgm:pt>
    <dgm:pt modelId="{623CAF63-6065-45EE-87BB-79ADC7749E6B}" type="pres">
      <dgm:prSet presAssocID="{7C90BADA-B373-4189-9AD9-DF5CAECB109D}" presName="tx1" presStyleLbl="revTx" presStyleIdx="0" presStyleCnt="3"/>
      <dgm:spPr/>
    </dgm:pt>
    <dgm:pt modelId="{FAE9DB4C-6202-4334-8AE4-8A81ACA5C584}" type="pres">
      <dgm:prSet presAssocID="{7C90BADA-B373-4189-9AD9-DF5CAECB109D}" presName="vert1" presStyleCnt="0"/>
      <dgm:spPr/>
    </dgm:pt>
    <dgm:pt modelId="{FB59E986-1BC2-4D47-ACFE-BF91648D23C3}" type="pres">
      <dgm:prSet presAssocID="{DF3881E9-FAEF-421D-9EDE-CDF07FEF4379}" presName="thickLine" presStyleLbl="alignNode1" presStyleIdx="1" presStyleCnt="3"/>
      <dgm:spPr/>
    </dgm:pt>
    <dgm:pt modelId="{D4CB6C29-53AB-409D-841E-FB5D28DACD96}" type="pres">
      <dgm:prSet presAssocID="{DF3881E9-FAEF-421D-9EDE-CDF07FEF4379}" presName="horz1" presStyleCnt="0"/>
      <dgm:spPr/>
    </dgm:pt>
    <dgm:pt modelId="{C558FCFC-4FA0-4404-AEA0-E23A7E4FB9DF}" type="pres">
      <dgm:prSet presAssocID="{DF3881E9-FAEF-421D-9EDE-CDF07FEF4379}" presName="tx1" presStyleLbl="revTx" presStyleIdx="1" presStyleCnt="3"/>
      <dgm:spPr/>
    </dgm:pt>
    <dgm:pt modelId="{C01BA2A6-D1AF-41E6-8D0F-7FFC574FD6BC}" type="pres">
      <dgm:prSet presAssocID="{DF3881E9-FAEF-421D-9EDE-CDF07FEF4379}" presName="vert1" presStyleCnt="0"/>
      <dgm:spPr/>
    </dgm:pt>
    <dgm:pt modelId="{B863A0D8-E3A1-4140-B9B7-114F15476815}" type="pres">
      <dgm:prSet presAssocID="{74012904-158E-43F9-A958-453ADAAA0593}" presName="thickLine" presStyleLbl="alignNode1" presStyleIdx="2" presStyleCnt="3"/>
      <dgm:spPr/>
    </dgm:pt>
    <dgm:pt modelId="{A18CE7FE-8ABC-40BB-8B8C-BAAE34648BC8}" type="pres">
      <dgm:prSet presAssocID="{74012904-158E-43F9-A958-453ADAAA0593}" presName="horz1" presStyleCnt="0"/>
      <dgm:spPr/>
    </dgm:pt>
    <dgm:pt modelId="{2AD6D27D-9961-47A8-B0C2-F01E50FA8094}" type="pres">
      <dgm:prSet presAssocID="{74012904-158E-43F9-A958-453ADAAA0593}" presName="tx1" presStyleLbl="revTx" presStyleIdx="2" presStyleCnt="3"/>
      <dgm:spPr/>
    </dgm:pt>
    <dgm:pt modelId="{BF1EBA6E-C147-43FE-BCEA-3DBC67715217}" type="pres">
      <dgm:prSet presAssocID="{74012904-158E-43F9-A958-453ADAAA0593}" presName="vert1" presStyleCnt="0"/>
      <dgm:spPr/>
    </dgm:pt>
  </dgm:ptLst>
  <dgm:cxnLst>
    <dgm:cxn modelId="{11E4091D-1945-428C-9D9A-A7436EE671D2}" type="presOf" srcId="{7C90BADA-B373-4189-9AD9-DF5CAECB109D}" destId="{623CAF63-6065-45EE-87BB-79ADC7749E6B}" srcOrd="0" destOrd="0" presId="urn:microsoft.com/office/officeart/2008/layout/LinedList"/>
    <dgm:cxn modelId="{79837960-0DDA-44B7-A1E4-CF2C312D2118}" srcId="{6ECFF1F8-43F9-42F5-8A81-E04676E70E21}" destId="{7C90BADA-B373-4189-9AD9-DF5CAECB109D}" srcOrd="0" destOrd="0" parTransId="{18AFC3C0-0042-41F3-A16E-7E23FAF826B8}" sibTransId="{23D850DF-4470-491F-93D9-DD8B5003C471}"/>
    <dgm:cxn modelId="{6781F048-7F2C-48EA-8056-1FFF0591FE50}" type="presOf" srcId="{DF3881E9-FAEF-421D-9EDE-CDF07FEF4379}" destId="{C558FCFC-4FA0-4404-AEA0-E23A7E4FB9DF}" srcOrd="0" destOrd="0" presId="urn:microsoft.com/office/officeart/2008/layout/LinedList"/>
    <dgm:cxn modelId="{207DBA49-6F1B-47F7-8A66-2CD0FC390A3F}" srcId="{6ECFF1F8-43F9-42F5-8A81-E04676E70E21}" destId="{74012904-158E-43F9-A958-453ADAAA0593}" srcOrd="2" destOrd="0" parTransId="{2548444B-CFD4-40DA-A3F4-513178B9768C}" sibTransId="{F59AEF08-7E03-4F1C-B8CE-12F70C4BADF8}"/>
    <dgm:cxn modelId="{48F1BA99-F173-4A5D-85C6-52BF02CCF1F5}" type="presOf" srcId="{6ECFF1F8-43F9-42F5-8A81-E04676E70E21}" destId="{12BB854B-4CFC-48BD-B7D7-1E207B4092BB}" srcOrd="0" destOrd="0" presId="urn:microsoft.com/office/officeart/2008/layout/LinedList"/>
    <dgm:cxn modelId="{446C84A4-17EE-486F-BBA4-EE95C21BB7A6}" srcId="{6ECFF1F8-43F9-42F5-8A81-E04676E70E21}" destId="{DF3881E9-FAEF-421D-9EDE-CDF07FEF4379}" srcOrd="1" destOrd="0" parTransId="{3529015D-51B5-4D50-A562-FCF7F5DA736B}" sibTransId="{D02E42B8-2BDC-43C3-A767-9E91222267A0}"/>
    <dgm:cxn modelId="{4AB4BCEE-857E-4E65-B4C3-9F7743B22461}" type="presOf" srcId="{74012904-158E-43F9-A958-453ADAAA0593}" destId="{2AD6D27D-9961-47A8-B0C2-F01E50FA8094}" srcOrd="0" destOrd="0" presId="urn:microsoft.com/office/officeart/2008/layout/LinedList"/>
    <dgm:cxn modelId="{89D0AC2C-C501-4B13-A769-7B29C58900F7}" type="presParOf" srcId="{12BB854B-4CFC-48BD-B7D7-1E207B4092BB}" destId="{C240803B-0416-4E10-A464-73834F48E595}" srcOrd="0" destOrd="0" presId="urn:microsoft.com/office/officeart/2008/layout/LinedList"/>
    <dgm:cxn modelId="{0E7D91AA-D8E7-4AFE-B7D7-3294FB1A847C}" type="presParOf" srcId="{12BB854B-4CFC-48BD-B7D7-1E207B4092BB}" destId="{3D1A2CFD-ED6C-4666-A802-3CE4B5CA7159}" srcOrd="1" destOrd="0" presId="urn:microsoft.com/office/officeart/2008/layout/LinedList"/>
    <dgm:cxn modelId="{1CA701F0-4170-441E-BB8B-CCCE9746CCD7}" type="presParOf" srcId="{3D1A2CFD-ED6C-4666-A802-3CE4B5CA7159}" destId="{623CAF63-6065-45EE-87BB-79ADC7749E6B}" srcOrd="0" destOrd="0" presId="urn:microsoft.com/office/officeart/2008/layout/LinedList"/>
    <dgm:cxn modelId="{91814C71-443A-4039-AABE-AC4001003E28}" type="presParOf" srcId="{3D1A2CFD-ED6C-4666-A802-3CE4B5CA7159}" destId="{FAE9DB4C-6202-4334-8AE4-8A81ACA5C584}" srcOrd="1" destOrd="0" presId="urn:microsoft.com/office/officeart/2008/layout/LinedList"/>
    <dgm:cxn modelId="{353F64B4-01CA-4A62-8DFD-CB54E8AC101F}" type="presParOf" srcId="{12BB854B-4CFC-48BD-B7D7-1E207B4092BB}" destId="{FB59E986-1BC2-4D47-ACFE-BF91648D23C3}" srcOrd="2" destOrd="0" presId="urn:microsoft.com/office/officeart/2008/layout/LinedList"/>
    <dgm:cxn modelId="{F84AE22B-00C1-42C9-8E50-A2EF9E6A3032}" type="presParOf" srcId="{12BB854B-4CFC-48BD-B7D7-1E207B4092BB}" destId="{D4CB6C29-53AB-409D-841E-FB5D28DACD96}" srcOrd="3" destOrd="0" presId="urn:microsoft.com/office/officeart/2008/layout/LinedList"/>
    <dgm:cxn modelId="{0F65D911-A1D4-41B4-BA7A-A7B4C758EDA0}" type="presParOf" srcId="{D4CB6C29-53AB-409D-841E-FB5D28DACD96}" destId="{C558FCFC-4FA0-4404-AEA0-E23A7E4FB9DF}" srcOrd="0" destOrd="0" presId="urn:microsoft.com/office/officeart/2008/layout/LinedList"/>
    <dgm:cxn modelId="{862EC1F5-D547-4EA1-A08D-5F541E61DDCD}" type="presParOf" srcId="{D4CB6C29-53AB-409D-841E-FB5D28DACD96}" destId="{C01BA2A6-D1AF-41E6-8D0F-7FFC574FD6BC}" srcOrd="1" destOrd="0" presId="urn:microsoft.com/office/officeart/2008/layout/LinedList"/>
    <dgm:cxn modelId="{A4292569-37AE-4A83-AD11-101F461C232E}" type="presParOf" srcId="{12BB854B-4CFC-48BD-B7D7-1E207B4092BB}" destId="{B863A0D8-E3A1-4140-B9B7-114F15476815}" srcOrd="4" destOrd="0" presId="urn:microsoft.com/office/officeart/2008/layout/LinedList"/>
    <dgm:cxn modelId="{CD7FD374-196F-4AA8-8A6B-0286E5EC726C}" type="presParOf" srcId="{12BB854B-4CFC-48BD-B7D7-1E207B4092BB}" destId="{A18CE7FE-8ABC-40BB-8B8C-BAAE34648BC8}" srcOrd="5" destOrd="0" presId="urn:microsoft.com/office/officeart/2008/layout/LinedList"/>
    <dgm:cxn modelId="{D80A1AD3-09BB-4595-B610-FBBD32B0F89C}" type="presParOf" srcId="{A18CE7FE-8ABC-40BB-8B8C-BAAE34648BC8}" destId="{2AD6D27D-9961-47A8-B0C2-F01E50FA8094}" srcOrd="0" destOrd="0" presId="urn:microsoft.com/office/officeart/2008/layout/LinedList"/>
    <dgm:cxn modelId="{E7F6047D-88B3-48CC-8A53-3B97F6B44988}" type="presParOf" srcId="{A18CE7FE-8ABC-40BB-8B8C-BAAE34648BC8}" destId="{BF1EBA6E-C147-43FE-BCEA-3DBC67715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DAFD1-5880-49B2-A020-D7312DD4DC63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E23AE-688E-45B2-8CF1-6A26CB4B41ED}">
      <dgm:prSet/>
      <dgm:spPr/>
      <dgm:t>
        <a:bodyPr/>
        <a:lstStyle/>
        <a:p>
          <a:r>
            <a:rPr lang="de-AT"/>
            <a:t>Philip </a:t>
          </a:r>
          <a:endParaRPr lang="en-US"/>
        </a:p>
      </dgm:t>
    </dgm:pt>
    <dgm:pt modelId="{49DAA86A-32E8-40DE-8A49-32DBA3C003D3}" type="parTrans" cxnId="{B577BFA1-DBA8-4AF4-B58F-A7662D28EF12}">
      <dgm:prSet/>
      <dgm:spPr/>
      <dgm:t>
        <a:bodyPr/>
        <a:lstStyle/>
        <a:p>
          <a:endParaRPr lang="en-US"/>
        </a:p>
      </dgm:t>
    </dgm:pt>
    <dgm:pt modelId="{1995F8BD-7267-4FFE-A565-311B799FF5FD}" type="sibTrans" cxnId="{B577BFA1-DBA8-4AF4-B58F-A7662D28EF12}">
      <dgm:prSet/>
      <dgm:spPr/>
      <dgm:t>
        <a:bodyPr/>
        <a:lstStyle/>
        <a:p>
          <a:endParaRPr lang="en-US"/>
        </a:p>
      </dgm:t>
    </dgm:pt>
    <dgm:pt modelId="{0CF98597-A9DE-45E8-8F17-D2450FB7C9B3}">
      <dgm:prSet/>
      <dgm:spPr/>
      <dgm:t>
        <a:bodyPr/>
        <a:lstStyle/>
        <a:p>
          <a:r>
            <a:rPr lang="de-AT"/>
            <a:t>Projektleiter</a:t>
          </a:r>
          <a:endParaRPr lang="en-US"/>
        </a:p>
      </dgm:t>
    </dgm:pt>
    <dgm:pt modelId="{89D6282B-A40B-4B55-80A2-5A8DE95C02F8}" type="parTrans" cxnId="{FCCD790D-9B59-45A9-8128-7DBF9C193A23}">
      <dgm:prSet/>
      <dgm:spPr/>
      <dgm:t>
        <a:bodyPr/>
        <a:lstStyle/>
        <a:p>
          <a:endParaRPr lang="en-US"/>
        </a:p>
      </dgm:t>
    </dgm:pt>
    <dgm:pt modelId="{FD165CF1-F369-4662-8F3B-9CC9D58F1B7C}" type="sibTrans" cxnId="{FCCD790D-9B59-45A9-8128-7DBF9C193A23}">
      <dgm:prSet/>
      <dgm:spPr/>
      <dgm:t>
        <a:bodyPr/>
        <a:lstStyle/>
        <a:p>
          <a:endParaRPr lang="en-US"/>
        </a:p>
      </dgm:t>
    </dgm:pt>
    <dgm:pt modelId="{E27A7A25-7FAB-4549-BF18-A02562A7C951}">
      <dgm:prSet/>
      <dgm:spPr/>
      <dgm:t>
        <a:bodyPr/>
        <a:lstStyle/>
        <a:p>
          <a:r>
            <a:rPr lang="de-AT"/>
            <a:t>Character</a:t>
          </a:r>
          <a:endParaRPr lang="en-US"/>
        </a:p>
      </dgm:t>
    </dgm:pt>
    <dgm:pt modelId="{61AA658D-2123-4840-BBF3-9DB5069BBA9E}" type="parTrans" cxnId="{F7752DDC-FA21-4906-9CA5-73E9F88743F2}">
      <dgm:prSet/>
      <dgm:spPr/>
      <dgm:t>
        <a:bodyPr/>
        <a:lstStyle/>
        <a:p>
          <a:endParaRPr lang="en-US"/>
        </a:p>
      </dgm:t>
    </dgm:pt>
    <dgm:pt modelId="{55F9BB48-2ADA-44D2-88F8-E823B8E5BCEB}" type="sibTrans" cxnId="{F7752DDC-FA21-4906-9CA5-73E9F88743F2}">
      <dgm:prSet/>
      <dgm:spPr/>
      <dgm:t>
        <a:bodyPr/>
        <a:lstStyle/>
        <a:p>
          <a:endParaRPr lang="en-US"/>
        </a:p>
      </dgm:t>
    </dgm:pt>
    <dgm:pt modelId="{F12C2BD6-3FA8-4BD9-B940-FE19DD232BA9}">
      <dgm:prSet/>
      <dgm:spPr/>
      <dgm:t>
        <a:bodyPr/>
        <a:lstStyle/>
        <a:p>
          <a:r>
            <a:rPr lang="de-AT" dirty="0"/>
            <a:t>Musik</a:t>
          </a:r>
          <a:endParaRPr lang="en-US" dirty="0"/>
        </a:p>
      </dgm:t>
    </dgm:pt>
    <dgm:pt modelId="{581012E4-A6D2-45B4-8E5F-D6B396C44F31}" type="parTrans" cxnId="{2FD74A58-103D-4193-A653-A9036CEDEC24}">
      <dgm:prSet/>
      <dgm:spPr/>
      <dgm:t>
        <a:bodyPr/>
        <a:lstStyle/>
        <a:p>
          <a:endParaRPr lang="en-US"/>
        </a:p>
      </dgm:t>
    </dgm:pt>
    <dgm:pt modelId="{7BA64E66-7712-47D8-8254-6874C526F22B}" type="sibTrans" cxnId="{2FD74A58-103D-4193-A653-A9036CEDEC24}">
      <dgm:prSet/>
      <dgm:spPr/>
      <dgm:t>
        <a:bodyPr/>
        <a:lstStyle/>
        <a:p>
          <a:endParaRPr lang="en-US"/>
        </a:p>
      </dgm:t>
    </dgm:pt>
    <dgm:pt modelId="{FC8F1A41-60EC-4020-BE4F-55F1A9158576}">
      <dgm:prSet/>
      <dgm:spPr/>
      <dgm:t>
        <a:bodyPr/>
        <a:lstStyle/>
        <a:p>
          <a:r>
            <a:rPr lang="de-AT"/>
            <a:t>Maps</a:t>
          </a:r>
          <a:endParaRPr lang="en-US"/>
        </a:p>
      </dgm:t>
    </dgm:pt>
    <dgm:pt modelId="{11214E6C-8620-440A-9929-E67DC0034A0B}" type="parTrans" cxnId="{05C5C13A-E918-4822-970A-99ED6F245434}">
      <dgm:prSet/>
      <dgm:spPr/>
      <dgm:t>
        <a:bodyPr/>
        <a:lstStyle/>
        <a:p>
          <a:endParaRPr lang="en-US"/>
        </a:p>
      </dgm:t>
    </dgm:pt>
    <dgm:pt modelId="{7B89FA1D-9D29-4C5D-BB0D-82B6F5371335}" type="sibTrans" cxnId="{05C5C13A-E918-4822-970A-99ED6F245434}">
      <dgm:prSet/>
      <dgm:spPr/>
      <dgm:t>
        <a:bodyPr/>
        <a:lstStyle/>
        <a:p>
          <a:endParaRPr lang="en-US"/>
        </a:p>
      </dgm:t>
    </dgm:pt>
    <dgm:pt modelId="{8A0C62D5-DE58-417D-8141-800A23AD9ED6}">
      <dgm:prSet/>
      <dgm:spPr/>
      <dgm:t>
        <a:bodyPr/>
        <a:lstStyle/>
        <a:p>
          <a:r>
            <a:rPr lang="de-AT"/>
            <a:t>Github-Abgeordneter</a:t>
          </a:r>
          <a:endParaRPr lang="en-US"/>
        </a:p>
      </dgm:t>
    </dgm:pt>
    <dgm:pt modelId="{19D4F71D-2674-4F7A-BB77-7C9215264CE5}" type="parTrans" cxnId="{A9F4FE51-AF41-49CA-A64D-3F359473FE6A}">
      <dgm:prSet/>
      <dgm:spPr/>
      <dgm:t>
        <a:bodyPr/>
        <a:lstStyle/>
        <a:p>
          <a:endParaRPr lang="en-US"/>
        </a:p>
      </dgm:t>
    </dgm:pt>
    <dgm:pt modelId="{0C24EC3D-0FDB-4189-8237-B97D247BA93D}" type="sibTrans" cxnId="{A9F4FE51-AF41-49CA-A64D-3F359473FE6A}">
      <dgm:prSet/>
      <dgm:spPr/>
      <dgm:t>
        <a:bodyPr/>
        <a:lstStyle/>
        <a:p>
          <a:endParaRPr lang="en-US"/>
        </a:p>
      </dgm:t>
    </dgm:pt>
    <dgm:pt modelId="{A9E8D47D-79C7-445A-939E-A4E6171C5276}">
      <dgm:prSet/>
      <dgm:spPr/>
      <dgm:t>
        <a:bodyPr/>
        <a:lstStyle/>
        <a:p>
          <a:r>
            <a:rPr lang="de-AT"/>
            <a:t>Florian</a:t>
          </a:r>
          <a:endParaRPr lang="en-US"/>
        </a:p>
      </dgm:t>
    </dgm:pt>
    <dgm:pt modelId="{2347E525-EECE-4D70-846F-FACE0F0B938A}" type="parTrans" cxnId="{23827B43-8B21-4CE0-9F48-4C64C5837925}">
      <dgm:prSet/>
      <dgm:spPr/>
      <dgm:t>
        <a:bodyPr/>
        <a:lstStyle/>
        <a:p>
          <a:endParaRPr lang="en-US"/>
        </a:p>
      </dgm:t>
    </dgm:pt>
    <dgm:pt modelId="{B4E1EB4B-2E63-49A1-9552-13FC0DF4446A}" type="sibTrans" cxnId="{23827B43-8B21-4CE0-9F48-4C64C5837925}">
      <dgm:prSet/>
      <dgm:spPr/>
      <dgm:t>
        <a:bodyPr/>
        <a:lstStyle/>
        <a:p>
          <a:endParaRPr lang="en-US"/>
        </a:p>
      </dgm:t>
    </dgm:pt>
    <dgm:pt modelId="{30C85965-F6C1-4C0D-B2EA-6F7175975228}">
      <dgm:prSet/>
      <dgm:spPr/>
      <dgm:t>
        <a:bodyPr/>
        <a:lstStyle/>
        <a:p>
          <a:r>
            <a:rPr lang="de-AT" dirty="0"/>
            <a:t>Jonas</a:t>
          </a:r>
          <a:endParaRPr lang="en-US" dirty="0"/>
        </a:p>
      </dgm:t>
    </dgm:pt>
    <dgm:pt modelId="{7F659054-F4B5-4B5A-AB72-24D0792BBA94}" type="parTrans" cxnId="{9F84557B-5FF6-44B0-BC3F-D5ED17134AF8}">
      <dgm:prSet/>
      <dgm:spPr/>
      <dgm:t>
        <a:bodyPr/>
        <a:lstStyle/>
        <a:p>
          <a:endParaRPr lang="en-US"/>
        </a:p>
      </dgm:t>
    </dgm:pt>
    <dgm:pt modelId="{AFCC257A-7E32-480F-B175-177586ADC6FB}" type="sibTrans" cxnId="{9F84557B-5FF6-44B0-BC3F-D5ED17134AF8}">
      <dgm:prSet/>
      <dgm:spPr/>
      <dgm:t>
        <a:bodyPr/>
        <a:lstStyle/>
        <a:p>
          <a:endParaRPr lang="en-US"/>
        </a:p>
      </dgm:t>
    </dgm:pt>
    <dgm:pt modelId="{EFD26C95-E013-4A60-B2B2-BF1039B9B36E}">
      <dgm:prSet/>
      <dgm:spPr/>
      <dgm:t>
        <a:bodyPr/>
        <a:lstStyle/>
        <a:p>
          <a:r>
            <a:rPr lang="de-AT"/>
            <a:t>Mapbuilder</a:t>
          </a:r>
          <a:endParaRPr lang="en-US"/>
        </a:p>
      </dgm:t>
    </dgm:pt>
    <dgm:pt modelId="{8CCD79CE-A328-444B-95E8-9D9622EDD9F4}" type="parTrans" cxnId="{07019175-DAF7-4E68-AD44-70FFED535655}">
      <dgm:prSet/>
      <dgm:spPr/>
      <dgm:t>
        <a:bodyPr/>
        <a:lstStyle/>
        <a:p>
          <a:endParaRPr lang="en-US"/>
        </a:p>
      </dgm:t>
    </dgm:pt>
    <dgm:pt modelId="{32B3D0D1-1874-4B6A-ACD3-C3C7B12A6FC6}" type="sibTrans" cxnId="{07019175-DAF7-4E68-AD44-70FFED535655}">
      <dgm:prSet/>
      <dgm:spPr/>
      <dgm:t>
        <a:bodyPr/>
        <a:lstStyle/>
        <a:p>
          <a:endParaRPr lang="en-US"/>
        </a:p>
      </dgm:t>
    </dgm:pt>
    <dgm:pt modelId="{9BAFE45C-EBFC-4B6C-9CE1-2D1B215C773F}">
      <dgm:prSet/>
      <dgm:spPr/>
      <dgm:t>
        <a:bodyPr/>
        <a:lstStyle/>
        <a:p>
          <a:r>
            <a:rPr lang="de-AT" dirty="0"/>
            <a:t>Level System</a:t>
          </a:r>
          <a:endParaRPr lang="en-US" dirty="0"/>
        </a:p>
      </dgm:t>
    </dgm:pt>
    <dgm:pt modelId="{E96F7524-5FD0-4EDF-B90A-859A47F20AFC}" type="parTrans" cxnId="{6689FD18-C48B-4473-AC0A-028B3007E281}">
      <dgm:prSet/>
      <dgm:spPr/>
      <dgm:t>
        <a:bodyPr/>
        <a:lstStyle/>
        <a:p>
          <a:endParaRPr lang="en-US"/>
        </a:p>
      </dgm:t>
    </dgm:pt>
    <dgm:pt modelId="{382B9290-EE85-4D08-AFCA-3180E2ADD994}" type="sibTrans" cxnId="{6689FD18-C48B-4473-AC0A-028B3007E281}">
      <dgm:prSet/>
      <dgm:spPr/>
      <dgm:t>
        <a:bodyPr/>
        <a:lstStyle/>
        <a:p>
          <a:endParaRPr lang="en-US"/>
        </a:p>
      </dgm:t>
    </dgm:pt>
    <dgm:pt modelId="{21595F22-DC44-476D-A233-F0A509D37E61}">
      <dgm:prSet/>
      <dgm:spPr/>
      <dgm:t>
        <a:bodyPr/>
        <a:lstStyle/>
        <a:p>
          <a:r>
            <a:rPr lang="de-AT" dirty="0"/>
            <a:t>Moving </a:t>
          </a:r>
          <a:r>
            <a:rPr lang="de-AT" dirty="0" err="1"/>
            <a:t>Plattforms</a:t>
          </a:r>
          <a:endParaRPr lang="en-US" dirty="0"/>
        </a:p>
      </dgm:t>
    </dgm:pt>
    <dgm:pt modelId="{9799D330-4388-4786-93EB-98137AEEEBC9}" type="parTrans" cxnId="{9B4804B3-9254-46CF-A236-738F9B781D2A}">
      <dgm:prSet/>
      <dgm:spPr/>
      <dgm:t>
        <a:bodyPr/>
        <a:lstStyle/>
        <a:p>
          <a:endParaRPr lang="en-US"/>
        </a:p>
      </dgm:t>
    </dgm:pt>
    <dgm:pt modelId="{693CB798-2231-43F0-B932-0D3BC9CF7CE8}" type="sibTrans" cxnId="{9B4804B3-9254-46CF-A236-738F9B781D2A}">
      <dgm:prSet/>
      <dgm:spPr/>
      <dgm:t>
        <a:bodyPr/>
        <a:lstStyle/>
        <a:p>
          <a:endParaRPr lang="en-US"/>
        </a:p>
      </dgm:t>
    </dgm:pt>
    <dgm:pt modelId="{DC814FDC-5E19-4B44-89AD-3BD783F58E7C}">
      <dgm:prSet/>
      <dgm:spPr/>
      <dgm:t>
        <a:bodyPr/>
        <a:lstStyle/>
        <a:p>
          <a:r>
            <a:rPr lang="de-AT" dirty="0" err="1"/>
            <a:t>Github</a:t>
          </a:r>
          <a:r>
            <a:rPr lang="de-AT" dirty="0"/>
            <a:t>-Abgeordneter</a:t>
          </a:r>
          <a:endParaRPr lang="en-US" dirty="0"/>
        </a:p>
      </dgm:t>
    </dgm:pt>
    <dgm:pt modelId="{3145AFBE-0461-4F7F-90A7-FD8184C99F84}" type="parTrans" cxnId="{7AE5054D-1F59-4D92-9928-5813C6D4022B}">
      <dgm:prSet/>
      <dgm:spPr/>
      <dgm:t>
        <a:bodyPr/>
        <a:lstStyle/>
        <a:p>
          <a:endParaRPr lang="en-US"/>
        </a:p>
      </dgm:t>
    </dgm:pt>
    <dgm:pt modelId="{FFFFAF18-40C3-4053-B9AF-E80596464372}" type="sibTrans" cxnId="{7AE5054D-1F59-4D92-9928-5813C6D4022B}">
      <dgm:prSet/>
      <dgm:spPr/>
      <dgm:t>
        <a:bodyPr/>
        <a:lstStyle/>
        <a:p>
          <a:endParaRPr lang="en-US"/>
        </a:p>
      </dgm:t>
    </dgm:pt>
    <dgm:pt modelId="{224E26B6-6C17-4A3D-9F06-C51C809675A1}">
      <dgm:prSet/>
      <dgm:spPr/>
      <dgm:t>
        <a:bodyPr/>
        <a:lstStyle/>
        <a:p>
          <a:r>
            <a:rPr lang="de-AT"/>
            <a:t>Assets</a:t>
          </a:r>
          <a:endParaRPr lang="en-US"/>
        </a:p>
      </dgm:t>
    </dgm:pt>
    <dgm:pt modelId="{480238E0-5587-4AD2-9A89-722942C07601}" type="parTrans" cxnId="{F8739B6A-79BB-4BA1-AAC6-6FAB934AB23D}">
      <dgm:prSet/>
      <dgm:spPr/>
      <dgm:t>
        <a:bodyPr/>
        <a:lstStyle/>
        <a:p>
          <a:endParaRPr lang="en-US"/>
        </a:p>
      </dgm:t>
    </dgm:pt>
    <dgm:pt modelId="{A436F5B1-05F3-4DE4-B3EE-D00F63EA50C3}" type="sibTrans" cxnId="{F8739B6A-79BB-4BA1-AAC6-6FAB934AB23D}">
      <dgm:prSet/>
      <dgm:spPr/>
      <dgm:t>
        <a:bodyPr/>
        <a:lstStyle/>
        <a:p>
          <a:endParaRPr lang="en-US"/>
        </a:p>
      </dgm:t>
    </dgm:pt>
    <dgm:pt modelId="{B846382C-6657-40C0-9032-372127577B29}">
      <dgm:prSet/>
      <dgm:spPr/>
      <dgm:t>
        <a:bodyPr/>
        <a:lstStyle/>
        <a:p>
          <a:r>
            <a:rPr lang="de-AT" dirty="0"/>
            <a:t>Menü</a:t>
          </a:r>
          <a:endParaRPr lang="en-US" dirty="0"/>
        </a:p>
      </dgm:t>
    </dgm:pt>
    <dgm:pt modelId="{13B50391-1F87-473C-8462-647BEB8B1D7A}" type="sibTrans" cxnId="{0560A25A-C4D6-4850-AB25-549F929EA851}">
      <dgm:prSet/>
      <dgm:spPr/>
      <dgm:t>
        <a:bodyPr/>
        <a:lstStyle/>
        <a:p>
          <a:endParaRPr lang="en-US"/>
        </a:p>
      </dgm:t>
    </dgm:pt>
    <dgm:pt modelId="{D5B1D25F-B621-4879-972B-312DE14C92FC}" type="parTrans" cxnId="{0560A25A-C4D6-4850-AB25-549F929EA851}">
      <dgm:prSet/>
      <dgm:spPr/>
      <dgm:t>
        <a:bodyPr/>
        <a:lstStyle/>
        <a:p>
          <a:endParaRPr lang="en-US"/>
        </a:p>
      </dgm:t>
    </dgm:pt>
    <dgm:pt modelId="{B7C8B8FD-FA8E-4638-B260-771FCD168694}">
      <dgm:prSet/>
      <dgm:spPr/>
      <dgm:t>
        <a:bodyPr/>
        <a:lstStyle/>
        <a:p>
          <a:r>
            <a:rPr lang="de-AT" dirty="0" err="1"/>
            <a:t>Npc</a:t>
          </a:r>
          <a:r>
            <a:rPr lang="de-AT" dirty="0"/>
            <a:t>/Enemy</a:t>
          </a:r>
          <a:endParaRPr lang="en-US" dirty="0"/>
        </a:p>
      </dgm:t>
    </dgm:pt>
    <dgm:pt modelId="{1A53DB2C-64B6-4473-B5EF-2D049A6C8BB8}" type="sibTrans" cxnId="{3B866432-DA51-4037-9209-9D5F1A797879}">
      <dgm:prSet/>
      <dgm:spPr/>
      <dgm:t>
        <a:bodyPr/>
        <a:lstStyle/>
        <a:p>
          <a:endParaRPr lang="en-US"/>
        </a:p>
      </dgm:t>
    </dgm:pt>
    <dgm:pt modelId="{7F06E8EC-75B0-4674-B758-8968F768D009}" type="parTrans" cxnId="{3B866432-DA51-4037-9209-9D5F1A797879}">
      <dgm:prSet/>
      <dgm:spPr/>
      <dgm:t>
        <a:bodyPr/>
        <a:lstStyle/>
        <a:p>
          <a:endParaRPr lang="en-US"/>
        </a:p>
      </dgm:t>
    </dgm:pt>
    <dgm:pt modelId="{A5CAA664-D8D2-4314-8636-221B8C16B28D}">
      <dgm:prSet/>
      <dgm:spPr/>
      <dgm:t>
        <a:bodyPr/>
        <a:lstStyle/>
        <a:p>
          <a:r>
            <a:rPr lang="de-AT"/>
            <a:t>Assets</a:t>
          </a:r>
          <a:endParaRPr lang="en-US"/>
        </a:p>
      </dgm:t>
    </dgm:pt>
    <dgm:pt modelId="{63163CD4-C65A-49DD-9C4F-325BF4937966}" type="sibTrans" cxnId="{1388E568-FAC9-49E9-BA95-A91FDF4B5995}">
      <dgm:prSet/>
      <dgm:spPr/>
      <dgm:t>
        <a:bodyPr/>
        <a:lstStyle/>
        <a:p>
          <a:endParaRPr lang="en-US"/>
        </a:p>
      </dgm:t>
    </dgm:pt>
    <dgm:pt modelId="{A2542774-4B46-415D-BFE8-613F75477590}" type="parTrans" cxnId="{1388E568-FAC9-49E9-BA95-A91FDF4B5995}">
      <dgm:prSet/>
      <dgm:spPr/>
      <dgm:t>
        <a:bodyPr/>
        <a:lstStyle/>
        <a:p>
          <a:endParaRPr lang="en-US"/>
        </a:p>
      </dgm:t>
    </dgm:pt>
    <dgm:pt modelId="{5B91B4FC-E431-4EC8-A0A3-87DD6D95953E}">
      <dgm:prSet/>
      <dgm:spPr/>
      <dgm:t>
        <a:bodyPr/>
        <a:lstStyle/>
        <a:p>
          <a:r>
            <a:rPr lang="de-AT" dirty="0"/>
            <a:t>Musik</a:t>
          </a:r>
          <a:endParaRPr lang="en-US" dirty="0"/>
        </a:p>
      </dgm:t>
    </dgm:pt>
    <dgm:pt modelId="{DE9E9DEF-617C-41A4-977E-1DD34ADC9007}" type="sibTrans" cxnId="{33B1D7B9-B5F1-4FCC-8554-ECE8F30ED209}">
      <dgm:prSet/>
      <dgm:spPr/>
      <dgm:t>
        <a:bodyPr/>
        <a:lstStyle/>
        <a:p>
          <a:endParaRPr lang="en-US"/>
        </a:p>
      </dgm:t>
    </dgm:pt>
    <dgm:pt modelId="{6D5C6C21-A524-4A41-A9BE-91D1FC40B0C5}" type="parTrans" cxnId="{33B1D7B9-B5F1-4FCC-8554-ECE8F30ED209}">
      <dgm:prSet/>
      <dgm:spPr/>
      <dgm:t>
        <a:bodyPr/>
        <a:lstStyle/>
        <a:p>
          <a:endParaRPr lang="en-US"/>
        </a:p>
      </dgm:t>
    </dgm:pt>
    <dgm:pt modelId="{D79B7984-2EAC-4DF2-A27C-8F0A861077A8}">
      <dgm:prSet/>
      <dgm:spPr/>
      <dgm:t>
        <a:bodyPr/>
        <a:lstStyle/>
        <a:p>
          <a:r>
            <a:rPr lang="en-US" dirty="0"/>
            <a:t>Level </a:t>
          </a:r>
          <a:r>
            <a:rPr lang="en-US" dirty="0" err="1"/>
            <a:t>Menü</a:t>
          </a:r>
          <a:endParaRPr lang="en-US" dirty="0"/>
        </a:p>
      </dgm:t>
    </dgm:pt>
    <dgm:pt modelId="{79992960-72FB-4EA1-BB86-263BA31EFFCF}" type="parTrans" cxnId="{4042F54E-2B03-4258-80A7-1E686F6D893D}">
      <dgm:prSet/>
      <dgm:spPr/>
      <dgm:t>
        <a:bodyPr/>
        <a:lstStyle/>
        <a:p>
          <a:endParaRPr lang="de-AT"/>
        </a:p>
      </dgm:t>
    </dgm:pt>
    <dgm:pt modelId="{BAC5DA84-A355-459F-B731-7F8953250EAD}" type="sibTrans" cxnId="{4042F54E-2B03-4258-80A7-1E686F6D893D}">
      <dgm:prSet/>
      <dgm:spPr/>
      <dgm:t>
        <a:bodyPr/>
        <a:lstStyle/>
        <a:p>
          <a:endParaRPr lang="de-AT"/>
        </a:p>
      </dgm:t>
    </dgm:pt>
    <dgm:pt modelId="{606091FA-4770-496F-BA78-2E8C73192FFF}" type="pres">
      <dgm:prSet presAssocID="{3C6DAFD1-5880-49B2-A020-D7312DD4DC63}" presName="Name0" presStyleCnt="0">
        <dgm:presLayoutVars>
          <dgm:dir/>
          <dgm:animLvl val="lvl"/>
          <dgm:resizeHandles val="exact"/>
        </dgm:presLayoutVars>
      </dgm:prSet>
      <dgm:spPr/>
    </dgm:pt>
    <dgm:pt modelId="{15E1E9D1-40FD-43F4-8310-8918001D5453}" type="pres">
      <dgm:prSet presAssocID="{E24E23AE-688E-45B2-8CF1-6A26CB4B41ED}" presName="composite" presStyleCnt="0"/>
      <dgm:spPr/>
    </dgm:pt>
    <dgm:pt modelId="{97F1DE62-FBFD-4F15-B5B5-30FA914E5BE1}" type="pres">
      <dgm:prSet presAssocID="{E24E23AE-688E-45B2-8CF1-6A26CB4B41ED}" presName="parTx" presStyleLbl="alignNode1" presStyleIdx="0" presStyleCnt="3">
        <dgm:presLayoutVars>
          <dgm:chMax val="0"/>
          <dgm:chPref val="0"/>
        </dgm:presLayoutVars>
      </dgm:prSet>
      <dgm:spPr/>
    </dgm:pt>
    <dgm:pt modelId="{813473ED-9B6F-4764-A0BA-422AAD0F5A39}" type="pres">
      <dgm:prSet presAssocID="{E24E23AE-688E-45B2-8CF1-6A26CB4B41ED}" presName="desTx" presStyleLbl="alignAccFollowNode1" presStyleIdx="0" presStyleCnt="3">
        <dgm:presLayoutVars/>
      </dgm:prSet>
      <dgm:spPr/>
    </dgm:pt>
    <dgm:pt modelId="{C567BE45-88A3-4BBF-BDAF-61F34734566B}" type="pres">
      <dgm:prSet presAssocID="{1995F8BD-7267-4FFE-A565-311B799FF5FD}" presName="space" presStyleCnt="0"/>
      <dgm:spPr/>
    </dgm:pt>
    <dgm:pt modelId="{7816B240-F735-4FB9-BA27-AD991337E56C}" type="pres">
      <dgm:prSet presAssocID="{A9E8D47D-79C7-445A-939E-A4E6171C5276}" presName="composite" presStyleCnt="0"/>
      <dgm:spPr/>
    </dgm:pt>
    <dgm:pt modelId="{E5FD62BB-6BB6-4210-AAFB-03D2DEC8B6D4}" type="pres">
      <dgm:prSet presAssocID="{A9E8D47D-79C7-445A-939E-A4E6171C5276}" presName="parTx" presStyleLbl="alignNode1" presStyleIdx="1" presStyleCnt="3">
        <dgm:presLayoutVars>
          <dgm:chMax val="0"/>
          <dgm:chPref val="0"/>
        </dgm:presLayoutVars>
      </dgm:prSet>
      <dgm:spPr/>
    </dgm:pt>
    <dgm:pt modelId="{BF314CB0-57B3-4593-988E-23FA02C98193}" type="pres">
      <dgm:prSet presAssocID="{A9E8D47D-79C7-445A-939E-A4E6171C5276}" presName="desTx" presStyleLbl="alignAccFollowNode1" presStyleIdx="1" presStyleCnt="3">
        <dgm:presLayoutVars/>
      </dgm:prSet>
      <dgm:spPr/>
    </dgm:pt>
    <dgm:pt modelId="{614EFFA1-6C5E-4EA7-A049-5AE8D08A64B9}" type="pres">
      <dgm:prSet presAssocID="{B4E1EB4B-2E63-49A1-9552-13FC0DF4446A}" presName="space" presStyleCnt="0"/>
      <dgm:spPr/>
    </dgm:pt>
    <dgm:pt modelId="{D25FF7FA-4E16-4F1B-869A-35D79864C026}" type="pres">
      <dgm:prSet presAssocID="{30C85965-F6C1-4C0D-B2EA-6F7175975228}" presName="composite" presStyleCnt="0"/>
      <dgm:spPr/>
    </dgm:pt>
    <dgm:pt modelId="{A3B00131-0091-474E-878C-AE015039AE76}" type="pres">
      <dgm:prSet presAssocID="{30C85965-F6C1-4C0D-B2EA-6F7175975228}" presName="parTx" presStyleLbl="alignNode1" presStyleIdx="2" presStyleCnt="3">
        <dgm:presLayoutVars>
          <dgm:chMax val="0"/>
          <dgm:chPref val="0"/>
        </dgm:presLayoutVars>
      </dgm:prSet>
      <dgm:spPr/>
    </dgm:pt>
    <dgm:pt modelId="{6DC7FA3B-FB2F-48AB-B7E8-DC3869CE7676}" type="pres">
      <dgm:prSet presAssocID="{30C85965-F6C1-4C0D-B2EA-6F7175975228}" presName="desTx" presStyleLbl="alignAccFollowNode1" presStyleIdx="2" presStyleCnt="3">
        <dgm:presLayoutVars/>
      </dgm:prSet>
      <dgm:spPr/>
    </dgm:pt>
  </dgm:ptLst>
  <dgm:cxnLst>
    <dgm:cxn modelId="{11ADD80A-B70B-4ACD-AE12-0BAF47058E2E}" type="presOf" srcId="{A9E8D47D-79C7-445A-939E-A4E6171C5276}" destId="{E5FD62BB-6BB6-4210-AAFB-03D2DEC8B6D4}" srcOrd="0" destOrd="0" presId="urn:microsoft.com/office/officeart/2016/7/layout/ChevronBlockProcess"/>
    <dgm:cxn modelId="{FCCD790D-9B59-45A9-8128-7DBF9C193A23}" srcId="{E24E23AE-688E-45B2-8CF1-6A26CB4B41ED}" destId="{0CF98597-A9DE-45E8-8F17-D2450FB7C9B3}" srcOrd="0" destOrd="0" parTransId="{89D6282B-A40B-4B55-80A2-5A8DE95C02F8}" sibTransId="{FD165CF1-F369-4662-8F3B-9CC9D58F1B7C}"/>
    <dgm:cxn modelId="{6689FD18-C48B-4473-AC0A-028B3007E281}" srcId="{30C85965-F6C1-4C0D-B2EA-6F7175975228}" destId="{9BAFE45C-EBFC-4B6C-9CE1-2D1B215C773F}" srcOrd="1" destOrd="0" parTransId="{E96F7524-5FD0-4EDF-B90A-859A47F20AFC}" sibTransId="{382B9290-EE85-4D08-AFCA-3180E2ADD994}"/>
    <dgm:cxn modelId="{1D18DC1E-5207-4565-ABB9-3F32E926C4E3}" type="presOf" srcId="{0CF98597-A9DE-45E8-8F17-D2450FB7C9B3}" destId="{813473ED-9B6F-4764-A0BA-422AAD0F5A39}" srcOrd="0" destOrd="0" presId="urn:microsoft.com/office/officeart/2016/7/layout/ChevronBlockProcess"/>
    <dgm:cxn modelId="{3B866432-DA51-4037-9209-9D5F1A797879}" srcId="{A9E8D47D-79C7-445A-939E-A4E6171C5276}" destId="{B7C8B8FD-FA8E-4638-B260-771FCD168694}" srcOrd="1" destOrd="0" parTransId="{7F06E8EC-75B0-4674-B758-8968F768D009}" sibTransId="{1A53DB2C-64B6-4473-B5EF-2D049A6C8BB8}"/>
    <dgm:cxn modelId="{05C5C13A-E918-4822-970A-99ED6F245434}" srcId="{E24E23AE-688E-45B2-8CF1-6A26CB4B41ED}" destId="{FC8F1A41-60EC-4020-BE4F-55F1A9158576}" srcOrd="3" destOrd="0" parTransId="{11214E6C-8620-440A-9929-E67DC0034A0B}" sibTransId="{7B89FA1D-9D29-4C5D-BB0D-82B6F5371335}"/>
    <dgm:cxn modelId="{BE90CC3A-B97D-40D7-969C-0A7C4AC09219}" type="presOf" srcId="{DC814FDC-5E19-4B44-89AD-3BD783F58E7C}" destId="{6DC7FA3B-FB2F-48AB-B7E8-DC3869CE7676}" srcOrd="0" destOrd="4" presId="urn:microsoft.com/office/officeart/2016/7/layout/ChevronBlockProcess"/>
    <dgm:cxn modelId="{23827B43-8B21-4CE0-9F48-4C64C5837925}" srcId="{3C6DAFD1-5880-49B2-A020-D7312DD4DC63}" destId="{A9E8D47D-79C7-445A-939E-A4E6171C5276}" srcOrd="1" destOrd="0" parTransId="{2347E525-EECE-4D70-846F-FACE0F0B938A}" sibTransId="{B4E1EB4B-2E63-49A1-9552-13FC0DF4446A}"/>
    <dgm:cxn modelId="{1388E568-FAC9-49E9-BA95-A91FDF4B5995}" srcId="{A9E8D47D-79C7-445A-939E-A4E6171C5276}" destId="{A5CAA664-D8D2-4314-8636-221B8C16B28D}" srcOrd="2" destOrd="0" parTransId="{A2542774-4B46-415D-BFE8-613F75477590}" sibTransId="{63163CD4-C65A-49DD-9C4F-325BF4937966}"/>
    <dgm:cxn modelId="{046FAD69-B33C-45CE-A766-67CC76FD5B00}" type="presOf" srcId="{B846382C-6657-40C0-9032-372127577B29}" destId="{BF314CB0-57B3-4593-988E-23FA02C98193}" srcOrd="0" destOrd="0" presId="urn:microsoft.com/office/officeart/2016/7/layout/ChevronBlockProcess"/>
    <dgm:cxn modelId="{F8739B6A-79BB-4BA1-AAC6-6FAB934AB23D}" srcId="{30C85965-F6C1-4C0D-B2EA-6F7175975228}" destId="{224E26B6-6C17-4A3D-9F06-C51C809675A1}" srcOrd="5" destOrd="0" parTransId="{480238E0-5587-4AD2-9A89-722942C07601}" sibTransId="{A436F5B1-05F3-4DE4-B3EE-D00F63EA50C3}"/>
    <dgm:cxn modelId="{87382C4B-22B1-40C7-B6C8-93B852051EB6}" type="presOf" srcId="{21595F22-DC44-476D-A233-F0A509D37E61}" destId="{6DC7FA3B-FB2F-48AB-B7E8-DC3869CE7676}" srcOrd="0" destOrd="3" presId="urn:microsoft.com/office/officeart/2016/7/layout/ChevronBlockProcess"/>
    <dgm:cxn modelId="{7AE5054D-1F59-4D92-9928-5813C6D4022B}" srcId="{30C85965-F6C1-4C0D-B2EA-6F7175975228}" destId="{DC814FDC-5E19-4B44-89AD-3BD783F58E7C}" srcOrd="4" destOrd="0" parTransId="{3145AFBE-0461-4F7F-90A7-FD8184C99F84}" sibTransId="{FFFFAF18-40C3-4053-B9AF-E80596464372}"/>
    <dgm:cxn modelId="{4042F54E-2B03-4258-80A7-1E686F6D893D}" srcId="{30C85965-F6C1-4C0D-B2EA-6F7175975228}" destId="{D79B7984-2EAC-4DF2-A27C-8F0A861077A8}" srcOrd="2" destOrd="0" parTransId="{79992960-72FB-4EA1-BB86-263BA31EFFCF}" sibTransId="{BAC5DA84-A355-459F-B731-7F8953250EAD}"/>
    <dgm:cxn modelId="{A9F4FE51-AF41-49CA-A64D-3F359473FE6A}" srcId="{E24E23AE-688E-45B2-8CF1-6A26CB4B41ED}" destId="{8A0C62D5-DE58-417D-8141-800A23AD9ED6}" srcOrd="4" destOrd="0" parTransId="{19D4F71D-2674-4F7A-BB77-7C9215264CE5}" sibTransId="{0C24EC3D-0FDB-4189-8237-B97D247BA93D}"/>
    <dgm:cxn modelId="{07019175-DAF7-4E68-AD44-70FFED535655}" srcId="{30C85965-F6C1-4C0D-B2EA-6F7175975228}" destId="{EFD26C95-E013-4A60-B2B2-BF1039B9B36E}" srcOrd="0" destOrd="0" parTransId="{8CCD79CE-A328-444B-95E8-9D9622EDD9F4}" sibTransId="{32B3D0D1-1874-4B6A-ACD3-C3C7B12A6FC6}"/>
    <dgm:cxn modelId="{E9F7F675-488A-41C3-9E2D-6CB42B9F8190}" type="presOf" srcId="{E27A7A25-7FAB-4549-BF18-A02562A7C951}" destId="{813473ED-9B6F-4764-A0BA-422AAD0F5A39}" srcOrd="0" destOrd="1" presId="urn:microsoft.com/office/officeart/2016/7/layout/ChevronBlockProcess"/>
    <dgm:cxn modelId="{2FD74A58-103D-4193-A653-A9036CEDEC24}" srcId="{E24E23AE-688E-45B2-8CF1-6A26CB4B41ED}" destId="{F12C2BD6-3FA8-4BD9-B940-FE19DD232BA9}" srcOrd="2" destOrd="0" parTransId="{581012E4-A6D2-45B4-8E5F-D6B396C44F31}" sibTransId="{7BA64E66-7712-47D8-8254-6874C526F22B}"/>
    <dgm:cxn modelId="{8688FD59-EC70-4406-9E2D-732BF46B2E2B}" type="presOf" srcId="{8A0C62D5-DE58-417D-8141-800A23AD9ED6}" destId="{813473ED-9B6F-4764-A0BA-422AAD0F5A39}" srcOrd="0" destOrd="4" presId="urn:microsoft.com/office/officeart/2016/7/layout/ChevronBlockProcess"/>
    <dgm:cxn modelId="{0560A25A-C4D6-4850-AB25-549F929EA851}" srcId="{A9E8D47D-79C7-445A-939E-A4E6171C5276}" destId="{B846382C-6657-40C0-9032-372127577B29}" srcOrd="0" destOrd="0" parTransId="{D5B1D25F-B621-4879-972B-312DE14C92FC}" sibTransId="{13B50391-1F87-473C-8462-647BEB8B1D7A}"/>
    <dgm:cxn modelId="{9F84557B-5FF6-44B0-BC3F-D5ED17134AF8}" srcId="{3C6DAFD1-5880-49B2-A020-D7312DD4DC63}" destId="{30C85965-F6C1-4C0D-B2EA-6F7175975228}" srcOrd="2" destOrd="0" parTransId="{7F659054-F4B5-4B5A-AB72-24D0792BBA94}" sibTransId="{AFCC257A-7E32-480F-B175-177586ADC6FB}"/>
    <dgm:cxn modelId="{BDA4A493-81AD-4578-B8A9-AA4B99C8A210}" type="presOf" srcId="{30C85965-F6C1-4C0D-B2EA-6F7175975228}" destId="{A3B00131-0091-474E-878C-AE015039AE76}" srcOrd="0" destOrd="0" presId="urn:microsoft.com/office/officeart/2016/7/layout/ChevronBlockProcess"/>
    <dgm:cxn modelId="{94CF3197-249A-43A8-BB03-00BF45926EC7}" type="presOf" srcId="{224E26B6-6C17-4A3D-9F06-C51C809675A1}" destId="{6DC7FA3B-FB2F-48AB-B7E8-DC3869CE7676}" srcOrd="0" destOrd="5" presId="urn:microsoft.com/office/officeart/2016/7/layout/ChevronBlockProcess"/>
    <dgm:cxn modelId="{B577BFA1-DBA8-4AF4-B58F-A7662D28EF12}" srcId="{3C6DAFD1-5880-49B2-A020-D7312DD4DC63}" destId="{E24E23AE-688E-45B2-8CF1-6A26CB4B41ED}" srcOrd="0" destOrd="0" parTransId="{49DAA86A-32E8-40DE-8A49-32DBA3C003D3}" sibTransId="{1995F8BD-7267-4FFE-A565-311B799FF5FD}"/>
    <dgm:cxn modelId="{9B4804B3-9254-46CF-A236-738F9B781D2A}" srcId="{30C85965-F6C1-4C0D-B2EA-6F7175975228}" destId="{21595F22-DC44-476D-A233-F0A509D37E61}" srcOrd="3" destOrd="0" parTransId="{9799D330-4388-4786-93EB-98137AEEEBC9}" sibTransId="{693CB798-2231-43F0-B932-0D3BC9CF7CE8}"/>
    <dgm:cxn modelId="{A1B505B7-A8BE-4CB6-8435-BD9160E14648}" type="presOf" srcId="{3C6DAFD1-5880-49B2-A020-D7312DD4DC63}" destId="{606091FA-4770-496F-BA78-2E8C73192FFF}" srcOrd="0" destOrd="0" presId="urn:microsoft.com/office/officeart/2016/7/layout/ChevronBlockProcess"/>
    <dgm:cxn modelId="{33B1D7B9-B5F1-4FCC-8554-ECE8F30ED209}" srcId="{A9E8D47D-79C7-445A-939E-A4E6171C5276}" destId="{5B91B4FC-E431-4EC8-A0A3-87DD6D95953E}" srcOrd="3" destOrd="0" parTransId="{6D5C6C21-A524-4A41-A9BE-91D1FC40B0C5}" sibTransId="{DE9E9DEF-617C-41A4-977E-1DD34ADC9007}"/>
    <dgm:cxn modelId="{B07793CF-07CF-40F1-A2B7-44909A94D6C7}" type="presOf" srcId="{E24E23AE-688E-45B2-8CF1-6A26CB4B41ED}" destId="{97F1DE62-FBFD-4F15-B5B5-30FA914E5BE1}" srcOrd="0" destOrd="0" presId="urn:microsoft.com/office/officeart/2016/7/layout/ChevronBlockProcess"/>
    <dgm:cxn modelId="{A33996D6-E057-40BA-8A7E-7855BEA88F84}" type="presOf" srcId="{D79B7984-2EAC-4DF2-A27C-8F0A861077A8}" destId="{6DC7FA3B-FB2F-48AB-B7E8-DC3869CE7676}" srcOrd="0" destOrd="2" presId="urn:microsoft.com/office/officeart/2016/7/layout/ChevronBlockProcess"/>
    <dgm:cxn modelId="{5C9DC7DB-08E2-4C63-9D2D-258CA37F2A46}" type="presOf" srcId="{9BAFE45C-EBFC-4B6C-9CE1-2D1B215C773F}" destId="{6DC7FA3B-FB2F-48AB-B7E8-DC3869CE7676}" srcOrd="0" destOrd="1" presId="urn:microsoft.com/office/officeart/2016/7/layout/ChevronBlockProcess"/>
    <dgm:cxn modelId="{F7752DDC-FA21-4906-9CA5-73E9F88743F2}" srcId="{E24E23AE-688E-45B2-8CF1-6A26CB4B41ED}" destId="{E27A7A25-7FAB-4549-BF18-A02562A7C951}" srcOrd="1" destOrd="0" parTransId="{61AA658D-2123-4840-BBF3-9DB5069BBA9E}" sibTransId="{55F9BB48-2ADA-44D2-88F8-E823B8E5BCEB}"/>
    <dgm:cxn modelId="{F278E1DD-C95A-431F-A37A-01C67906C89A}" type="presOf" srcId="{5B91B4FC-E431-4EC8-A0A3-87DD6D95953E}" destId="{BF314CB0-57B3-4593-988E-23FA02C98193}" srcOrd="0" destOrd="3" presId="urn:microsoft.com/office/officeart/2016/7/layout/ChevronBlockProcess"/>
    <dgm:cxn modelId="{9260F6DE-0DC0-4673-B24A-6AA1FA456BD3}" type="presOf" srcId="{B7C8B8FD-FA8E-4638-B260-771FCD168694}" destId="{BF314CB0-57B3-4593-988E-23FA02C98193}" srcOrd="0" destOrd="1" presId="urn:microsoft.com/office/officeart/2016/7/layout/ChevronBlockProcess"/>
    <dgm:cxn modelId="{51D538F0-21BF-4E2D-82E0-B27418AC84EE}" type="presOf" srcId="{FC8F1A41-60EC-4020-BE4F-55F1A9158576}" destId="{813473ED-9B6F-4764-A0BA-422AAD0F5A39}" srcOrd="0" destOrd="3" presId="urn:microsoft.com/office/officeart/2016/7/layout/ChevronBlockProcess"/>
    <dgm:cxn modelId="{365B11F3-398F-4605-A174-37A05E0C038C}" type="presOf" srcId="{A5CAA664-D8D2-4314-8636-221B8C16B28D}" destId="{BF314CB0-57B3-4593-988E-23FA02C98193}" srcOrd="0" destOrd="2" presId="urn:microsoft.com/office/officeart/2016/7/layout/ChevronBlockProcess"/>
    <dgm:cxn modelId="{EA0BF6F3-E1AC-42DF-A326-5F2E649D4FF6}" type="presOf" srcId="{F12C2BD6-3FA8-4BD9-B940-FE19DD232BA9}" destId="{813473ED-9B6F-4764-A0BA-422AAD0F5A39}" srcOrd="0" destOrd="2" presId="urn:microsoft.com/office/officeart/2016/7/layout/ChevronBlockProcess"/>
    <dgm:cxn modelId="{AF76B9FA-78F4-4B93-A151-9F14D98E1059}" type="presOf" srcId="{EFD26C95-E013-4A60-B2B2-BF1039B9B36E}" destId="{6DC7FA3B-FB2F-48AB-B7E8-DC3869CE7676}" srcOrd="0" destOrd="0" presId="urn:microsoft.com/office/officeart/2016/7/layout/ChevronBlockProcess"/>
    <dgm:cxn modelId="{56DFA281-35F7-4789-94D3-D2E993110207}" type="presParOf" srcId="{606091FA-4770-496F-BA78-2E8C73192FFF}" destId="{15E1E9D1-40FD-43F4-8310-8918001D5453}" srcOrd="0" destOrd="0" presId="urn:microsoft.com/office/officeart/2016/7/layout/ChevronBlockProcess"/>
    <dgm:cxn modelId="{E8280BF7-F447-4831-8AC2-99B992A94580}" type="presParOf" srcId="{15E1E9D1-40FD-43F4-8310-8918001D5453}" destId="{97F1DE62-FBFD-4F15-B5B5-30FA914E5BE1}" srcOrd="0" destOrd="0" presId="urn:microsoft.com/office/officeart/2016/7/layout/ChevronBlockProcess"/>
    <dgm:cxn modelId="{4C7B9FFC-11E9-4AE8-BD0B-7065A256098D}" type="presParOf" srcId="{15E1E9D1-40FD-43F4-8310-8918001D5453}" destId="{813473ED-9B6F-4764-A0BA-422AAD0F5A39}" srcOrd="1" destOrd="0" presId="urn:microsoft.com/office/officeart/2016/7/layout/ChevronBlockProcess"/>
    <dgm:cxn modelId="{F3660FCF-50EB-431F-A087-3B03651A0644}" type="presParOf" srcId="{606091FA-4770-496F-BA78-2E8C73192FFF}" destId="{C567BE45-88A3-4BBF-BDAF-61F34734566B}" srcOrd="1" destOrd="0" presId="urn:microsoft.com/office/officeart/2016/7/layout/ChevronBlockProcess"/>
    <dgm:cxn modelId="{0525D0C3-40E2-408C-BA6D-2655F2CBA637}" type="presParOf" srcId="{606091FA-4770-496F-BA78-2E8C73192FFF}" destId="{7816B240-F735-4FB9-BA27-AD991337E56C}" srcOrd="2" destOrd="0" presId="urn:microsoft.com/office/officeart/2016/7/layout/ChevronBlockProcess"/>
    <dgm:cxn modelId="{91DBC85C-A774-4EA5-B155-0EDECB6B3ED7}" type="presParOf" srcId="{7816B240-F735-4FB9-BA27-AD991337E56C}" destId="{E5FD62BB-6BB6-4210-AAFB-03D2DEC8B6D4}" srcOrd="0" destOrd="0" presId="urn:microsoft.com/office/officeart/2016/7/layout/ChevronBlockProcess"/>
    <dgm:cxn modelId="{F6DC2BD2-8DE3-4663-9E93-7A3F20775258}" type="presParOf" srcId="{7816B240-F735-4FB9-BA27-AD991337E56C}" destId="{BF314CB0-57B3-4593-988E-23FA02C98193}" srcOrd="1" destOrd="0" presId="urn:microsoft.com/office/officeart/2016/7/layout/ChevronBlockProcess"/>
    <dgm:cxn modelId="{E9EEC16F-B889-44E4-AF53-CA64A4A18D6B}" type="presParOf" srcId="{606091FA-4770-496F-BA78-2E8C73192FFF}" destId="{614EFFA1-6C5E-4EA7-A049-5AE8D08A64B9}" srcOrd="3" destOrd="0" presId="urn:microsoft.com/office/officeart/2016/7/layout/ChevronBlockProcess"/>
    <dgm:cxn modelId="{48116C6D-D6BA-4D76-891C-97A615F7CC8C}" type="presParOf" srcId="{606091FA-4770-496F-BA78-2E8C73192FFF}" destId="{D25FF7FA-4E16-4F1B-869A-35D79864C026}" srcOrd="4" destOrd="0" presId="urn:microsoft.com/office/officeart/2016/7/layout/ChevronBlockProcess"/>
    <dgm:cxn modelId="{D7D5A0D0-9EB4-410B-A30D-5AC78590E80E}" type="presParOf" srcId="{D25FF7FA-4E16-4F1B-869A-35D79864C026}" destId="{A3B00131-0091-474E-878C-AE015039AE76}" srcOrd="0" destOrd="0" presId="urn:microsoft.com/office/officeart/2016/7/layout/ChevronBlockProcess"/>
    <dgm:cxn modelId="{D30C6057-1B3E-48F7-9686-FA1C0F4B2167}" type="presParOf" srcId="{D25FF7FA-4E16-4F1B-869A-35D79864C026}" destId="{6DC7FA3B-FB2F-48AB-B7E8-DC3869CE767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0803B-0416-4E10-A464-73834F48E59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CAF63-6065-45EE-87BB-79ADC7749E6B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Projektteam</a:t>
          </a:r>
          <a:endParaRPr lang="en-US" sz="4200" kern="1200"/>
        </a:p>
      </dsp:txBody>
      <dsp:txXfrm>
        <a:off x="0" y="2124"/>
        <a:ext cx="10515600" cy="1449029"/>
      </dsp:txXfrm>
    </dsp:sp>
    <dsp:sp modelId="{FB59E986-1BC2-4D47-ACFE-BF91648D23C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8FCFC-4FA0-4404-AEA0-E23A7E4FB9D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Projektplanung und Arbeitspakete Überblick</a:t>
          </a:r>
          <a:endParaRPr lang="en-US" sz="4200" kern="1200"/>
        </a:p>
      </dsp:txBody>
      <dsp:txXfrm>
        <a:off x="0" y="1451154"/>
        <a:ext cx="10515600" cy="1449029"/>
      </dsp:txXfrm>
    </dsp:sp>
    <dsp:sp modelId="{B863A0D8-E3A1-4140-B9B7-114F1547681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6D27D-9961-47A8-B0C2-F01E50FA8094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Meilensteintrendanalyse</a:t>
          </a:r>
          <a:endParaRPr lang="en-US" sz="4200" kern="120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1DE62-FBFD-4F15-B5B5-30FA914E5BE1}">
      <dsp:nvSpPr>
        <dsp:cNvPr id="0" name=""/>
        <dsp:cNvSpPr/>
      </dsp:nvSpPr>
      <dsp:spPr>
        <a:xfrm>
          <a:off x="8930" y="147557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/>
            <a:t>Philip </a:t>
          </a:r>
          <a:endParaRPr lang="en-US" sz="2800" kern="1200"/>
        </a:p>
      </dsp:txBody>
      <dsp:txXfrm>
        <a:off x="327014" y="147557"/>
        <a:ext cx="2898096" cy="1060279"/>
      </dsp:txXfrm>
    </dsp:sp>
    <dsp:sp modelId="{813473ED-9B6F-4764-A0BA-422AAD0F5A39}">
      <dsp:nvSpPr>
        <dsp:cNvPr id="0" name=""/>
        <dsp:cNvSpPr/>
      </dsp:nvSpPr>
      <dsp:spPr>
        <a:xfrm>
          <a:off x="8930" y="1207837"/>
          <a:ext cx="3216180" cy="29959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Projektleiter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Character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Musik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Maps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Github-Abgeordneter</a:t>
          </a:r>
          <a:endParaRPr lang="en-US" sz="2000" kern="1200"/>
        </a:p>
      </dsp:txBody>
      <dsp:txXfrm>
        <a:off x="8930" y="1207837"/>
        <a:ext cx="3216180" cy="2995943"/>
      </dsp:txXfrm>
    </dsp:sp>
    <dsp:sp modelId="{E5FD62BB-6BB6-4210-AAFB-03D2DEC8B6D4}">
      <dsp:nvSpPr>
        <dsp:cNvPr id="0" name=""/>
        <dsp:cNvSpPr/>
      </dsp:nvSpPr>
      <dsp:spPr>
        <a:xfrm>
          <a:off x="3490667" y="147557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/>
            <a:t>Florian</a:t>
          </a:r>
          <a:endParaRPr lang="en-US" sz="2800" kern="1200"/>
        </a:p>
      </dsp:txBody>
      <dsp:txXfrm>
        <a:off x="3808751" y="147557"/>
        <a:ext cx="2898096" cy="1060279"/>
      </dsp:txXfrm>
    </dsp:sp>
    <dsp:sp modelId="{BF314CB0-57B3-4593-988E-23FA02C98193}">
      <dsp:nvSpPr>
        <dsp:cNvPr id="0" name=""/>
        <dsp:cNvSpPr/>
      </dsp:nvSpPr>
      <dsp:spPr>
        <a:xfrm>
          <a:off x="3490667" y="1207837"/>
          <a:ext cx="3216180" cy="2995943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Menü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 err="1"/>
            <a:t>Npc</a:t>
          </a:r>
          <a:r>
            <a:rPr lang="de-AT" sz="2000" kern="1200" dirty="0"/>
            <a:t>/Enemy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Assets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Musik</a:t>
          </a:r>
          <a:endParaRPr lang="en-US" sz="2000" kern="1200" dirty="0"/>
        </a:p>
      </dsp:txBody>
      <dsp:txXfrm>
        <a:off x="3490667" y="1207837"/>
        <a:ext cx="3216180" cy="2995943"/>
      </dsp:txXfrm>
    </dsp:sp>
    <dsp:sp modelId="{A3B00131-0091-474E-878C-AE015039AE76}">
      <dsp:nvSpPr>
        <dsp:cNvPr id="0" name=""/>
        <dsp:cNvSpPr/>
      </dsp:nvSpPr>
      <dsp:spPr>
        <a:xfrm>
          <a:off x="6972405" y="147557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Jonas</a:t>
          </a:r>
          <a:endParaRPr lang="en-US" sz="2800" kern="1200" dirty="0"/>
        </a:p>
      </dsp:txBody>
      <dsp:txXfrm>
        <a:off x="7290489" y="147557"/>
        <a:ext cx="2898096" cy="1060279"/>
      </dsp:txXfrm>
    </dsp:sp>
    <dsp:sp modelId="{6DC7FA3B-FB2F-48AB-B7E8-DC3869CE7676}">
      <dsp:nvSpPr>
        <dsp:cNvPr id="0" name=""/>
        <dsp:cNvSpPr/>
      </dsp:nvSpPr>
      <dsp:spPr>
        <a:xfrm>
          <a:off x="6972405" y="1207837"/>
          <a:ext cx="3216180" cy="299594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Mapbuilder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Level System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Level </a:t>
          </a:r>
          <a:r>
            <a:rPr lang="en-US" sz="2000" kern="1200" dirty="0" err="1"/>
            <a:t>Menü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Moving </a:t>
          </a:r>
          <a:r>
            <a:rPr lang="de-AT" sz="2000" kern="1200" dirty="0" err="1"/>
            <a:t>Plattforms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 err="1"/>
            <a:t>Github</a:t>
          </a:r>
          <a:r>
            <a:rPr lang="de-AT" sz="2000" kern="1200" dirty="0"/>
            <a:t>-Abgeordneter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Assets</a:t>
          </a:r>
          <a:endParaRPr lang="en-US" sz="2000" kern="1200"/>
        </a:p>
      </dsp:txBody>
      <dsp:txXfrm>
        <a:off x="6972405" y="1207837"/>
        <a:ext cx="3216180" cy="2995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88761-581E-3245-37D0-25995868A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400F0F-9F5D-FEA6-4EFC-3F7B337A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17A62-46BA-0B42-D60C-6CAF3C50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A5FB6-1126-3391-493C-249D2C45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CBA20-F5C7-0237-FFB1-E823121F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1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464D5-CBB3-5D29-146F-7AC720F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EACC37-6351-4689-B49F-B485239E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F34C4-3DA9-B2B5-A64E-6E60D87E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EF81C-492C-E9FA-9F66-6406951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0DECB-1DD8-69B6-9A0B-A3864045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344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27A05A-02FB-83FD-4905-F8A165C5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3A420-326E-8A32-677D-7369A09D8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C8007-AC9A-5B0F-142F-1FA44FD6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18333-6B45-B716-8939-7548634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86D8C-DD77-005F-54C4-0E8AA92C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2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7A8C6-3556-3380-37E6-897FD1B5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53B4C-1A9A-EAE4-C669-4293966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4FD2C-BFD3-4CEE-5BB9-B042CA61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E29-3354-BD87-349F-8494CE2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55A0-226B-BC47-B946-B95E7E2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6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7F51-A32C-AF3D-4732-2EE57D6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415F0-9504-1C1A-84D2-BF6033ED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808D3-6174-9DEB-6EF6-7BA19D03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7422D-7ABD-1953-3B17-5176EEAB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1DD3A-8861-EE69-41AC-DE117E6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A4A36-2127-B552-63FC-5259B02F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60358-B8FE-149B-D9CF-88FC963D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8FB9C1-07C0-EC99-4833-46DAA897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CCBB06-C1E6-05EB-1521-4339AD05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F253A-7E9B-B2B4-A4A4-A3E816B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C2B56-150C-E800-C4D0-98D137F4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79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4259-CFBE-7DA7-85FE-6F2141D4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6F25B-D32C-81FF-DBAB-1EA5A9D4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406AC3-B103-857C-B2AF-3E76C0D2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4DCFD8-3B57-811C-2495-6E781EFC8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24DABC-FD93-26F8-4287-2A4ECB72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D50ECB-AD2E-DF88-A134-0E21E9C7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D96A11-4978-46EB-E0C5-D175195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9574D4-DD5B-CE7F-D49F-448A62D1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4D51-45F7-210A-16B5-23CBE35D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5D69DD-8ECC-9774-8CAB-6E95DF27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CC303-C46F-2507-215C-F1BD80AC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9A42E-2105-A790-60EA-5D85509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6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AB6A55-D9DF-A036-A084-7CD4FDA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AC1E80-C803-8788-AF3A-8B09076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EDE0E-0271-119A-6994-91185DC6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5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5EA6E-FFC6-2390-37BB-872B534D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85F41-8AFC-C312-9533-B0381F11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B875BD-5192-1568-EA0F-159731572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C677B-1C75-490C-E5F1-EA9ECC6E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CA20B0-F26C-1DD6-5943-1763EA12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1502-41B6-EED9-DC6B-EF212FD3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86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545E1-47BD-5A42-C84C-13394960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C79C35-8709-18C4-B0E0-9CAF1C93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CF38E9-E30E-04CD-8267-994386A7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3034-344D-DCE4-4983-B7066AC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0C8F4A-9C8D-FBA2-9166-9F2FD037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2C1BD5-1117-D763-EA38-DADE5561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C08C52-4423-C267-557C-E0812D1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D35E4-FD6F-187A-AEE8-397FEA42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307C3-CA78-3C31-29F2-6EECC5572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F08-2C58-41DE-98A3-FA9C97A3419C}" type="datetimeFigureOut">
              <a:rPr lang="de-AT" smtClean="0"/>
              <a:t>05.06.2024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07966-5E82-982E-225F-0D8D232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CCECD-9960-99D6-9582-7427C7D48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95F45-803A-4822-BAC2-6A6792DC9F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4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17127-7F57-E3DB-9970-ED2241DB1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Revenge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Samurai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30BD9A-1CE5-4C9D-C1B6-103FB8146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20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700BC2-69A4-4DC5-2824-CED771B0E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ADC4C-107D-F890-1FA3-476B0D96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Inhalt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BFB3BA5-78E1-EDD0-7885-2C28B08E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264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30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6FAA64-3BE2-10B7-932C-4D51DD186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99" r="7251" b="93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FB1918-0B7C-6E41-3200-B968220C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Projektteam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DD315EB-7EDD-5B01-E530-C5DB74E93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629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1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62BDC-15D3-43CD-476E-E86F414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94E6E-348E-0F07-0935-ABC6CFB0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4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Revenge of the Samurai</vt:lpstr>
      <vt:lpstr>Inhalt</vt:lpstr>
      <vt:lpstr>Projektteam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Eder Jonas</dc:creator>
  <cp:lastModifiedBy>Eder Jonas</cp:lastModifiedBy>
  <cp:revision>1</cp:revision>
  <dcterms:created xsi:type="dcterms:W3CDTF">2024-06-05T14:29:40Z</dcterms:created>
  <dcterms:modified xsi:type="dcterms:W3CDTF">2024-06-05T14:41:24Z</dcterms:modified>
</cp:coreProperties>
</file>