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7" r:id="rId5"/>
    <p:sldId id="268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529" autoAdjust="0"/>
  </p:normalViewPr>
  <p:slideViewPr>
    <p:cSldViewPr snapToGrid="0">
      <p:cViewPr varScale="1">
        <p:scale>
          <a:sx n="76" d="100"/>
          <a:sy n="76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ic_\Documents\Unreal%20Projects\RotS\Projektdokumentation\Meilensteintrend%20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Meilensteintrendanalyse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Tabelle2!$B$4:$C$4</c:f>
              <c:strCache>
                <c:ptCount val="2"/>
                <c:pt idx="0">
                  <c:v>Sandbox</c:v>
                </c:pt>
                <c:pt idx="1">
                  <c:v>14.06.2024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Tabelle2!$D$4:$W$4</c:f>
              <c:numCache>
                <c:formatCode>m/d/yyyy</c:formatCode>
                <c:ptCount val="20"/>
                <c:pt idx="0">
                  <c:v>45457</c:v>
                </c:pt>
                <c:pt idx="1">
                  <c:v>45457</c:v>
                </c:pt>
                <c:pt idx="2">
                  <c:v>45457</c:v>
                </c:pt>
                <c:pt idx="3">
                  <c:v>45457</c:v>
                </c:pt>
                <c:pt idx="4">
                  <c:v>45457</c:v>
                </c:pt>
                <c:pt idx="5">
                  <c:v>45457</c:v>
                </c:pt>
                <c:pt idx="6">
                  <c:v>45457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24-49AB-B7F7-E71CF44316CC}"/>
            </c:ext>
          </c:extLst>
        </c:ser>
        <c:ser>
          <c:idx val="1"/>
          <c:order val="1"/>
          <c:tx>
            <c:strRef>
              <c:f>Tabelle2!$B$5:$C$5</c:f>
              <c:strCache>
                <c:ptCount val="2"/>
                <c:pt idx="0">
                  <c:v>Spielerfigur</c:v>
                </c:pt>
                <c:pt idx="1">
                  <c:v>17.04.2024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Tabelle2!$D$5:$W$5</c:f>
              <c:numCache>
                <c:formatCode>m/d/yyyy</c:formatCode>
                <c:ptCount val="20"/>
                <c:pt idx="0">
                  <c:v>45399</c:v>
                </c:pt>
                <c:pt idx="1">
                  <c:v>45399</c:v>
                </c:pt>
                <c:pt idx="2">
                  <c:v>45399</c:v>
                </c:pt>
                <c:pt idx="3">
                  <c:v>45399</c:v>
                </c:pt>
                <c:pt idx="4">
                  <c:v>45399</c:v>
                </c:pt>
                <c:pt idx="5">
                  <c:v>45399</c:v>
                </c:pt>
                <c:pt idx="6">
                  <c:v>45399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24-49AB-B7F7-E71CF44316CC}"/>
            </c:ext>
          </c:extLst>
        </c:ser>
        <c:ser>
          <c:idx val="2"/>
          <c:order val="2"/>
          <c:tx>
            <c:strRef>
              <c:f>Tabelle2!$B$6:$C$6</c:f>
              <c:strCache>
                <c:ptCount val="2"/>
                <c:pt idx="0">
                  <c:v>Items(Optional)</c:v>
                </c:pt>
                <c:pt idx="1">
                  <c:v>20.03.2024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Tabelle2!$D$6:$W$6</c:f>
              <c:numCache>
                <c:formatCode>m/d/yyyy</c:formatCode>
                <c:ptCount val="20"/>
                <c:pt idx="0">
                  <c:v>45371</c:v>
                </c:pt>
                <c:pt idx="1">
                  <c:v>45371</c:v>
                </c:pt>
                <c:pt idx="2">
                  <c:v>45371</c:v>
                </c:pt>
                <c:pt idx="3">
                  <c:v>45371</c:v>
                </c:pt>
                <c:pt idx="4">
                  <c:v>45398</c:v>
                </c:pt>
                <c:pt idx="5">
                  <c:v>45398</c:v>
                </c:pt>
                <c:pt idx="6">
                  <c:v>45398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24-49AB-B7F7-E71CF44316CC}"/>
            </c:ext>
          </c:extLst>
        </c:ser>
        <c:ser>
          <c:idx val="3"/>
          <c:order val="3"/>
          <c:tx>
            <c:strRef>
              <c:f>Tabelle2!$B$7:$C$7</c:f>
              <c:strCache>
                <c:ptCount val="2"/>
                <c:pt idx="0">
                  <c:v>Mapsbauen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Tabelle2!$D$7:$W$7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24-49AB-B7F7-E71CF44316CC}"/>
            </c:ext>
          </c:extLst>
        </c:ser>
        <c:ser>
          <c:idx val="4"/>
          <c:order val="4"/>
          <c:tx>
            <c:strRef>
              <c:f>Tabelle2!$B$8:$C$8</c:f>
              <c:strCache>
                <c:ptCount val="2"/>
                <c:pt idx="0">
                  <c:v>Savestates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Tabelle2!$D$8:$W$8</c:f>
              <c:numCache>
                <c:formatCode>m/d/yyyy</c:formatCode>
                <c:ptCount val="20"/>
                <c:pt idx="0">
                  <c:v>45385</c:v>
                </c:pt>
                <c:pt idx="1">
                  <c:v>45385</c:v>
                </c:pt>
                <c:pt idx="2">
                  <c:v>45385</c:v>
                </c:pt>
                <c:pt idx="3">
                  <c:v>45385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24-49AB-B7F7-E71CF44316CC}"/>
            </c:ext>
          </c:extLst>
        </c:ser>
        <c:ser>
          <c:idx val="5"/>
          <c:order val="5"/>
          <c:tx>
            <c:strRef>
              <c:f>Tabelle2!$B$9:$C$9</c:f>
              <c:strCache>
                <c:ptCount val="2"/>
                <c:pt idx="0">
                  <c:v>NPC</c:v>
                </c:pt>
                <c:pt idx="1">
                  <c:v>24.05.2024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Tabelle2!$D$9:$W$9</c:f>
              <c:numCache>
                <c:formatCode>m/d/yyyy</c:formatCode>
                <c:ptCount val="20"/>
                <c:pt idx="0">
                  <c:v>45436</c:v>
                </c:pt>
                <c:pt idx="1">
                  <c:v>45436</c:v>
                </c:pt>
                <c:pt idx="2">
                  <c:v>45436</c:v>
                </c:pt>
                <c:pt idx="3">
                  <c:v>45436</c:v>
                </c:pt>
                <c:pt idx="4">
                  <c:v>45436</c:v>
                </c:pt>
                <c:pt idx="5">
                  <c:v>45436</c:v>
                </c:pt>
                <c:pt idx="6">
                  <c:v>45436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24-49AB-B7F7-E71CF44316CC}"/>
            </c:ext>
          </c:extLst>
        </c:ser>
        <c:ser>
          <c:idx val="6"/>
          <c:order val="6"/>
          <c:tx>
            <c:strRef>
              <c:f>Tabelle2!$B$10:$C$10</c:f>
              <c:strCache>
                <c:ptCount val="2"/>
                <c:pt idx="0">
                  <c:v>Menü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Tabelle2!$D$10:$W$10</c:f>
              <c:numCache>
                <c:formatCode>m/d/yyyy</c:formatCode>
                <c:ptCount val="20"/>
                <c:pt idx="0">
                  <c:v>45385</c:v>
                </c:pt>
                <c:pt idx="1">
                  <c:v>45386</c:v>
                </c:pt>
                <c:pt idx="2">
                  <c:v>45387</c:v>
                </c:pt>
                <c:pt idx="3">
                  <c:v>45388</c:v>
                </c:pt>
                <c:pt idx="4">
                  <c:v>45429</c:v>
                </c:pt>
                <c:pt idx="5">
                  <c:v>45429</c:v>
                </c:pt>
                <c:pt idx="6">
                  <c:v>45415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24-49AB-B7F7-E71CF44316CC}"/>
            </c:ext>
          </c:extLst>
        </c:ser>
        <c:ser>
          <c:idx val="7"/>
          <c:order val="7"/>
          <c:tx>
            <c:strRef>
              <c:f>Tabelle2!$B$11</c:f>
              <c:strCache>
                <c:ptCount val="1"/>
                <c:pt idx="0">
                  <c:v>Musik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Tabelle2!$D$11:$V$11</c:f>
              <c:numCache>
                <c:formatCode>m/d/yyyy</c:formatCode>
                <c:ptCount val="19"/>
                <c:pt idx="0">
                  <c:v>45443</c:v>
                </c:pt>
                <c:pt idx="1">
                  <c:v>45443</c:v>
                </c:pt>
                <c:pt idx="2">
                  <c:v>45443</c:v>
                </c:pt>
                <c:pt idx="3">
                  <c:v>45443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24-49AB-B7F7-E71CF4431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BEDF-EC40-4753-8D86-2EF020E4E3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02CD42-A88E-47FE-9448-9B7963A1CE3F}">
      <dgm:prSet/>
      <dgm:spPr/>
      <dgm:t>
        <a:bodyPr/>
        <a:lstStyle/>
        <a:p>
          <a:r>
            <a:rPr lang="de-DE"/>
            <a:t>Ersten 2-3 Wochen mit Pygame</a:t>
          </a:r>
          <a:endParaRPr lang="en-US"/>
        </a:p>
      </dgm:t>
    </dgm:pt>
    <dgm:pt modelId="{CD14EF2D-1615-449E-B613-8DDEE2255D2D}" type="parTrans" cxnId="{D8A42759-5D47-4F7E-BAFF-68B6830AB27E}">
      <dgm:prSet/>
      <dgm:spPr/>
      <dgm:t>
        <a:bodyPr/>
        <a:lstStyle/>
        <a:p>
          <a:endParaRPr lang="en-US"/>
        </a:p>
      </dgm:t>
    </dgm:pt>
    <dgm:pt modelId="{04B25EFF-7956-41B3-8D4B-BFEBBE496DE1}" type="sibTrans" cxnId="{D8A42759-5D47-4F7E-BAFF-68B6830AB27E}">
      <dgm:prSet/>
      <dgm:spPr/>
      <dgm:t>
        <a:bodyPr/>
        <a:lstStyle/>
        <a:p>
          <a:endParaRPr lang="en-US"/>
        </a:p>
      </dgm:t>
    </dgm:pt>
    <dgm:pt modelId="{085B44A6-2752-4430-9B0B-D7F5BB30E9E6}">
      <dgm:prSet/>
      <dgm:spPr/>
      <dgm:t>
        <a:bodyPr/>
        <a:lstStyle/>
        <a:p>
          <a:r>
            <a:rPr lang="de-DE"/>
            <a:t>Dann Umstieg auf Unreal Engine</a:t>
          </a:r>
          <a:endParaRPr lang="en-US"/>
        </a:p>
      </dgm:t>
    </dgm:pt>
    <dgm:pt modelId="{2D57900B-93F7-4FB4-B8FA-32591146DEA2}" type="parTrans" cxnId="{3C6C1092-9747-464B-B2C2-E47D65D1F543}">
      <dgm:prSet/>
      <dgm:spPr/>
      <dgm:t>
        <a:bodyPr/>
        <a:lstStyle/>
        <a:p>
          <a:endParaRPr lang="en-US"/>
        </a:p>
      </dgm:t>
    </dgm:pt>
    <dgm:pt modelId="{8C3AA7CE-6ACB-4733-8B90-9ABA08FC3DF3}" type="sibTrans" cxnId="{3C6C1092-9747-464B-B2C2-E47D65D1F543}">
      <dgm:prSet/>
      <dgm:spPr/>
      <dgm:t>
        <a:bodyPr/>
        <a:lstStyle/>
        <a:p>
          <a:endParaRPr lang="en-US"/>
        </a:p>
      </dgm:t>
    </dgm:pt>
    <dgm:pt modelId="{63812B80-22D0-4752-BBBA-615380135F99}">
      <dgm:prSet/>
      <dgm:spPr/>
      <dgm:t>
        <a:bodyPr/>
        <a:lstStyle/>
        <a:p>
          <a:r>
            <a:rPr lang="de-DE"/>
            <a:t>Projekt und Github wurden neugestartet</a:t>
          </a:r>
          <a:endParaRPr lang="en-US"/>
        </a:p>
      </dgm:t>
    </dgm:pt>
    <dgm:pt modelId="{4C11C379-A7B0-4946-888E-389B253AA6FC}" type="parTrans" cxnId="{DA165BA1-B84B-4A1F-9E74-6E2870613CB9}">
      <dgm:prSet/>
      <dgm:spPr/>
      <dgm:t>
        <a:bodyPr/>
        <a:lstStyle/>
        <a:p>
          <a:endParaRPr lang="en-US"/>
        </a:p>
      </dgm:t>
    </dgm:pt>
    <dgm:pt modelId="{AD1F3BB9-4E12-4895-99E6-0F9C39A21E46}" type="sibTrans" cxnId="{DA165BA1-B84B-4A1F-9E74-6E2870613CB9}">
      <dgm:prSet/>
      <dgm:spPr/>
      <dgm:t>
        <a:bodyPr/>
        <a:lstStyle/>
        <a:p>
          <a:endParaRPr lang="en-US"/>
        </a:p>
      </dgm:t>
    </dgm:pt>
    <dgm:pt modelId="{20590409-8C3B-4120-8587-2FFC6A9E9C00}">
      <dgm:prSet/>
      <dgm:spPr/>
      <dgm:t>
        <a:bodyPr/>
        <a:lstStyle/>
        <a:p>
          <a:r>
            <a:rPr lang="de-DE"/>
            <a:t>Fortschritt besser als bei Pygame</a:t>
          </a:r>
          <a:endParaRPr lang="en-US"/>
        </a:p>
      </dgm:t>
    </dgm:pt>
    <dgm:pt modelId="{01B8C2C7-46CE-452C-9820-5CBB8580FF99}" type="parTrans" cxnId="{341D092A-B9F0-4A3F-BAB5-945A1B230704}">
      <dgm:prSet/>
      <dgm:spPr/>
      <dgm:t>
        <a:bodyPr/>
        <a:lstStyle/>
        <a:p>
          <a:endParaRPr lang="en-US"/>
        </a:p>
      </dgm:t>
    </dgm:pt>
    <dgm:pt modelId="{127B8D85-0766-42EF-BF9C-AE060C1DA73A}" type="sibTrans" cxnId="{341D092A-B9F0-4A3F-BAB5-945A1B230704}">
      <dgm:prSet/>
      <dgm:spPr/>
      <dgm:t>
        <a:bodyPr/>
        <a:lstStyle/>
        <a:p>
          <a:endParaRPr lang="en-US"/>
        </a:p>
      </dgm:t>
    </dgm:pt>
    <dgm:pt modelId="{9013A000-9F95-47AF-8796-A4FC929719A8}">
      <dgm:prSet/>
      <dgm:spPr/>
      <dgm:t>
        <a:bodyPr/>
        <a:lstStyle/>
        <a:p>
          <a:r>
            <a:rPr lang="de-DE"/>
            <a:t>Bessere Logik als bei Pygame</a:t>
          </a:r>
          <a:endParaRPr lang="en-US"/>
        </a:p>
      </dgm:t>
    </dgm:pt>
    <dgm:pt modelId="{31FFE785-B5B6-425D-B69C-74F5C35895F8}" type="parTrans" cxnId="{46FFCFA8-25AD-49E0-849D-9DE21D69D033}">
      <dgm:prSet/>
      <dgm:spPr/>
      <dgm:t>
        <a:bodyPr/>
        <a:lstStyle/>
        <a:p>
          <a:endParaRPr lang="en-US"/>
        </a:p>
      </dgm:t>
    </dgm:pt>
    <dgm:pt modelId="{394B13BB-46FC-463B-BF70-2642F1B84143}" type="sibTrans" cxnId="{46FFCFA8-25AD-49E0-849D-9DE21D69D033}">
      <dgm:prSet/>
      <dgm:spPr/>
      <dgm:t>
        <a:bodyPr/>
        <a:lstStyle/>
        <a:p>
          <a:endParaRPr lang="en-US"/>
        </a:p>
      </dgm:t>
    </dgm:pt>
    <dgm:pt modelId="{2692BCF6-D7A0-453D-9DDA-33BEEADBF5BF}" type="pres">
      <dgm:prSet presAssocID="{D61BBEDF-EC40-4753-8D86-2EF020E4E3BB}" presName="linear" presStyleCnt="0">
        <dgm:presLayoutVars>
          <dgm:animLvl val="lvl"/>
          <dgm:resizeHandles val="exact"/>
        </dgm:presLayoutVars>
      </dgm:prSet>
      <dgm:spPr/>
    </dgm:pt>
    <dgm:pt modelId="{06A6F852-F6B2-49C7-BB70-724178719C2C}" type="pres">
      <dgm:prSet presAssocID="{9F02CD42-A88E-47FE-9448-9B7963A1CE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FC0574-79E1-46D8-A18B-C7E1EA769D93}" type="pres">
      <dgm:prSet presAssocID="{04B25EFF-7956-41B3-8D4B-BFEBBE496DE1}" presName="spacer" presStyleCnt="0"/>
      <dgm:spPr/>
    </dgm:pt>
    <dgm:pt modelId="{2216588A-CD35-48EB-89E9-FB2C85397092}" type="pres">
      <dgm:prSet presAssocID="{085B44A6-2752-4430-9B0B-D7F5BB30E9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53D92B-EA3C-4AAD-BF24-16376ECD6487}" type="pres">
      <dgm:prSet presAssocID="{8C3AA7CE-6ACB-4733-8B90-9ABA08FC3DF3}" presName="spacer" presStyleCnt="0"/>
      <dgm:spPr/>
    </dgm:pt>
    <dgm:pt modelId="{686584C8-2E35-4DDA-8C7A-BF09A7623595}" type="pres">
      <dgm:prSet presAssocID="{63812B80-22D0-4752-BBBA-615380135F9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579EDA-ED8C-48B2-93A9-1416F1B8E422}" type="pres">
      <dgm:prSet presAssocID="{AD1F3BB9-4E12-4895-99E6-0F9C39A21E46}" presName="spacer" presStyleCnt="0"/>
      <dgm:spPr/>
    </dgm:pt>
    <dgm:pt modelId="{06D4FA83-6BB9-4631-9328-93256888959D}" type="pres">
      <dgm:prSet presAssocID="{20590409-8C3B-4120-8587-2FFC6A9E9C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4647E8-327E-478C-A44B-0DAE53DEC100}" type="pres">
      <dgm:prSet presAssocID="{127B8D85-0766-42EF-BF9C-AE060C1DA73A}" presName="spacer" presStyleCnt="0"/>
      <dgm:spPr/>
    </dgm:pt>
    <dgm:pt modelId="{3EDA318A-8A9C-42B1-B401-3AA08EBD3AFA}" type="pres">
      <dgm:prSet presAssocID="{9013A000-9F95-47AF-8796-A4FC929719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36BED1C-F574-452C-BB12-01CCE620BB12}" type="presOf" srcId="{D61BBEDF-EC40-4753-8D86-2EF020E4E3BB}" destId="{2692BCF6-D7A0-453D-9DDA-33BEEADBF5BF}" srcOrd="0" destOrd="0" presId="urn:microsoft.com/office/officeart/2005/8/layout/vList2"/>
    <dgm:cxn modelId="{51FC3F21-3E78-4D53-A9F7-B5640F333622}" type="presOf" srcId="{20590409-8C3B-4120-8587-2FFC6A9E9C00}" destId="{06D4FA83-6BB9-4631-9328-93256888959D}" srcOrd="0" destOrd="0" presId="urn:microsoft.com/office/officeart/2005/8/layout/vList2"/>
    <dgm:cxn modelId="{341D092A-B9F0-4A3F-BAB5-945A1B230704}" srcId="{D61BBEDF-EC40-4753-8D86-2EF020E4E3BB}" destId="{20590409-8C3B-4120-8587-2FFC6A9E9C00}" srcOrd="3" destOrd="0" parTransId="{01B8C2C7-46CE-452C-9820-5CBB8580FF99}" sibTransId="{127B8D85-0766-42EF-BF9C-AE060C1DA73A}"/>
    <dgm:cxn modelId="{B662822A-1DF3-46D4-82C2-14F7D641041D}" type="presOf" srcId="{9013A000-9F95-47AF-8796-A4FC929719A8}" destId="{3EDA318A-8A9C-42B1-B401-3AA08EBD3AFA}" srcOrd="0" destOrd="0" presId="urn:microsoft.com/office/officeart/2005/8/layout/vList2"/>
    <dgm:cxn modelId="{D8A42759-5D47-4F7E-BAFF-68B6830AB27E}" srcId="{D61BBEDF-EC40-4753-8D86-2EF020E4E3BB}" destId="{9F02CD42-A88E-47FE-9448-9B7963A1CE3F}" srcOrd="0" destOrd="0" parTransId="{CD14EF2D-1615-449E-B613-8DDEE2255D2D}" sibTransId="{04B25EFF-7956-41B3-8D4B-BFEBBE496DE1}"/>
    <dgm:cxn modelId="{3C6C1092-9747-464B-B2C2-E47D65D1F543}" srcId="{D61BBEDF-EC40-4753-8D86-2EF020E4E3BB}" destId="{085B44A6-2752-4430-9B0B-D7F5BB30E9E6}" srcOrd="1" destOrd="0" parTransId="{2D57900B-93F7-4FB4-B8FA-32591146DEA2}" sibTransId="{8C3AA7CE-6ACB-4733-8B90-9ABA08FC3DF3}"/>
    <dgm:cxn modelId="{DA165BA1-B84B-4A1F-9E74-6E2870613CB9}" srcId="{D61BBEDF-EC40-4753-8D86-2EF020E4E3BB}" destId="{63812B80-22D0-4752-BBBA-615380135F99}" srcOrd="2" destOrd="0" parTransId="{4C11C379-A7B0-4946-888E-389B253AA6FC}" sibTransId="{AD1F3BB9-4E12-4895-99E6-0F9C39A21E46}"/>
    <dgm:cxn modelId="{46FFCFA8-25AD-49E0-849D-9DE21D69D033}" srcId="{D61BBEDF-EC40-4753-8D86-2EF020E4E3BB}" destId="{9013A000-9F95-47AF-8796-A4FC929719A8}" srcOrd="4" destOrd="0" parTransId="{31FFE785-B5B6-425D-B69C-74F5C35895F8}" sibTransId="{394B13BB-46FC-463B-BF70-2642F1B84143}"/>
    <dgm:cxn modelId="{7D4255A9-DDA6-41F1-9A63-3E167B0E3A17}" type="presOf" srcId="{9F02CD42-A88E-47FE-9448-9B7963A1CE3F}" destId="{06A6F852-F6B2-49C7-BB70-724178719C2C}" srcOrd="0" destOrd="0" presId="urn:microsoft.com/office/officeart/2005/8/layout/vList2"/>
    <dgm:cxn modelId="{56C6F5AD-DB87-454A-BF3A-F9B641C58643}" type="presOf" srcId="{085B44A6-2752-4430-9B0B-D7F5BB30E9E6}" destId="{2216588A-CD35-48EB-89E9-FB2C85397092}" srcOrd="0" destOrd="0" presId="urn:microsoft.com/office/officeart/2005/8/layout/vList2"/>
    <dgm:cxn modelId="{F777C9DD-14B8-46B5-8989-D32E276B1AAC}" type="presOf" srcId="{63812B80-22D0-4752-BBBA-615380135F99}" destId="{686584C8-2E35-4DDA-8C7A-BF09A7623595}" srcOrd="0" destOrd="0" presId="urn:microsoft.com/office/officeart/2005/8/layout/vList2"/>
    <dgm:cxn modelId="{16B8B74A-DF6F-44A8-9AF0-4131FB5D08C0}" type="presParOf" srcId="{2692BCF6-D7A0-453D-9DDA-33BEEADBF5BF}" destId="{06A6F852-F6B2-49C7-BB70-724178719C2C}" srcOrd="0" destOrd="0" presId="urn:microsoft.com/office/officeart/2005/8/layout/vList2"/>
    <dgm:cxn modelId="{BFBE94F0-0809-4DC8-B51B-0ECD9A3D1BA5}" type="presParOf" srcId="{2692BCF6-D7A0-453D-9DDA-33BEEADBF5BF}" destId="{B6FC0574-79E1-46D8-A18B-C7E1EA769D93}" srcOrd="1" destOrd="0" presId="urn:microsoft.com/office/officeart/2005/8/layout/vList2"/>
    <dgm:cxn modelId="{5C9183B3-7F6D-4AAA-A52E-107A6A86C3A6}" type="presParOf" srcId="{2692BCF6-D7A0-453D-9DDA-33BEEADBF5BF}" destId="{2216588A-CD35-48EB-89E9-FB2C85397092}" srcOrd="2" destOrd="0" presId="urn:microsoft.com/office/officeart/2005/8/layout/vList2"/>
    <dgm:cxn modelId="{E32B8DE5-8DF8-4D64-9C35-D94272D80DF9}" type="presParOf" srcId="{2692BCF6-D7A0-453D-9DDA-33BEEADBF5BF}" destId="{8F53D92B-EA3C-4AAD-BF24-16376ECD6487}" srcOrd="3" destOrd="0" presId="urn:microsoft.com/office/officeart/2005/8/layout/vList2"/>
    <dgm:cxn modelId="{2E10B405-D0C3-4463-9C07-D2F9EC6BCF53}" type="presParOf" srcId="{2692BCF6-D7A0-453D-9DDA-33BEEADBF5BF}" destId="{686584C8-2E35-4DDA-8C7A-BF09A7623595}" srcOrd="4" destOrd="0" presId="urn:microsoft.com/office/officeart/2005/8/layout/vList2"/>
    <dgm:cxn modelId="{A3EE8B74-96EA-4FA0-87C4-E803AD80ADD9}" type="presParOf" srcId="{2692BCF6-D7A0-453D-9DDA-33BEEADBF5BF}" destId="{77579EDA-ED8C-48B2-93A9-1416F1B8E422}" srcOrd="5" destOrd="0" presId="urn:microsoft.com/office/officeart/2005/8/layout/vList2"/>
    <dgm:cxn modelId="{0DFFC30E-AD00-49CD-A944-4EA0A56A3466}" type="presParOf" srcId="{2692BCF6-D7A0-453D-9DDA-33BEEADBF5BF}" destId="{06D4FA83-6BB9-4631-9328-93256888959D}" srcOrd="6" destOrd="0" presId="urn:microsoft.com/office/officeart/2005/8/layout/vList2"/>
    <dgm:cxn modelId="{8E5A44B4-A936-416C-A807-7DDC332DBC7A}" type="presParOf" srcId="{2692BCF6-D7A0-453D-9DDA-33BEEADBF5BF}" destId="{1D4647E8-327E-478C-A44B-0DAE53DEC100}" srcOrd="7" destOrd="0" presId="urn:microsoft.com/office/officeart/2005/8/layout/vList2"/>
    <dgm:cxn modelId="{B01C45DB-C20C-4363-9D33-93FE471221DF}" type="presParOf" srcId="{2692BCF6-D7A0-453D-9DDA-33BEEADBF5BF}" destId="{3EDA318A-8A9C-42B1-B401-3AA08EBD3A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F852-F6B2-49C7-BB70-724178719C2C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Ersten 2-3 Wochen mit Pygame</a:t>
          </a:r>
          <a:endParaRPr lang="en-US" sz="3200" kern="1200"/>
        </a:p>
      </dsp:txBody>
      <dsp:txXfrm>
        <a:off x="38381" y="64129"/>
        <a:ext cx="10438838" cy="709478"/>
      </dsp:txXfrm>
    </dsp:sp>
    <dsp:sp modelId="{2216588A-CD35-48EB-89E9-FB2C85397092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Dann Umstieg auf Unreal Engine</a:t>
          </a:r>
          <a:endParaRPr lang="en-US" sz="3200" kern="1200"/>
        </a:p>
      </dsp:txBody>
      <dsp:txXfrm>
        <a:off x="38381" y="942529"/>
        <a:ext cx="10438838" cy="709478"/>
      </dsp:txXfrm>
    </dsp:sp>
    <dsp:sp modelId="{686584C8-2E35-4DDA-8C7A-BF09A762359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Projekt und Github wurden neugestartet</a:t>
          </a:r>
          <a:endParaRPr lang="en-US" sz="3200" kern="1200"/>
        </a:p>
      </dsp:txBody>
      <dsp:txXfrm>
        <a:off x="38381" y="1820930"/>
        <a:ext cx="10438838" cy="709478"/>
      </dsp:txXfrm>
    </dsp:sp>
    <dsp:sp modelId="{06D4FA83-6BB9-4631-9328-93256888959D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Fortschritt besser als bei Pygame</a:t>
          </a:r>
          <a:endParaRPr lang="en-US" sz="3200" kern="1200"/>
        </a:p>
      </dsp:txBody>
      <dsp:txXfrm>
        <a:off x="38381" y="2699330"/>
        <a:ext cx="10438838" cy="709478"/>
      </dsp:txXfrm>
    </dsp:sp>
    <dsp:sp modelId="{3EDA318A-8A9C-42B1-B401-3AA08EBD3AF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Bessere Logik als bei Pygame</a:t>
          </a:r>
          <a:endParaRPr lang="en-US" sz="3200" kern="1200"/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8489-F919-42D4-88DC-7BD670D71C27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56561-5409-434B-AAE0-C43C93B0E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190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56561-5409-434B-AAE0-C43C93B0E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54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B53AC-721F-C600-F62A-7832D3C9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4BD7A-1CB5-5D1C-A01F-6858B88A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0CA4-DF2F-17C1-29FD-79BA0D3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54D20-9C52-CC62-0365-3863C29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6B697-F34D-B648-5E59-BB8CE77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1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13B6-3F91-F722-0857-3C743080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4E9F9A-BFFD-D5A6-B8F8-6C610A67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EAA1-4ED2-17AD-202D-7B33D92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6632C-073D-1314-265B-59DADCE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FF157-0A5F-9A00-FD5A-0CEA769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2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5450F-8AE8-A004-B094-3DD876CD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63935-A1B0-74A7-8F72-B93657CC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B278C-4B6F-330F-D152-EA0D652C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5D88-71B7-755A-492F-9E263C6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C9750-ACBB-78B8-3D4E-422EEF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70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0DD6-AEA8-1D65-9D82-20DC4DA1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92467-9D34-7A7A-C8AF-E506DAC3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08404-54BE-9583-D38D-91BF890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20E10-29DB-DF90-AC7C-F23A7218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2F585-4315-D9CB-BFC0-8C1DC0F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5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525B1-21D3-2D7B-486A-4E8D6A1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F5D3-6B61-7138-8902-2D3F3AF2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D4FDA-0D0A-E960-51ED-42ECC6D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CB08B-0AD5-E9D1-1CF6-198A6F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5F97-B67D-7F9E-FEFE-2976802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8E64-D4F0-CE2D-078D-8497716F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C7A39-3A0F-CEEA-B8D8-F45B0B0D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D5ACB8-330D-6112-33E6-1392861B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3486E-8554-53A8-8FB3-D51C1359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38C80-E6BA-837C-C182-9970B86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658C0-415F-B70F-FE44-CB9CFD5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0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5D77-1A0E-61A3-8E4B-8771D4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29FE7-6C2C-7579-B311-A926076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6F332-8456-4044-5818-BB0ECF3A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17A99-67F4-F6A1-A3ED-15A34790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E328F0-9BD2-C4ED-9065-D2502825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5AB1E4-3080-317E-74CE-8C48F18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46F903-433F-3C2F-BDEE-C623D0D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3CC0C-1E46-3040-DC11-0B3E3115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28675-C367-3554-1030-0FDB7C1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82418A-B422-AF89-F114-1B684EC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64622C-D76B-F787-99D3-0DB190D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E5C3C-9EC6-F690-7EFF-D7C79B6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6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C31957-8642-1EC3-C6BF-ACB64E9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09647-AE67-E1D7-C139-7BA3EE2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63C77E-8E5B-B2EB-62B2-59873C6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9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F3BD-5720-FB39-9C5C-C22FC26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1C7B2-404C-3C04-D8D1-FEA82F2C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03B0E-935D-5436-AEBB-C8DB3EC9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32027-809F-1BF7-7F06-7B5F858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80E5D-CDD8-467F-0FEA-A4E7B1F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80490E-D614-5A03-626F-D63ED14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0701-98F6-8E28-9ADD-CA2E2511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3D9E6A-6FCA-7D5F-4F87-BB1219B3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173768-7646-A6DB-71E5-A38CCB8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0DF4-4EB8-5314-047C-03446CD2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B01C8-0CBF-2482-C152-55A8548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862DF-3D47-6252-0A5A-C0D72D0B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4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87E1B-BBB3-EC42-6FC7-DC640B6C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6156-BC5A-597F-BC64-4712807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BCA06-6AFD-81EE-C0A6-6CD8CA7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3EA66-8A38-44A1-B09D-5C6674AF9FB8}" type="datetimeFigureOut">
              <a:rPr lang="de-AT" smtClean="0"/>
              <a:t>17.03.2024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A47F-7710-BB75-FA68-07AD229F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ABD0F-C14C-7670-AB10-E05E7082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9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A054-5430-B1F7-E8E3-51BF2C1B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Revenge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Samurai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30ED1-8D9A-20B4-D1A3-16CE184E8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Philip </a:t>
            </a:r>
            <a:r>
              <a:rPr lang="de-AT" dirty="0" err="1"/>
              <a:t>Ellmauthaler</a:t>
            </a:r>
            <a:r>
              <a:rPr lang="de-AT" dirty="0"/>
              <a:t>, Jonas Eder und Florian Hafner</a:t>
            </a:r>
          </a:p>
        </p:txBody>
      </p:sp>
    </p:spTree>
    <p:extLst>
      <p:ext uri="{BB962C8B-B14F-4D97-AF65-F5344CB8AC3E}">
        <p14:creationId xmlns:p14="http://schemas.microsoft.com/office/powerpoint/2010/main" val="42493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3A61BA-91D0-BE2B-6CA6-030B8F14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4D6D-DEB3-EAB2-B5C6-C2AC824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494" y="655976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AT" sz="3200" dirty="0"/>
              <a:t>Meilensteintrend Analyse</a:t>
            </a:r>
          </a:p>
          <a:p>
            <a:r>
              <a:rPr lang="de-AT" sz="3200" dirty="0"/>
              <a:t>Ergebnisse</a:t>
            </a:r>
          </a:p>
          <a:p>
            <a:pPr lvl="1"/>
            <a:r>
              <a:rPr lang="de-AT" sz="3200" dirty="0"/>
              <a:t>Spieler</a:t>
            </a:r>
          </a:p>
          <a:p>
            <a:pPr lvl="1"/>
            <a:r>
              <a:rPr lang="de-AT" sz="3200" dirty="0" err="1"/>
              <a:t>Map</a:t>
            </a:r>
            <a:endParaRPr lang="de-AT" sz="3200" dirty="0"/>
          </a:p>
          <a:p>
            <a:pPr lvl="1"/>
            <a:r>
              <a:rPr lang="de-AT" sz="3200" dirty="0"/>
              <a:t>Menü</a:t>
            </a:r>
          </a:p>
          <a:p>
            <a:pPr marL="0" indent="0">
              <a:buNone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762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2EA3207-FE3D-0170-D34E-CD2A3A8B2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8198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973DF14B-55CB-9B88-07EB-2A0ADF56C0B0}"/>
              </a:ext>
              <a:ext uri="{147F2762-F138-4A5C-976F-8EAC2B608ADB}">
                <a16:predDERef xmlns:a16="http://schemas.microsoft.com/office/drawing/2014/main" pred="{02EA3207-FE3D-0170-D34E-CD2A3A8B24ED}"/>
              </a:ext>
            </a:extLst>
          </p:cNvPr>
          <p:cNvSpPr/>
          <p:nvPr/>
        </p:nvSpPr>
        <p:spPr>
          <a:xfrm flipH="1">
            <a:off x="1356085" y="1140101"/>
            <a:ext cx="9970675" cy="3971953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731EE-6807-7145-AB5F-3AC81E3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Fortschritt/ Projektstand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73FA8-3A71-4EB3-18CB-363D7DD2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6280" cy="4961255"/>
          </a:xfrm>
        </p:spPr>
        <p:txBody>
          <a:bodyPr>
            <a:normAutofit/>
          </a:bodyPr>
          <a:lstStyle/>
          <a:p>
            <a:r>
              <a:rPr lang="de-DE" dirty="0"/>
              <a:t> Spielfigur :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Animationen</a:t>
            </a:r>
          </a:p>
          <a:p>
            <a:r>
              <a:rPr lang="de-DE" dirty="0"/>
              <a:t>Menü:</a:t>
            </a:r>
          </a:p>
          <a:p>
            <a:pPr lvl="1"/>
            <a:r>
              <a:rPr lang="de-DE" dirty="0"/>
              <a:t>Start </a:t>
            </a:r>
          </a:p>
          <a:p>
            <a:pPr lvl="1"/>
            <a:r>
              <a:rPr lang="de-DE" dirty="0" err="1"/>
              <a:t>Quit</a:t>
            </a:r>
            <a:endParaRPr lang="de-DE" dirty="0"/>
          </a:p>
          <a:p>
            <a:r>
              <a:rPr lang="de-AT" dirty="0"/>
              <a:t>Maps: </a:t>
            </a:r>
          </a:p>
          <a:p>
            <a:pPr lvl="1"/>
            <a:r>
              <a:rPr lang="de-AT" dirty="0"/>
              <a:t>Aktuell 2 Test Maps</a:t>
            </a:r>
          </a:p>
          <a:p>
            <a:pPr lvl="1"/>
            <a:r>
              <a:rPr lang="de-AT" dirty="0"/>
              <a:t>Mehrere </a:t>
            </a:r>
            <a:r>
              <a:rPr lang="de-AT" dirty="0" err="1"/>
              <a:t>Tilesets</a:t>
            </a:r>
            <a:r>
              <a:rPr lang="de-AT" dirty="0"/>
              <a:t> bereit, um Maps zu erstellen</a:t>
            </a:r>
          </a:p>
          <a:p>
            <a:pPr lvl="1"/>
            <a:r>
              <a:rPr lang="de-AT" dirty="0"/>
              <a:t>Moving </a:t>
            </a:r>
            <a:r>
              <a:rPr lang="de-AT" dirty="0" err="1"/>
              <a:t>Platforms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977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5618-DA50-A1B6-E1F3-1F004DA9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Fortschritte/Projektstand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BC635-B9E1-1D41-8746-049FB6A6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NPC:</a:t>
            </a:r>
          </a:p>
          <a:p>
            <a:pPr lvl="1"/>
            <a:r>
              <a:rPr lang="de-DE" dirty="0" err="1"/>
              <a:t>Plannung</a:t>
            </a:r>
            <a:r>
              <a:rPr lang="de-DE" dirty="0"/>
              <a:t> begonnen</a:t>
            </a:r>
          </a:p>
          <a:p>
            <a:pPr lvl="1"/>
            <a:r>
              <a:rPr lang="de-DE" dirty="0"/>
              <a:t>Im Zeitplan</a:t>
            </a:r>
          </a:p>
          <a:p>
            <a:r>
              <a:rPr lang="de-DE" dirty="0"/>
              <a:t>Items:</a:t>
            </a:r>
          </a:p>
          <a:p>
            <a:pPr lvl="1"/>
            <a:r>
              <a:rPr lang="de-DE" dirty="0"/>
              <a:t>Noch nicht begonnen</a:t>
            </a:r>
          </a:p>
          <a:p>
            <a:pPr lvl="1"/>
            <a:r>
              <a:rPr lang="de-DE" dirty="0"/>
              <a:t>Verzögerung</a:t>
            </a:r>
          </a:p>
          <a:p>
            <a:r>
              <a:rPr lang="de-DE" dirty="0" err="1"/>
              <a:t>Savestates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Planung für die Bewältigung des Arbeitspakets</a:t>
            </a:r>
          </a:p>
          <a:p>
            <a:pPr lvl="1"/>
            <a:r>
              <a:rPr lang="de-DE" dirty="0"/>
              <a:t>Im Zeitplan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71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E487-B636-7705-6E45-2A1ACFE8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Unreal Engine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47958DF-4F65-B822-7AA5-5AAB8C151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AB358E-57B8-595A-44EC-F8FA5599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BA225-630A-A6AD-84D8-6247988D0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247904" y="690752"/>
            <a:ext cx="9735223" cy="54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F5D4D1-1DD4-E287-FAE1-0F0579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7E8F1E-3760-B088-A896-0CDB250D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F674F2-948F-1DA4-2819-598BA824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1710812" y="526518"/>
            <a:ext cx="10283884" cy="57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7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4562B3-2745-C71D-11DF-250E299D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8" r="-1" b="3120"/>
          <a:stretch/>
        </p:blipFill>
        <p:spPr>
          <a:xfrm>
            <a:off x="-1" y="190"/>
            <a:ext cx="8128855" cy="52911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4DD93-1EFE-9751-5205-FDB5B78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Spieler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F20DCC-90AD-4C68-586F-1A7DED747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1" r="27186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40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Revenge of the Samurai</vt:lpstr>
      <vt:lpstr>Inhalt</vt:lpstr>
      <vt:lpstr>PowerPoint-Präsentation</vt:lpstr>
      <vt:lpstr>Fortschritt/ Projektstand</vt:lpstr>
      <vt:lpstr>Fortschritte/Projektstand</vt:lpstr>
      <vt:lpstr>Umstieg auf Unreal Engine</vt:lpstr>
      <vt:lpstr>Menü</vt:lpstr>
      <vt:lpstr>Map</vt:lpstr>
      <vt:lpstr>Spieler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Revenge of the Samurai</dc:title>
  <dc:creator>Eder Jonas</dc:creator>
  <cp:lastModifiedBy>Eder Jonas</cp:lastModifiedBy>
  <cp:revision>13</cp:revision>
  <dcterms:created xsi:type="dcterms:W3CDTF">2024-03-15T09:00:18Z</dcterms:created>
  <dcterms:modified xsi:type="dcterms:W3CDTF">2024-03-17T09:40:27Z</dcterms:modified>
</cp:coreProperties>
</file>