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pic_\Documents\Unreal%20Projects\RotS\Projektdokumentation\Meilensteintrend%20anal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Meilensteintrendanalyse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Tabelle2!$B$4:$C$4</c:f>
              <c:strCache>
                <c:ptCount val="2"/>
                <c:pt idx="0">
                  <c:v>Sandbox</c:v>
                </c:pt>
                <c:pt idx="1">
                  <c:v>14.06.2024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Tabelle2!$D$4:$W$4</c:f>
              <c:numCache>
                <c:formatCode>m/d/yyyy</c:formatCode>
                <c:ptCount val="20"/>
                <c:pt idx="0">
                  <c:v>45457</c:v>
                </c:pt>
                <c:pt idx="1">
                  <c:v>45457</c:v>
                </c:pt>
                <c:pt idx="2">
                  <c:v>45457</c:v>
                </c:pt>
                <c:pt idx="3">
                  <c:v>45457</c:v>
                </c:pt>
                <c:pt idx="4">
                  <c:v>45457</c:v>
                </c:pt>
                <c:pt idx="5">
                  <c:v>45457</c:v>
                </c:pt>
                <c:pt idx="6">
                  <c:v>45457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24-49AB-B7F7-E71CF44316CC}"/>
            </c:ext>
          </c:extLst>
        </c:ser>
        <c:ser>
          <c:idx val="1"/>
          <c:order val="1"/>
          <c:tx>
            <c:strRef>
              <c:f>Tabelle2!$B$5:$C$5</c:f>
              <c:strCache>
                <c:ptCount val="2"/>
                <c:pt idx="0">
                  <c:v>Spielerfigur</c:v>
                </c:pt>
                <c:pt idx="1">
                  <c:v>17.04.2024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Tabelle2!$D$5:$W$5</c:f>
              <c:numCache>
                <c:formatCode>m/d/yyyy</c:formatCode>
                <c:ptCount val="20"/>
                <c:pt idx="0">
                  <c:v>45399</c:v>
                </c:pt>
                <c:pt idx="1">
                  <c:v>45399</c:v>
                </c:pt>
                <c:pt idx="2">
                  <c:v>45399</c:v>
                </c:pt>
                <c:pt idx="3">
                  <c:v>45399</c:v>
                </c:pt>
                <c:pt idx="4">
                  <c:v>45399</c:v>
                </c:pt>
                <c:pt idx="5">
                  <c:v>45399</c:v>
                </c:pt>
                <c:pt idx="6">
                  <c:v>45399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24-49AB-B7F7-E71CF44316CC}"/>
            </c:ext>
          </c:extLst>
        </c:ser>
        <c:ser>
          <c:idx val="2"/>
          <c:order val="2"/>
          <c:tx>
            <c:strRef>
              <c:f>Tabelle2!$B$6:$C$6</c:f>
              <c:strCache>
                <c:ptCount val="2"/>
                <c:pt idx="0">
                  <c:v>Items(Optional)</c:v>
                </c:pt>
                <c:pt idx="1">
                  <c:v>20.03.2024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Tabelle2!$D$6:$W$6</c:f>
              <c:numCache>
                <c:formatCode>m/d/yyyy</c:formatCode>
                <c:ptCount val="20"/>
                <c:pt idx="0">
                  <c:v>45371</c:v>
                </c:pt>
                <c:pt idx="1">
                  <c:v>45371</c:v>
                </c:pt>
                <c:pt idx="2">
                  <c:v>45371</c:v>
                </c:pt>
                <c:pt idx="3">
                  <c:v>45371</c:v>
                </c:pt>
                <c:pt idx="4">
                  <c:v>45398</c:v>
                </c:pt>
                <c:pt idx="5">
                  <c:v>45398</c:v>
                </c:pt>
                <c:pt idx="6">
                  <c:v>45398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24-49AB-B7F7-E71CF44316CC}"/>
            </c:ext>
          </c:extLst>
        </c:ser>
        <c:ser>
          <c:idx val="3"/>
          <c:order val="3"/>
          <c:tx>
            <c:strRef>
              <c:f>Tabelle2!$B$7:$C$7</c:f>
              <c:strCache>
                <c:ptCount val="2"/>
                <c:pt idx="0">
                  <c:v>Mapsbauen</c:v>
                </c:pt>
                <c:pt idx="1">
                  <c:v>15.05.2024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Tabelle2!$D$7:$W$7</c:f>
              <c:numCache>
                <c:formatCode>m/d/yyyy</c:formatCode>
                <c:ptCount val="20"/>
                <c:pt idx="0">
                  <c:v>45427</c:v>
                </c:pt>
                <c:pt idx="1">
                  <c:v>45427</c:v>
                </c:pt>
                <c:pt idx="2">
                  <c:v>45427</c:v>
                </c:pt>
                <c:pt idx="3">
                  <c:v>45427</c:v>
                </c:pt>
                <c:pt idx="4">
                  <c:v>45429</c:v>
                </c:pt>
                <c:pt idx="5">
                  <c:v>45429</c:v>
                </c:pt>
                <c:pt idx="6">
                  <c:v>45429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24-49AB-B7F7-E71CF44316CC}"/>
            </c:ext>
          </c:extLst>
        </c:ser>
        <c:ser>
          <c:idx val="4"/>
          <c:order val="4"/>
          <c:tx>
            <c:strRef>
              <c:f>Tabelle2!$B$8:$C$8</c:f>
              <c:strCache>
                <c:ptCount val="2"/>
                <c:pt idx="0">
                  <c:v>Savestates</c:v>
                </c:pt>
                <c:pt idx="1">
                  <c:v>03.04.2024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Tabelle2!$D$8:$W$8</c:f>
              <c:numCache>
                <c:formatCode>m/d/yyyy</c:formatCode>
                <c:ptCount val="20"/>
                <c:pt idx="0">
                  <c:v>45385</c:v>
                </c:pt>
                <c:pt idx="1">
                  <c:v>45385</c:v>
                </c:pt>
                <c:pt idx="2">
                  <c:v>45385</c:v>
                </c:pt>
                <c:pt idx="3">
                  <c:v>45385</c:v>
                </c:pt>
                <c:pt idx="4">
                  <c:v>45429</c:v>
                </c:pt>
                <c:pt idx="5">
                  <c:v>45429</c:v>
                </c:pt>
                <c:pt idx="6">
                  <c:v>45429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024-49AB-B7F7-E71CF44316CC}"/>
            </c:ext>
          </c:extLst>
        </c:ser>
        <c:ser>
          <c:idx val="5"/>
          <c:order val="5"/>
          <c:tx>
            <c:strRef>
              <c:f>Tabelle2!$B$9:$C$9</c:f>
              <c:strCache>
                <c:ptCount val="2"/>
                <c:pt idx="0">
                  <c:v>NPC</c:v>
                </c:pt>
                <c:pt idx="1">
                  <c:v>24.05.2024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Tabelle2!$D$9:$W$9</c:f>
              <c:numCache>
                <c:formatCode>m/d/yyyy</c:formatCode>
                <c:ptCount val="20"/>
                <c:pt idx="0">
                  <c:v>45436</c:v>
                </c:pt>
                <c:pt idx="1">
                  <c:v>45436</c:v>
                </c:pt>
                <c:pt idx="2">
                  <c:v>45436</c:v>
                </c:pt>
                <c:pt idx="3">
                  <c:v>45436</c:v>
                </c:pt>
                <c:pt idx="4">
                  <c:v>45436</c:v>
                </c:pt>
                <c:pt idx="5">
                  <c:v>45436</c:v>
                </c:pt>
                <c:pt idx="6">
                  <c:v>45436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024-49AB-B7F7-E71CF44316CC}"/>
            </c:ext>
          </c:extLst>
        </c:ser>
        <c:ser>
          <c:idx val="6"/>
          <c:order val="6"/>
          <c:tx>
            <c:strRef>
              <c:f>Tabelle2!$B$10:$C$10</c:f>
              <c:strCache>
                <c:ptCount val="2"/>
                <c:pt idx="0">
                  <c:v>Menü</c:v>
                </c:pt>
                <c:pt idx="1">
                  <c:v>03.04.2024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Tabelle2!$D$2:$V$2</c:f>
              <c:numCache>
                <c:formatCode>m/d/yyyy</c:formatCode>
                <c:ptCount val="19"/>
                <c:pt idx="0">
                  <c:v>45324</c:v>
                </c:pt>
                <c:pt idx="1">
                  <c:v>45331</c:v>
                </c:pt>
                <c:pt idx="2">
                  <c:v>45338</c:v>
                </c:pt>
                <c:pt idx="3">
                  <c:v>45345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</c:numCache>
            </c:numRef>
          </c:cat>
          <c:val>
            <c:numRef>
              <c:f>Tabelle2!$D$10:$W$10</c:f>
              <c:numCache>
                <c:formatCode>m/d/yyyy</c:formatCode>
                <c:ptCount val="20"/>
                <c:pt idx="0">
                  <c:v>45385</c:v>
                </c:pt>
                <c:pt idx="1">
                  <c:v>45386</c:v>
                </c:pt>
                <c:pt idx="2">
                  <c:v>45387</c:v>
                </c:pt>
                <c:pt idx="3">
                  <c:v>45388</c:v>
                </c:pt>
                <c:pt idx="4">
                  <c:v>45429</c:v>
                </c:pt>
                <c:pt idx="5">
                  <c:v>45429</c:v>
                </c:pt>
                <c:pt idx="6">
                  <c:v>45415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024-49AB-B7F7-E71CF44316CC}"/>
            </c:ext>
          </c:extLst>
        </c:ser>
        <c:ser>
          <c:idx val="7"/>
          <c:order val="7"/>
          <c:tx>
            <c:strRef>
              <c:f>Tabelle2!$B$11</c:f>
              <c:strCache>
                <c:ptCount val="1"/>
                <c:pt idx="0">
                  <c:v>Musik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Tabelle2!$D$11:$V$11</c:f>
              <c:numCache>
                <c:formatCode>m/d/yyyy</c:formatCode>
                <c:ptCount val="19"/>
                <c:pt idx="0">
                  <c:v>45443</c:v>
                </c:pt>
                <c:pt idx="1">
                  <c:v>45443</c:v>
                </c:pt>
                <c:pt idx="2">
                  <c:v>45443</c:v>
                </c:pt>
                <c:pt idx="3">
                  <c:v>45443</c:v>
                </c:pt>
                <c:pt idx="4">
                  <c:v>45422</c:v>
                </c:pt>
                <c:pt idx="5">
                  <c:v>45422</c:v>
                </c:pt>
                <c:pt idx="6">
                  <c:v>45422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024-49AB-B7F7-E71CF4431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231048"/>
        <c:axId val="718233096"/>
      </c:lineChart>
      <c:dateAx>
        <c:axId val="71823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3096"/>
        <c:crosses val="autoZero"/>
        <c:auto val="1"/>
        <c:lblOffset val="100"/>
        <c:baseTimeUnit val="days"/>
      </c:dateAx>
      <c:valAx>
        <c:axId val="718233096"/>
        <c:scaling>
          <c:orientation val="minMax"/>
          <c:max val="45470"/>
          <c:min val="453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1048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B53AC-721F-C600-F62A-7832D3C97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84BD7A-1CB5-5D1C-A01F-6858B88A6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C0CA4-DF2F-17C1-29FD-79BA0D36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054D20-9C52-CC62-0365-3863C290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6B697-F34D-B648-5E59-BB8CE770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11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713B6-3F91-F722-0857-3C743080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4E9F9A-BFFD-D5A6-B8F8-6C610A67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1EAA1-4ED2-17AD-202D-7B33D926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6632C-073D-1314-265B-59DADCED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FF157-0A5F-9A00-FD5A-0CEA7695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625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5450F-8AE8-A004-B094-3DD876CD1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B63935-A1B0-74A7-8F72-B93657CC0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B278C-4B6F-330F-D152-EA0D652C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5D88-71B7-755A-492F-9E263C64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C9750-ACBB-78B8-3D4E-422EEF1A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708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50DD6-AEA8-1D65-9D82-20DC4DA1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92467-9D34-7A7A-C8AF-E506DAC3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A08404-54BE-9583-D38D-91BF8901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20E10-29DB-DF90-AC7C-F23A7218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2F585-4315-D9CB-BFC0-8C1DC0F9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155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525B1-21D3-2D7B-486A-4E8D6A13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F5D3-6B61-7138-8902-2D3F3AF2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BD4FDA-0D0A-E960-51ED-42ECC6DB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CB08B-0AD5-E9D1-1CF6-198A6FD3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F5F97-B67D-7F9E-FEFE-29768021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16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E8E64-D4F0-CE2D-078D-8497716F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C7A39-3A0F-CEEA-B8D8-F45B0B0D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D5ACB8-330D-6112-33E6-1392861BF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73486E-8554-53A8-8FB3-D51C1359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938C80-E6BA-837C-C182-9970B866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7658C0-415F-B70F-FE44-CB9CFD5E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809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25D77-1A0E-61A3-8E4B-8771D4E3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A29FE7-6C2C-7579-B311-A9260765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26F332-8456-4044-5818-BB0ECF3A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17A99-67F4-F6A1-A3ED-15A347909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E328F0-9BD2-C4ED-9065-D2502825E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5AB1E4-3080-317E-74CE-8C48F18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46F903-433F-3C2F-BDEE-C623D0D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03CC0C-1E46-3040-DC11-0B3E3115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439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28675-C367-3554-1030-0FDB7C1E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82418A-B422-AF89-F114-1B684EC7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64622C-D76B-F787-99D3-0DB190D3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3E5C3C-9EC6-F690-7EFF-D7C79B67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963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C31957-8642-1EC3-C6BF-ACB64E9D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C09647-AE67-E1D7-C139-7BA3EE2C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63C77E-8E5B-B2EB-62B2-59873C6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39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CF3BD-5720-FB39-9C5C-C22FC262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1C7B2-404C-3C04-D8D1-FEA82F2C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803B0E-935D-5436-AEBB-C8DB3EC9C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32027-809F-1BF7-7F06-7B5F858F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80E5D-CDD8-467F-0FEA-A4E7B1F1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80490E-D614-5A03-626F-D63ED14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79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90701-98F6-8E28-9ADD-CA2E2511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3D9E6A-6FCA-7D5F-4F87-BB1219B3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173768-7646-A6DB-71E5-A38CCB84A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50DF4-4EB8-5314-047C-03446CD2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B01C8-0CBF-2482-C152-55A85487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862DF-3D47-6252-0A5A-C0D72D0B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149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087E1B-BBB3-EC42-6FC7-DC640B6C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1C6156-BC5A-597F-BC64-4712807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BCA06-6AFD-81EE-C0A6-6CD8CA79F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3EA66-8A38-44A1-B09D-5C6674AF9FB8}" type="datetimeFigureOut">
              <a:rPr lang="de-AT" smtClean="0"/>
              <a:t>15.03.2024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8A47F-7710-BB75-FA68-07AD229F2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ABD0F-C14C-7670-AB10-E05E7082F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0EB92-BF5B-4D12-A198-75919D5439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793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A054-5430-B1F7-E8E3-51BF2C1BB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Revenge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Samurai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D30ED1-8D9A-20B4-D1A3-16CE184E8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Von Philip </a:t>
            </a:r>
            <a:r>
              <a:rPr lang="de-AT" dirty="0" err="1"/>
              <a:t>Ellmauthaler</a:t>
            </a:r>
            <a:r>
              <a:rPr lang="de-AT" dirty="0"/>
              <a:t>, Jonas Eder und Florian Hafner</a:t>
            </a:r>
          </a:p>
        </p:txBody>
      </p:sp>
    </p:spTree>
    <p:extLst>
      <p:ext uri="{BB962C8B-B14F-4D97-AF65-F5344CB8AC3E}">
        <p14:creationId xmlns:p14="http://schemas.microsoft.com/office/powerpoint/2010/main" val="424936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A61BA-91D0-BE2B-6CA6-030B8F14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74D6D-DEB3-EAB2-B5C6-C2AC8249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Meilensteintrend Analyse</a:t>
            </a:r>
          </a:p>
          <a:p>
            <a:r>
              <a:rPr lang="de-AT" dirty="0"/>
              <a:t>Ergebnisse</a:t>
            </a:r>
          </a:p>
          <a:p>
            <a:pPr lvl="1"/>
            <a:r>
              <a:rPr lang="de-AT" dirty="0"/>
              <a:t>Spieler</a:t>
            </a:r>
          </a:p>
          <a:p>
            <a:pPr lvl="1"/>
            <a:r>
              <a:rPr lang="de-AT" dirty="0"/>
              <a:t>Menü</a:t>
            </a:r>
          </a:p>
          <a:p>
            <a:r>
              <a:rPr lang="de-AT" dirty="0"/>
              <a:t>Kurzes Beispiel</a:t>
            </a:r>
          </a:p>
          <a:p>
            <a:r>
              <a:rPr lang="de-AT" dirty="0"/>
              <a:t>Fazit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22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02EA3207-FE3D-0170-D34E-CD2A3A8B2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881984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973DF14B-55CB-9B88-07EB-2A0ADF56C0B0}"/>
              </a:ext>
              <a:ext uri="{147F2762-F138-4A5C-976F-8EAC2B608ADB}">
                <a16:predDERef xmlns:a16="http://schemas.microsoft.com/office/drawing/2014/main" pred="{02EA3207-FE3D-0170-D34E-CD2A3A8B24ED}"/>
              </a:ext>
            </a:extLst>
          </p:cNvPr>
          <p:cNvSpPr/>
          <p:nvPr/>
        </p:nvSpPr>
        <p:spPr>
          <a:xfrm flipH="1">
            <a:off x="1356085" y="1140101"/>
            <a:ext cx="9970675" cy="3971953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CBA225-630A-A6AD-84D8-6247988D02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AB358E-57B8-595A-44EC-F8FA5599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Menü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8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A4DD93-1EFE-9751-5205-FDB5B781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324660"/>
          </a:solidFill>
          <a:ln>
            <a:solidFill>
              <a:srgbClr val="3246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Spieler</a:t>
            </a:r>
          </a:p>
        </p:txBody>
      </p:sp>
      <p:pic>
        <p:nvPicPr>
          <p:cNvPr id="5" name="Inhaltsplatzhalter 4" descr="Ein Bild, das Screenshot, Text, 3D-Modellierung, Grafiksoftware enthält.&#10;&#10;Automatisch generierte Beschreibung">
            <a:extLst>
              <a:ext uri="{FF2B5EF4-FFF2-40B4-BE49-F238E27FC236}">
                <a16:creationId xmlns:a16="http://schemas.microsoft.com/office/drawing/2014/main" id="{9756885B-1E9A-7B3E-A373-374DCDDF1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022"/>
          <a:stretch/>
        </p:blipFill>
        <p:spPr>
          <a:xfrm>
            <a:off x="3705665" y="1033085"/>
            <a:ext cx="7533024" cy="50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A4DD93-1EFE-9751-5205-FDB5B781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324660"/>
          </a:solidFill>
          <a:ln>
            <a:solidFill>
              <a:srgbClr val="3246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Spieler Control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589ADEE-4071-FAF5-3028-0EEB07485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16"/>
          <a:stretch/>
        </p:blipFill>
        <p:spPr>
          <a:xfrm>
            <a:off x="3806148" y="1161569"/>
            <a:ext cx="7076216" cy="474312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5D56BF-8437-BA46-690F-74B725E1667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2590584" y="6252033"/>
            <a:ext cx="670673" cy="23920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5721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Revenge of the Samurai</vt:lpstr>
      <vt:lpstr>Inhalt</vt:lpstr>
      <vt:lpstr>PowerPoint-Präsentation</vt:lpstr>
      <vt:lpstr>Menü</vt:lpstr>
      <vt:lpstr>Spieler</vt:lpstr>
      <vt:lpstr>Spieler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Revenge of the Samurai</dc:title>
  <dc:creator>Eder Jonas</dc:creator>
  <cp:lastModifiedBy>Eder Jonas</cp:lastModifiedBy>
  <cp:revision>8</cp:revision>
  <dcterms:created xsi:type="dcterms:W3CDTF">2024-03-15T09:00:18Z</dcterms:created>
  <dcterms:modified xsi:type="dcterms:W3CDTF">2024-03-15T10:35:30Z</dcterms:modified>
</cp:coreProperties>
</file>