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7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FF802-3A79-422C-8B92-E05596232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1CED0E-71A0-47F2-81CC-74204D187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FFAA8F-0B17-4A0A-BD13-D4087767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FC48-F7EB-4578-9413-EB613FA1EF29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34E7B0-85BD-4333-BE9D-E6261665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6C9BE7-7BA8-474C-A06F-9F7C588C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A2D0-CBDB-4174-8A24-475AF9FD3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35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B64A9-608E-4AE2-89DD-6A43F2BBB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51801B-4D41-4163-8047-420A45D6C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7D4398-428C-4913-B4AF-1A27D5D8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FC48-F7EB-4578-9413-EB613FA1EF29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D62C85-F5E6-4259-B668-121440E0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7822CE-A0D7-4CEE-9D25-CBAC33B2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A2D0-CBDB-4174-8A24-475AF9FD3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75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8929372-A2A0-4F41-A327-29E8121BC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4F7203-565A-4955-A9E6-1B0D40264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0F1C66-70FA-4C84-B4F1-8E15C90F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FC48-F7EB-4578-9413-EB613FA1EF29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941EE0-D388-4D65-9B31-629DA48D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2964AD-AE5C-4813-BD6D-C4CFE885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A2D0-CBDB-4174-8A24-475AF9FD3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72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7C7C7-73A4-4D6D-ADB2-494B6CBD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3288C3-9AA6-49A4-8630-A54257B58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A65FA6-9DFE-4932-BEEF-DB380447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FC48-F7EB-4578-9413-EB613FA1EF29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8798EC-0EFD-4840-B234-528821DB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1F03F4-36F1-4B25-9D83-9A1667D3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A2D0-CBDB-4174-8A24-475AF9FD3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38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B6090-9FB1-4368-9111-0582F101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B46B26-473E-43F2-AEF6-6EA185957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549547-3C4D-43E1-B65C-EA1E910B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FC48-F7EB-4578-9413-EB613FA1EF29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97F53E-CDB5-447C-9885-74DE7C3D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31B445-AD4E-4750-8703-B66924DA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A2D0-CBDB-4174-8A24-475AF9FD3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56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C89C3-3257-4E71-9E4A-1BC06B42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0CBC81-7417-44A0-9CB3-BC894930B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B32F69-096F-4B5F-8A9D-E84AB6A9A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9044B9-1120-44AB-B479-354DCE3B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FC48-F7EB-4578-9413-EB613FA1EF29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1A314A-6608-4E53-988B-95DA2568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7F9C7E-71D6-4276-838B-EBC73BDC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A2D0-CBDB-4174-8A24-475AF9FD3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53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7F4AD5-5EC6-4657-A99C-19912843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4EA52B-808F-4043-AAF4-B652BFA84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16CF1E-D0A4-4C14-AF1B-D27466C10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C7D739-168C-460C-96C5-90D3DAFE6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AC92B6-06DD-46CC-9E47-BAFC7A4C2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18727DE-5B96-469D-9DD9-9814CA387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FC48-F7EB-4578-9413-EB613FA1EF29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CD4A2F1-B7A1-4F96-BBE9-66D0527C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B32A46E-5F9B-43D6-8A33-002DAC15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A2D0-CBDB-4174-8A24-475AF9FD3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23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3AFB0-8DB4-486B-B085-EE26B9B9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52472D-D36B-43A6-843B-C95076DD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FC48-F7EB-4578-9413-EB613FA1EF29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405CA1D-DF51-4770-B0E9-0CAA1EE8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C0FE908-515D-4BCB-9A80-F696988E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A2D0-CBDB-4174-8A24-475AF9FD3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18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C88684-BB79-455A-AD68-2DEE1A2A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FC48-F7EB-4578-9413-EB613FA1EF29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B5B4D06-A1F8-4CD6-B156-2C9F446EB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4FF373-1435-4B96-88BA-4EC042FD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A2D0-CBDB-4174-8A24-475AF9FD3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2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3AA777-2B05-432A-9653-4940180C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F431F4-1ADD-47C9-9399-BA4DC2843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CF22C0-78A6-41AF-BF65-2AE614DC1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96EFB6-E69F-429E-9779-C0534C41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FC48-F7EB-4578-9413-EB613FA1EF29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075193-9DEF-4194-A9AE-2D164CDC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5219C3-A098-4771-99A3-95F76CD4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A2D0-CBDB-4174-8A24-475AF9FD3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59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F02104-2A08-4D89-9BD2-5BE524260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04EF6D3-7019-4FB4-8D52-8F4B9ED1C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6318C1-8C7B-4906-A2DC-DBAD5AD34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701635-4E50-442D-B230-900FF78D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FC48-F7EB-4578-9413-EB613FA1EF29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8917F9-3015-44D0-8761-7FB0D64AC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6D692B-C05D-4DEC-BEE5-CFC92609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A2D0-CBDB-4174-8A24-475AF9FD3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0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61DDC0-D3B3-45A3-BC6A-359926127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E9A640-E6BC-4787-9ADA-5B407AEEA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2DF1B7-AA52-476D-9105-FD1B85613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CFC48-F7EB-4578-9413-EB613FA1EF29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A067FA-D51B-43DF-AD9E-D03C453DE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A259A-8C82-4098-808A-88DD0CDF6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1A2D0-CBDB-4174-8A24-475AF9FD3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54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F29A1-268B-4742-B440-406CA68A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753669" cy="1018884"/>
          </a:xfrm>
        </p:spPr>
        <p:txBody>
          <a:bodyPr/>
          <a:lstStyle/>
          <a:p>
            <a:r>
              <a:rPr lang="ru-RU" dirty="0">
                <a:latin typeface="GOST type B" panose="020B0500000000000000" pitchFamily="34" charset="0"/>
              </a:rPr>
              <a:t>Структурная схема проекта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CC1BFBE-4B16-4E1B-BCEA-4DB5A33217B8}"/>
              </a:ext>
            </a:extLst>
          </p:cNvPr>
          <p:cNvSpPr/>
          <p:nvPr/>
        </p:nvSpPr>
        <p:spPr>
          <a:xfrm>
            <a:off x="3264934" y="4076215"/>
            <a:ext cx="1816359" cy="10188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OST type B" panose="020B0500000000000000" pitchFamily="34" charset="0"/>
              </a:rPr>
              <a:t>main</a:t>
            </a:r>
            <a:endParaRPr lang="ru-RU" dirty="0">
              <a:solidFill>
                <a:schemeClr val="bg1"/>
              </a:solidFill>
              <a:latin typeface="GOST type B" panose="020B0500000000000000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9EA178-C6BF-400A-A443-005D3101D505}"/>
              </a:ext>
            </a:extLst>
          </p:cNvPr>
          <p:cNvSpPr/>
          <p:nvPr/>
        </p:nvSpPr>
        <p:spPr>
          <a:xfrm>
            <a:off x="5616248" y="4076215"/>
            <a:ext cx="1816359" cy="10188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GOST type B" panose="020B0500000000000000" pitchFamily="34" charset="0"/>
              </a:rPr>
              <a:t>dataAnalyser</a:t>
            </a:r>
            <a:endParaRPr lang="ru-RU" dirty="0">
              <a:solidFill>
                <a:schemeClr val="bg1"/>
              </a:solidFill>
              <a:latin typeface="GOST type B" panose="020B0500000000000000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25DE2F8-916E-4EE4-9715-C22DD48B2C9B}"/>
              </a:ext>
            </a:extLst>
          </p:cNvPr>
          <p:cNvSpPr/>
          <p:nvPr/>
        </p:nvSpPr>
        <p:spPr>
          <a:xfrm>
            <a:off x="5473960" y="868473"/>
            <a:ext cx="1816359" cy="10188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GOST type B" panose="020B0500000000000000" pitchFamily="34" charset="0"/>
              </a:rPr>
              <a:t>excelManager</a:t>
            </a:r>
            <a:endParaRPr lang="ru-RU" dirty="0">
              <a:solidFill>
                <a:schemeClr val="bg1"/>
              </a:solidFill>
              <a:latin typeface="GOST type B" panose="020B0500000000000000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F576A2E-B0D1-49A6-B285-627D81909F83}"/>
              </a:ext>
            </a:extLst>
          </p:cNvPr>
          <p:cNvSpPr/>
          <p:nvPr/>
        </p:nvSpPr>
        <p:spPr>
          <a:xfrm>
            <a:off x="6705598" y="2437138"/>
            <a:ext cx="1816359" cy="10188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GOST type B" panose="020B0500000000000000" pitchFamily="34" charset="0"/>
              </a:rPr>
              <a:t>fileParser</a:t>
            </a:r>
            <a:endParaRPr lang="ru-RU" dirty="0">
              <a:solidFill>
                <a:schemeClr val="bg1"/>
              </a:solidFill>
              <a:latin typeface="GOST type B" panose="020B0500000000000000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5FFE57C-9D5C-4A80-8259-07C72F01E1A2}"/>
              </a:ext>
            </a:extLst>
          </p:cNvPr>
          <p:cNvSpPr/>
          <p:nvPr/>
        </p:nvSpPr>
        <p:spPr>
          <a:xfrm>
            <a:off x="3264934" y="868473"/>
            <a:ext cx="2018522" cy="10188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GOST type B" panose="020B0500000000000000" pitchFamily="34" charset="0"/>
              </a:rPr>
              <a:t>probabilityTherory</a:t>
            </a:r>
            <a:endParaRPr lang="ru-RU" dirty="0">
              <a:solidFill>
                <a:schemeClr val="bg1"/>
              </a:solidFill>
              <a:latin typeface="GOST type B" panose="020B0500000000000000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CE36E69-2E15-4F14-8418-7519CC082026}"/>
              </a:ext>
            </a:extLst>
          </p:cNvPr>
          <p:cNvSpPr/>
          <p:nvPr/>
        </p:nvSpPr>
        <p:spPr>
          <a:xfrm>
            <a:off x="4354286" y="2437138"/>
            <a:ext cx="1816359" cy="10188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GOST type B" panose="020B0500000000000000" pitchFamily="34" charset="0"/>
              </a:rPr>
              <a:t>threadsManager</a:t>
            </a:r>
            <a:endParaRPr lang="ru-RU" dirty="0">
              <a:solidFill>
                <a:schemeClr val="bg1"/>
              </a:solidFill>
              <a:latin typeface="GOST type B" panose="020B0500000000000000" pitchFamily="34" charset="0"/>
            </a:endParaRP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CC2C49E0-89B7-4519-9BAB-78075CF66EE3}"/>
              </a:ext>
            </a:extLst>
          </p:cNvPr>
          <p:cNvSpPr/>
          <p:nvPr/>
        </p:nvSpPr>
        <p:spPr>
          <a:xfrm>
            <a:off x="5613920" y="1988467"/>
            <a:ext cx="230155" cy="36107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9771D08F-FDE4-4872-8351-F079355B6CFF}"/>
              </a:ext>
            </a:extLst>
          </p:cNvPr>
          <p:cNvSpPr/>
          <p:nvPr/>
        </p:nvSpPr>
        <p:spPr>
          <a:xfrm rot="10800000">
            <a:off x="5844075" y="1985356"/>
            <a:ext cx="230155" cy="36107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E0D0EC5C-3DF8-4D02-A84B-B027BE02522C}"/>
              </a:ext>
            </a:extLst>
          </p:cNvPr>
          <p:cNvSpPr/>
          <p:nvPr/>
        </p:nvSpPr>
        <p:spPr>
          <a:xfrm>
            <a:off x="4490356" y="3587136"/>
            <a:ext cx="230155" cy="36107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D4843CE4-D44C-4193-8B02-487205E75155}"/>
              </a:ext>
            </a:extLst>
          </p:cNvPr>
          <p:cNvSpPr/>
          <p:nvPr/>
        </p:nvSpPr>
        <p:spPr>
          <a:xfrm rot="10800000">
            <a:off x="4720511" y="3584025"/>
            <a:ext cx="230155" cy="36107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: вниз 19">
            <a:extLst>
              <a:ext uri="{FF2B5EF4-FFF2-40B4-BE49-F238E27FC236}">
                <a16:creationId xmlns:a16="http://schemas.microsoft.com/office/drawing/2014/main" id="{FD7148AD-006A-4CC0-9E89-FECA4B050B21}"/>
              </a:ext>
            </a:extLst>
          </p:cNvPr>
          <p:cNvSpPr/>
          <p:nvPr/>
        </p:nvSpPr>
        <p:spPr>
          <a:xfrm>
            <a:off x="6369067" y="5192562"/>
            <a:ext cx="230155" cy="36107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низ 20">
            <a:extLst>
              <a:ext uri="{FF2B5EF4-FFF2-40B4-BE49-F238E27FC236}">
                <a16:creationId xmlns:a16="http://schemas.microsoft.com/office/drawing/2014/main" id="{EFD53F35-C56E-49BB-AAE3-D39D1626D173}"/>
              </a:ext>
            </a:extLst>
          </p:cNvPr>
          <p:cNvSpPr/>
          <p:nvPr/>
        </p:nvSpPr>
        <p:spPr>
          <a:xfrm rot="10800000">
            <a:off x="6599222" y="5189451"/>
            <a:ext cx="230155" cy="36107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трелка: вниз 21">
            <a:extLst>
              <a:ext uri="{FF2B5EF4-FFF2-40B4-BE49-F238E27FC236}">
                <a16:creationId xmlns:a16="http://schemas.microsoft.com/office/drawing/2014/main" id="{6EB180E2-3C76-49BA-B93F-E1665D6C52A6}"/>
              </a:ext>
            </a:extLst>
          </p:cNvPr>
          <p:cNvSpPr/>
          <p:nvPr/>
        </p:nvSpPr>
        <p:spPr>
          <a:xfrm rot="5400000">
            <a:off x="5233692" y="4265502"/>
            <a:ext cx="230155" cy="36107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низ 22">
            <a:extLst>
              <a:ext uri="{FF2B5EF4-FFF2-40B4-BE49-F238E27FC236}">
                <a16:creationId xmlns:a16="http://schemas.microsoft.com/office/drawing/2014/main" id="{FCA42247-6D40-4B34-9DC8-03D4C2B919D1}"/>
              </a:ext>
            </a:extLst>
          </p:cNvPr>
          <p:cNvSpPr/>
          <p:nvPr/>
        </p:nvSpPr>
        <p:spPr>
          <a:xfrm rot="16200000">
            <a:off x="5233693" y="4489434"/>
            <a:ext cx="230155" cy="36107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5A769DA-05BD-49BC-9876-AA398425CCF9}"/>
              </a:ext>
            </a:extLst>
          </p:cNvPr>
          <p:cNvSpPr/>
          <p:nvPr/>
        </p:nvSpPr>
        <p:spPr>
          <a:xfrm>
            <a:off x="5691041" y="5644880"/>
            <a:ext cx="1816359" cy="10188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OST type B" panose="020B0500000000000000" pitchFamily="34" charset="0"/>
              </a:rPr>
              <a:t>Matplotlib</a:t>
            </a:r>
            <a:endParaRPr lang="ru-RU" dirty="0">
              <a:solidFill>
                <a:schemeClr val="bg1"/>
              </a:solidFill>
              <a:latin typeface="GOST type B" panose="020B0500000000000000" pitchFamily="34" charset="0"/>
            </a:endParaRPr>
          </a:p>
        </p:txBody>
      </p:sp>
      <p:sp>
        <p:nvSpPr>
          <p:cNvPr id="25" name="Стрелка: вниз 24">
            <a:extLst>
              <a:ext uri="{FF2B5EF4-FFF2-40B4-BE49-F238E27FC236}">
                <a16:creationId xmlns:a16="http://schemas.microsoft.com/office/drawing/2014/main" id="{22DF2D97-54A5-4FE6-B164-72C61BACC0F1}"/>
              </a:ext>
            </a:extLst>
          </p:cNvPr>
          <p:cNvSpPr/>
          <p:nvPr/>
        </p:nvSpPr>
        <p:spPr>
          <a:xfrm rot="5400000">
            <a:off x="6323042" y="2671230"/>
            <a:ext cx="230155" cy="36107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: вниз 25">
            <a:extLst>
              <a:ext uri="{FF2B5EF4-FFF2-40B4-BE49-F238E27FC236}">
                <a16:creationId xmlns:a16="http://schemas.microsoft.com/office/drawing/2014/main" id="{E06C71DB-A137-4F63-8929-DDF406CDE74D}"/>
              </a:ext>
            </a:extLst>
          </p:cNvPr>
          <p:cNvSpPr/>
          <p:nvPr/>
        </p:nvSpPr>
        <p:spPr>
          <a:xfrm rot="16200000">
            <a:off x="6323043" y="2895162"/>
            <a:ext cx="230155" cy="36107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9DA49B11-EE0B-4D18-A2EC-B73EE8374306}"/>
              </a:ext>
            </a:extLst>
          </p:cNvPr>
          <p:cNvSpPr/>
          <p:nvPr/>
        </p:nvSpPr>
        <p:spPr>
          <a:xfrm>
            <a:off x="9056910" y="2437138"/>
            <a:ext cx="1816359" cy="10188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GOST type B" panose="020B0500000000000000" pitchFamily="34" charset="0"/>
              </a:rPr>
              <a:t>Файловая система</a:t>
            </a:r>
          </a:p>
        </p:txBody>
      </p:sp>
      <p:sp>
        <p:nvSpPr>
          <p:cNvPr id="28" name="Стрелка: вниз 27">
            <a:extLst>
              <a:ext uri="{FF2B5EF4-FFF2-40B4-BE49-F238E27FC236}">
                <a16:creationId xmlns:a16="http://schemas.microsoft.com/office/drawing/2014/main" id="{4EDB7B28-FCD8-43AC-9B0A-708032078B0A}"/>
              </a:ext>
            </a:extLst>
          </p:cNvPr>
          <p:cNvSpPr/>
          <p:nvPr/>
        </p:nvSpPr>
        <p:spPr>
          <a:xfrm rot="5400000">
            <a:off x="8674355" y="2786308"/>
            <a:ext cx="230155" cy="36107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7828CA11-6F12-45A7-937A-114E5D47E262}"/>
              </a:ext>
            </a:extLst>
          </p:cNvPr>
          <p:cNvSpPr/>
          <p:nvPr/>
        </p:nvSpPr>
        <p:spPr>
          <a:xfrm>
            <a:off x="991371" y="4076215"/>
            <a:ext cx="1816359" cy="10188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OST type B" panose="020B0500000000000000" pitchFamily="34" charset="0"/>
              </a:rPr>
              <a:t>GUI</a:t>
            </a:r>
            <a:endParaRPr lang="ru-RU" dirty="0">
              <a:solidFill>
                <a:schemeClr val="bg1"/>
              </a:solidFill>
              <a:latin typeface="GOST type B" panose="020B0500000000000000" pitchFamily="34" charset="0"/>
            </a:endParaRPr>
          </a:p>
        </p:txBody>
      </p:sp>
      <p:sp>
        <p:nvSpPr>
          <p:cNvPr id="31" name="Стрелка: вниз 30">
            <a:extLst>
              <a:ext uri="{FF2B5EF4-FFF2-40B4-BE49-F238E27FC236}">
                <a16:creationId xmlns:a16="http://schemas.microsoft.com/office/drawing/2014/main" id="{2FFCD65B-2D83-48BA-ADFE-252FC7B626A9}"/>
              </a:ext>
            </a:extLst>
          </p:cNvPr>
          <p:cNvSpPr/>
          <p:nvPr/>
        </p:nvSpPr>
        <p:spPr>
          <a:xfrm rot="5400000">
            <a:off x="2921252" y="4259989"/>
            <a:ext cx="230155" cy="36107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низ 31">
            <a:extLst>
              <a:ext uri="{FF2B5EF4-FFF2-40B4-BE49-F238E27FC236}">
                <a16:creationId xmlns:a16="http://schemas.microsoft.com/office/drawing/2014/main" id="{73FC9FEE-8FFA-480C-AD88-2CF0962FC614}"/>
              </a:ext>
            </a:extLst>
          </p:cNvPr>
          <p:cNvSpPr/>
          <p:nvPr/>
        </p:nvSpPr>
        <p:spPr>
          <a:xfrm rot="16200000">
            <a:off x="2921253" y="4483921"/>
            <a:ext cx="230155" cy="36107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трелка: вниз 32">
            <a:extLst>
              <a:ext uri="{FF2B5EF4-FFF2-40B4-BE49-F238E27FC236}">
                <a16:creationId xmlns:a16="http://schemas.microsoft.com/office/drawing/2014/main" id="{CDB445AB-9066-47C6-A8BD-F403DC1FF7BF}"/>
              </a:ext>
            </a:extLst>
          </p:cNvPr>
          <p:cNvSpPr/>
          <p:nvPr/>
        </p:nvSpPr>
        <p:spPr>
          <a:xfrm>
            <a:off x="4553340" y="1985710"/>
            <a:ext cx="230155" cy="36107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5641CD75-57CD-4405-B91B-F839D4B285A8}"/>
              </a:ext>
            </a:extLst>
          </p:cNvPr>
          <p:cNvSpPr/>
          <p:nvPr/>
        </p:nvSpPr>
        <p:spPr>
          <a:xfrm rot="10800000">
            <a:off x="4783495" y="1982599"/>
            <a:ext cx="230155" cy="36107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977C354E-6445-4203-AC9B-98A2DC963664}"/>
              </a:ext>
            </a:extLst>
          </p:cNvPr>
          <p:cNvSpPr/>
          <p:nvPr/>
        </p:nvSpPr>
        <p:spPr>
          <a:xfrm>
            <a:off x="7856672" y="868473"/>
            <a:ext cx="1816359" cy="10188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GOST type B" panose="020B0500000000000000" pitchFamily="34" charset="0"/>
              </a:rPr>
              <a:t>openpyxl</a:t>
            </a:r>
            <a:endParaRPr lang="ru-RU" dirty="0">
              <a:solidFill>
                <a:schemeClr val="bg1"/>
              </a:solidFill>
              <a:latin typeface="GOST type B" panose="020B0500000000000000" pitchFamily="34" charset="0"/>
            </a:endParaRPr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6D78342F-6D56-4E57-A7A0-F647EBF86B89}"/>
              </a:ext>
            </a:extLst>
          </p:cNvPr>
          <p:cNvSpPr/>
          <p:nvPr/>
        </p:nvSpPr>
        <p:spPr>
          <a:xfrm rot="16200000">
            <a:off x="9841130" y="1197377"/>
            <a:ext cx="230155" cy="36107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F2F0CF45-2057-48DE-81D3-F6F47A40F036}"/>
              </a:ext>
            </a:extLst>
          </p:cNvPr>
          <p:cNvSpPr/>
          <p:nvPr/>
        </p:nvSpPr>
        <p:spPr>
          <a:xfrm rot="5400000">
            <a:off x="7458418" y="1082299"/>
            <a:ext cx="230155" cy="36107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3A75DE9F-1C52-40EA-83F7-7EE75FA45D56}"/>
              </a:ext>
            </a:extLst>
          </p:cNvPr>
          <p:cNvSpPr/>
          <p:nvPr/>
        </p:nvSpPr>
        <p:spPr>
          <a:xfrm rot="16200000">
            <a:off x="7458419" y="1306231"/>
            <a:ext cx="230155" cy="36107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DAF526EF-4D6F-4278-B9D7-2EFC7F0F9E7D}"/>
              </a:ext>
            </a:extLst>
          </p:cNvPr>
          <p:cNvSpPr/>
          <p:nvPr/>
        </p:nvSpPr>
        <p:spPr>
          <a:xfrm>
            <a:off x="10239384" y="862249"/>
            <a:ext cx="1816359" cy="10188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OST type B" panose="020B0500000000000000" pitchFamily="34" charset="0"/>
              </a:rPr>
              <a:t>Excel</a:t>
            </a:r>
            <a:r>
              <a:rPr lang="ru-RU" dirty="0">
                <a:solidFill>
                  <a:schemeClr val="bg1"/>
                </a:solidFill>
                <a:latin typeface="GOST type B" panose="020B0500000000000000" pitchFamily="34" charset="0"/>
              </a:rPr>
              <a:t>-файл</a:t>
            </a:r>
          </a:p>
        </p:txBody>
      </p:sp>
      <p:sp>
        <p:nvSpPr>
          <p:cNvPr id="41" name="Стрелка: вниз 40">
            <a:extLst>
              <a:ext uri="{FF2B5EF4-FFF2-40B4-BE49-F238E27FC236}">
                <a16:creationId xmlns:a16="http://schemas.microsoft.com/office/drawing/2014/main" id="{12C6BDD0-4EE2-41AF-9B83-47F55BFB15BD}"/>
              </a:ext>
            </a:extLst>
          </p:cNvPr>
          <p:cNvSpPr/>
          <p:nvPr/>
        </p:nvSpPr>
        <p:spPr>
          <a:xfrm>
            <a:off x="5635690" y="3587136"/>
            <a:ext cx="230155" cy="36107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трелка: вниз 41">
            <a:extLst>
              <a:ext uri="{FF2B5EF4-FFF2-40B4-BE49-F238E27FC236}">
                <a16:creationId xmlns:a16="http://schemas.microsoft.com/office/drawing/2014/main" id="{7B57B9A2-D181-49DB-BB60-4DC61E32CC9D}"/>
              </a:ext>
            </a:extLst>
          </p:cNvPr>
          <p:cNvSpPr/>
          <p:nvPr/>
        </p:nvSpPr>
        <p:spPr>
          <a:xfrm rot="10800000">
            <a:off x="5865845" y="3584025"/>
            <a:ext cx="230155" cy="36107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067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</Words>
  <Application>Microsoft Office PowerPoint</Application>
  <PresentationFormat>Широкоэкранный</PresentationFormat>
  <Paragraphs>12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GOST type B</vt:lpstr>
      <vt:lpstr>Тема Office</vt:lpstr>
      <vt:lpstr>Структурная схема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Структурная схема проекта</dc:title>
  <dc:creator>Максим Куприн</dc:creator>
  <cp:lastModifiedBy>Максим Куприн</cp:lastModifiedBy>
  <cp:revision>6</cp:revision>
  <dcterms:created xsi:type="dcterms:W3CDTF">2024-02-11T19:23:06Z</dcterms:created>
  <dcterms:modified xsi:type="dcterms:W3CDTF">2024-02-13T12:27:31Z</dcterms:modified>
</cp:coreProperties>
</file>