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348" r:id="rId3"/>
    <p:sldId id="349" r:id="rId4"/>
    <p:sldId id="321" r:id="rId5"/>
    <p:sldId id="283" r:id="rId6"/>
    <p:sldId id="284" r:id="rId7"/>
    <p:sldId id="286" r:id="rId8"/>
    <p:sldId id="260" r:id="rId9"/>
    <p:sldId id="259" r:id="rId10"/>
    <p:sldId id="276" r:id="rId11"/>
    <p:sldId id="271" r:id="rId12"/>
    <p:sldId id="272" r:id="rId13"/>
    <p:sldId id="288" r:id="rId14"/>
    <p:sldId id="291" r:id="rId15"/>
    <p:sldId id="294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50" r:id="rId41"/>
    <p:sldId id="3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46756A-FDAB-4CB7-8D30-C9CBE3891A54}">
          <p14:sldIdLst>
            <p14:sldId id="348"/>
            <p14:sldId id="349"/>
            <p14:sldId id="321"/>
            <p14:sldId id="283"/>
            <p14:sldId id="284"/>
            <p14:sldId id="286"/>
          </p14:sldIdLst>
        </p14:section>
        <p14:section name="Beeth!" id="{E6265326-2F9A-44A0-916E-130D79685EA4}">
          <p14:sldIdLst>
            <p14:sldId id="260"/>
            <p14:sldId id="259"/>
            <p14:sldId id="276"/>
          </p14:sldIdLst>
        </p14:section>
        <p14:section name="Opening beeth" id="{CE09EB90-D977-4A9F-97DE-E822D29BB22B}">
          <p14:sldIdLst>
            <p14:sldId id="271"/>
            <p14:sldId id="272"/>
          </p14:sldIdLst>
        </p14:section>
        <p14:section name="Add Song" id="{3A0C9709-FB27-4EED-A53B-79427ACC2A05}">
          <p14:sldIdLst>
            <p14:sldId id="288"/>
            <p14:sldId id="291"/>
          </p14:sldIdLst>
        </p14:section>
        <p14:section name="Crete Playlist" id="{472DCFD1-B039-4C83-A70B-9C6C6408F9F1}">
          <p14:sldIdLst>
            <p14:sldId id="294"/>
          </p14:sldIdLst>
        </p14:section>
        <p14:section name="+ song to playlist" id="{D96ADECF-16BC-48A8-9A43-B2CB57BA49B0}">
          <p14:sldIdLst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Play in loop" id="{31CF4B6E-5CE1-446F-B50D-5EE16ACFA37F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Without loop" id="{80DFE7E6-3F40-43A2-AC4D-2B464BB0ACFD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0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3192"/>
    <a:srgbClr val="000000"/>
    <a:srgbClr val="7F7F7F"/>
    <a:srgbClr val="CADFF2"/>
    <a:srgbClr val="99FF99"/>
    <a:srgbClr val="C2DAF0"/>
    <a:srgbClr val="C7DDF1"/>
    <a:srgbClr val="303030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60703-215D-44DB-A849-B3BCC6FE8FE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0D96B-ABBC-45F4-9D99-7CA68675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1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3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6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3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6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895B-F603-463B-AC57-22ED4F660C6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63F8-DC7D-4CA5-A371-C7EAFA1F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18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microsoft.com/office/2007/relationships/hdphoto" Target="../media/hdphoto1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microsoft.com/office/2007/relationships/hdphoto" Target="../media/hdphoto10.wdp"/><Relationship Id="rId25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24" Type="http://schemas.openxmlformats.org/officeDocument/2006/relationships/image" Target="../media/image2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2.wdp"/><Relationship Id="rId28" Type="http://schemas.openxmlformats.org/officeDocument/2006/relationships/image" Target="../media/image14.png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microsoft.com/office/2007/relationships/hdphoto" Target="../media/hdphoto13.wdp"/></Relationships>
</file>

<file path=ppt/slides/_rels/slide11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18" Type="http://schemas.openxmlformats.org/officeDocument/2006/relationships/image" Target="../media/image17.png"/><Relationship Id="rId26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9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5" Type="http://schemas.microsoft.com/office/2007/relationships/hdphoto" Target="../media/hdphoto12.wdp"/><Relationship Id="rId33" Type="http://schemas.microsoft.com/office/2007/relationships/hdphoto" Target="../media/hdphoto14.wdp"/><Relationship Id="rId2" Type="http://schemas.microsoft.com/office/2007/relationships/media" Target="../media/media1.mp4"/><Relationship Id="rId16" Type="http://schemas.openxmlformats.org/officeDocument/2006/relationships/image" Target="../media/image13.png"/><Relationship Id="rId20" Type="http://schemas.openxmlformats.org/officeDocument/2006/relationships/image" Target="../media/image18.png"/><Relationship Id="rId29" Type="http://schemas.microsoft.com/office/2007/relationships/hdphoto" Target="../media/hdphoto13.wdp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24" Type="http://schemas.openxmlformats.org/officeDocument/2006/relationships/image" Target="../media/image21.png"/><Relationship Id="rId32" Type="http://schemas.openxmlformats.org/officeDocument/2006/relationships/image" Target="../media/image26.png"/><Relationship Id="rId5" Type="http://schemas.microsoft.com/office/2007/relationships/hdphoto" Target="../media/hdphoto1.wdp"/><Relationship Id="rId15" Type="http://schemas.microsoft.com/office/2007/relationships/hdphoto" Target="../media/hdphoto9.wdp"/><Relationship Id="rId23" Type="http://schemas.microsoft.com/office/2007/relationships/hdphoto" Target="../media/hdphoto11.wdp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microsoft.com/office/2007/relationships/hdphoto" Target="../media/hdphoto10.wdp"/><Relationship Id="rId31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23.png"/><Relationship Id="rId30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7.gif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2.mp4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23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microsoft.com/office/2007/relationships/hdphoto" Target="../media/hdphoto14.wdp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2.jp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2.mp4"/><Relationship Id="rId16" Type="http://schemas.openxmlformats.org/officeDocument/2006/relationships/image" Target="../media/image13.png"/><Relationship Id="rId20" Type="http://schemas.openxmlformats.org/officeDocument/2006/relationships/image" Target="../media/image31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openxmlformats.org/officeDocument/2006/relationships/video" Target="../media/media3.mp4"/><Relationship Id="rId16" Type="http://schemas.openxmlformats.org/officeDocument/2006/relationships/image" Target="../media/image13.png"/><Relationship Id="rId20" Type="http://schemas.openxmlformats.org/officeDocument/2006/relationships/image" Target="../media/image35.png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4.mp4"/><Relationship Id="rId16" Type="http://schemas.openxmlformats.org/officeDocument/2006/relationships/image" Target="../media/image13.png"/><Relationship Id="rId20" Type="http://schemas.openxmlformats.org/officeDocument/2006/relationships/image" Target="../media/image32.jp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1.jpe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4.mp4"/><Relationship Id="rId16" Type="http://schemas.openxmlformats.org/officeDocument/2006/relationships/image" Target="../media/image13.png"/><Relationship Id="rId20" Type="http://schemas.openxmlformats.org/officeDocument/2006/relationships/image" Target="../media/image32.jp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1.jpe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3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32.jpg"/><Relationship Id="rId2" Type="http://schemas.openxmlformats.org/officeDocument/2006/relationships/image" Target="../media/image6.png"/><Relationship Id="rId16" Type="http://schemas.openxmlformats.org/officeDocument/2006/relationships/image" Target="../media/image31.jpe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5.png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3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32.jpg"/><Relationship Id="rId2" Type="http://schemas.openxmlformats.org/officeDocument/2006/relationships/image" Target="../media/image6.png"/><Relationship Id="rId16" Type="http://schemas.openxmlformats.org/officeDocument/2006/relationships/image" Target="../media/image31.jpe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5.png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3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32.jpg"/><Relationship Id="rId2" Type="http://schemas.openxmlformats.org/officeDocument/2006/relationships/image" Target="../media/image6.png"/><Relationship Id="rId16" Type="http://schemas.openxmlformats.org/officeDocument/2006/relationships/image" Target="../media/image31.jpe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5.png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3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32.jpg"/><Relationship Id="rId2" Type="http://schemas.openxmlformats.org/officeDocument/2006/relationships/image" Target="../media/image6.png"/><Relationship Id="rId16" Type="http://schemas.openxmlformats.org/officeDocument/2006/relationships/image" Target="../media/image31.jpe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5.png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38.jpeg"/><Relationship Id="rId2" Type="http://schemas.openxmlformats.org/officeDocument/2006/relationships/image" Target="../media/image6.png"/><Relationship Id="rId16" Type="http://schemas.openxmlformats.org/officeDocument/2006/relationships/image" Target="../media/image32.jp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5.png"/><Relationship Id="rId19" Type="http://schemas.openxmlformats.org/officeDocument/2006/relationships/image" Target="../media/image41.jpe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38.jpeg"/><Relationship Id="rId2" Type="http://schemas.openxmlformats.org/officeDocument/2006/relationships/image" Target="../media/image6.png"/><Relationship Id="rId16" Type="http://schemas.openxmlformats.org/officeDocument/2006/relationships/image" Target="../media/image32.jp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5.png"/><Relationship Id="rId19" Type="http://schemas.openxmlformats.org/officeDocument/2006/relationships/image" Target="../media/image41.jpe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4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45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47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38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0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49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1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38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3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5.mp4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5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55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6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38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8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49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4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59.pn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8.wdp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2.jp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7.wdp"/><Relationship Id="rId2" Type="http://schemas.microsoft.com/office/2007/relationships/media" Target="../media/media6.mp4"/><Relationship Id="rId16" Type="http://schemas.openxmlformats.org/officeDocument/2006/relationships/image" Target="../media/image13.png"/><Relationship Id="rId20" Type="http://schemas.openxmlformats.org/officeDocument/2006/relationships/image" Target="../media/image31.jpeg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6.png"/><Relationship Id="rId22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7.wdp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3.png"/><Relationship Id="rId2" Type="http://schemas.openxmlformats.org/officeDocument/2006/relationships/video" Target="../media/media7.mp4"/><Relationship Id="rId16" Type="http://schemas.microsoft.com/office/2007/relationships/hdphoto" Target="../media/hdphoto6.wdp"/><Relationship Id="rId20" Type="http://schemas.openxmlformats.org/officeDocument/2006/relationships/image" Target="../media/image61.png"/><Relationship Id="rId1" Type="http://schemas.microsoft.com/office/2007/relationships/media" Target="../media/media7.mp4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microsoft.com/office/2007/relationships/hdphoto" Target="../media/hdphoto9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14.png"/><Relationship Id="rId25" Type="http://schemas.openxmlformats.org/officeDocument/2006/relationships/image" Target="../media/image19.png"/><Relationship Id="rId33" Type="http://schemas.microsoft.com/office/2007/relationships/hdphoto" Target="../media/hdphoto13.wdp"/><Relationship Id="rId2" Type="http://schemas.openxmlformats.org/officeDocument/2006/relationships/image" Target="../media/image6.png"/><Relationship Id="rId16" Type="http://schemas.microsoft.com/office/2007/relationships/hdphoto" Target="../media/hdphoto7.wdp"/><Relationship Id="rId20" Type="http://schemas.openxmlformats.org/officeDocument/2006/relationships/image" Target="../media/image16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image" Target="../media/image18.png"/><Relationship Id="rId32" Type="http://schemas.openxmlformats.org/officeDocument/2006/relationships/image" Target="../media/image24.png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23" Type="http://schemas.microsoft.com/office/2007/relationships/hdphoto" Target="../media/hdphoto10.wdp"/><Relationship Id="rId28" Type="http://schemas.openxmlformats.org/officeDocument/2006/relationships/image" Target="../media/image21.png"/><Relationship Id="rId10" Type="http://schemas.microsoft.com/office/2007/relationships/hdphoto" Target="../media/hdphoto4.wdp"/><Relationship Id="rId19" Type="http://schemas.microsoft.com/office/2007/relationships/hdphoto" Target="../media/hdphoto8.wdp"/><Relationship Id="rId31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microsoft.com/office/2007/relationships/hdphoto" Target="../media/hdphoto6.wdp"/><Relationship Id="rId22" Type="http://schemas.openxmlformats.org/officeDocument/2006/relationships/image" Target="../media/image17.png"/><Relationship Id="rId27" Type="http://schemas.microsoft.com/office/2007/relationships/hdphoto" Target="../media/hdphoto11.wdp"/><Relationship Id="rId30" Type="http://schemas.openxmlformats.org/officeDocument/2006/relationships/image" Target="../media/image22.png"/><Relationship Id="rId8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18" Type="http://schemas.microsoft.com/office/2007/relationships/hdphoto" Target="../media/hdphoto10.wdp"/><Relationship Id="rId26" Type="http://schemas.openxmlformats.org/officeDocument/2006/relationships/image" Target="../media/image23.png"/><Relationship Id="rId3" Type="http://schemas.microsoft.com/office/2007/relationships/hdphoto" Target="../media/hdphoto1.wdp"/><Relationship Id="rId21" Type="http://schemas.openxmlformats.org/officeDocument/2006/relationships/image" Target="../media/image20.png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17" Type="http://schemas.openxmlformats.org/officeDocument/2006/relationships/image" Target="../media/image17.png"/><Relationship Id="rId25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24" Type="http://schemas.microsoft.com/office/2007/relationships/hdphoto" Target="../media/hdphoto12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openxmlformats.org/officeDocument/2006/relationships/image" Target="../media/image21.png"/><Relationship Id="rId28" Type="http://schemas.microsoft.com/office/2007/relationships/hdphoto" Target="../media/hdphoto13.wdp"/><Relationship Id="rId10" Type="http://schemas.openxmlformats.org/officeDocument/2006/relationships/image" Target="../media/image15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3.png"/><Relationship Id="rId22" Type="http://schemas.microsoft.com/office/2007/relationships/hdphoto" Target="../media/hdphoto11.wdp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520714" y="312361"/>
            <a:ext cx="588454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cs typeface="+mj-cs"/>
              </a:rPr>
              <a:t>“Linked List”</a:t>
            </a:r>
            <a:endParaRPr kumimoji="0" lang="en-US" altLang="zh-TW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5908" y="1260760"/>
            <a:ext cx="298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by Group 25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905243" y="5065534"/>
            <a:ext cx="43814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cs typeface="+mj-cs"/>
              </a:rPr>
              <a:t>Data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cs typeface="+mj-cs"/>
              </a:rPr>
              <a:t>Structures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cs typeface="+mj-cs"/>
              </a:rPr>
              <a:t>[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cs typeface="+mj-cs"/>
              </a:rPr>
              <a:t>CS201]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7606" y="1763802"/>
            <a:ext cx="319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Semester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Dec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0262" y="5988040"/>
            <a:ext cx="597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National Institute of Technology Silchar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Assam-788010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72" y="2686308"/>
            <a:ext cx="2081439" cy="20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7092024" y="2395736"/>
            <a:ext cx="2721784" cy="26158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447895" y="2301246"/>
            <a:ext cx="5713977" cy="10134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04854" y="2565554"/>
            <a:ext cx="47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Let’s Have a inside look of 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97787" y="35901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Beeth!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144477" y="3594268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TM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85010" y="503851"/>
            <a:ext cx="2653047" cy="5881920"/>
            <a:chOff x="4585010" y="503851"/>
            <a:chExt cx="2653047" cy="5881920"/>
          </a:xfrm>
        </p:grpSpPr>
        <p:grpSp>
          <p:nvGrpSpPr>
            <p:cNvPr id="49" name="Group 48"/>
            <p:cNvGrpSpPr/>
            <p:nvPr/>
          </p:nvGrpSpPr>
          <p:grpSpPr>
            <a:xfrm>
              <a:off x="4585010" y="503851"/>
              <a:ext cx="2653047" cy="5881920"/>
              <a:chOff x="4585010" y="503851"/>
              <a:chExt cx="2653047" cy="588192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4585010" y="503851"/>
                <a:ext cx="2653047" cy="5881920"/>
                <a:chOff x="1473510" y="500222"/>
                <a:chExt cx="2653047" cy="5881920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473510" y="500222"/>
                  <a:ext cx="2653047" cy="5881920"/>
                  <a:chOff x="2123025" y="569165"/>
                  <a:chExt cx="2653047" cy="5881920"/>
                </a:xfrm>
              </p:grpSpPr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2123025" y="569165"/>
                    <a:ext cx="2653047" cy="5881920"/>
                  </a:xfrm>
                  <a:prstGeom prst="roundRect">
                    <a:avLst>
                      <a:gd name="adj" fmla="val 6622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glow" dir="t">
                      <a:rot lat="0" lon="0" rev="14100000"/>
                    </a:lightRig>
                  </a:scene3d>
                  <a:sp3d prstMaterial="softEdge">
                    <a:bevelT w="127000" prst="artDeco"/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2419241" y="4086543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2419241" y="4452571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2419241" y="4827634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419241" y="5194506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ounded Rectangle 114"/>
                  <p:cNvSpPr/>
                  <p:nvPr/>
                </p:nvSpPr>
                <p:spPr>
                  <a:xfrm>
                    <a:off x="2419241" y="5561378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ounded Rectangle 115"/>
                  <p:cNvSpPr/>
                  <p:nvPr/>
                </p:nvSpPr>
                <p:spPr>
                  <a:xfrm>
                    <a:off x="2419241" y="5928250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ounded Rectangle 116"/>
                  <p:cNvSpPr/>
                  <p:nvPr/>
                </p:nvSpPr>
                <p:spPr>
                  <a:xfrm>
                    <a:off x="3894087" y="4092019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3894087" y="4458047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3894087" y="4833110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ounded Rectangle 119"/>
                  <p:cNvSpPr/>
                  <p:nvPr/>
                </p:nvSpPr>
                <p:spPr>
                  <a:xfrm>
                    <a:off x="3894087" y="5199982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ounded Rectangle 120"/>
                  <p:cNvSpPr/>
                  <p:nvPr/>
                </p:nvSpPr>
                <p:spPr>
                  <a:xfrm>
                    <a:off x="3894087" y="5566854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ounded Rectangle 121"/>
                  <p:cNvSpPr/>
                  <p:nvPr/>
                </p:nvSpPr>
                <p:spPr>
                  <a:xfrm>
                    <a:off x="3894087" y="5933726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3147112" y="4827634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3147112" y="5202697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2189675" y="646190"/>
                    <a:ext cx="2529840" cy="3277351"/>
                  </a:xfrm>
                  <a:prstGeom prst="roundRect">
                    <a:avLst>
                      <a:gd name="adj" fmla="val 5487"/>
                    </a:avLst>
                  </a:prstGeom>
                  <a:solidFill>
                    <a:srgbClr val="191919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3147112" y="5569569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147112" y="5936441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3101848" y="4052344"/>
                    <a:ext cx="695403" cy="702045"/>
                  </a:xfrm>
                  <a:prstGeom prst="ellipse">
                    <a:avLst/>
                  </a:prstGeom>
                  <a:solidFill>
                    <a:srgbClr val="2E2E2E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glow" dir="t">
                      <a:rot lat="0" lon="0" rev="14100000"/>
                    </a:lightRig>
                  </a:scene3d>
                  <a:sp3d prstMaterial="softEdge">
                    <a:bevelT w="127000" prst="slope"/>
                    <a:bevelB w="8255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185146" y="3600657"/>
                    <a:ext cx="5928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OCR A Std" panose="020F0609000104060307" pitchFamily="49" charset="0"/>
                      </a:rPr>
                      <a:t>25</a:t>
                    </a:r>
                    <a:endParaRPr lang="en-US" sz="1600" b="1" i="1" dirty="0">
                      <a:solidFill>
                        <a:schemeClr val="bg1">
                          <a:lumMod val="65000"/>
                        </a:schemeClr>
                      </a:solidFill>
                      <a:latin typeface="OCR A Std" panose="020F0609000104060307" pitchFamily="49" charset="0"/>
                    </a:endParaRPr>
                  </a:p>
                </p:txBody>
              </p:sp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3197734" y="794177"/>
                    <a:ext cx="566670" cy="77273"/>
                  </a:xfrm>
                  <a:prstGeom prst="roundRect">
                    <a:avLst/>
                  </a:prstGeom>
                  <a:solidFill>
                    <a:srgbClr val="303030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3917071" y="795115"/>
                    <a:ext cx="76994" cy="76335"/>
                  </a:xfrm>
                  <a:prstGeom prst="ellipse">
                    <a:avLst/>
                  </a:prstGeom>
                  <a:solidFill>
                    <a:srgbClr val="30303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2" name="Picture 13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5385" l="10000" r="90000">
                                <a14:foregroundMark x1="29231" y1="55000" x2="43077" y2="68077"/>
                              </a14:backgroundRemoval>
                            </a14:imgEffect>
                            <a14:imgEffect>
                              <a14:artisticMosiaicBubbles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84379" y="4224926"/>
                    <a:ext cx="330343" cy="330343"/>
                  </a:xfrm>
                  <a:prstGeom prst="rect">
                    <a:avLst/>
                  </a:prstGeom>
                </p:spPr>
              </p:pic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4083880" y="4214203"/>
                    <a:ext cx="207422" cy="188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V="1">
                    <a:off x="2608417" y="4214203"/>
                    <a:ext cx="207422" cy="188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2487302" y="4830689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. , ?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493526" y="5200935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4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GHI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2487301" y="5554948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7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PQRS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535625" y="5934379"/>
                    <a:ext cx="49860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*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9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+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3223750" y="4837292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2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ABC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3229974" y="5207538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5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JKL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223749" y="5561551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8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TUV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265795" y="5934782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 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960197" y="4847024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3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DEF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3966421" y="5217270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6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MNO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3960196" y="5571283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9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WXYZ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4039429" y="5944585"/>
                    <a:ext cx="49860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#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21459" b="69957" l="9259" r="89815">
                                <a14:foregroundMark x1="44444" y1="30043" x2="44444" y2="30043"/>
                                <a14:foregroundMark x1="67130" y1="59227" x2="67130" y2="59227"/>
                              </a14:backgroundRemoval>
                            </a14:imgEffect>
                            <a14:imgEffect>
                              <a14:artisticGlowEdges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691" t="19099" r="24074" b="28827"/>
                  <a:stretch/>
                </p:blipFill>
                <p:spPr>
                  <a:xfrm rot="546231">
                    <a:off x="4217937" y="6006378"/>
                    <a:ext cx="103771" cy="113773"/>
                  </a:xfrm>
                  <a:prstGeom prst="rect">
                    <a:avLst/>
                  </a:prstGeom>
                </p:spPr>
              </p:pic>
              <p:sp>
                <p:nvSpPr>
                  <p:cNvPr id="150" name="TextBox 149"/>
                  <p:cNvSpPr txBox="1"/>
                  <p:nvPr/>
                </p:nvSpPr>
                <p:spPr>
                  <a:xfrm rot="16200000">
                    <a:off x="3257118" y="5829094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[ 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duotone>
                      <a:prstClr val="black"/>
                      <a:schemeClr val="bg1">
                        <a:lumMod val="6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45294" b="54118" l="43684" r="56053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378" t="45324" r="42413" b="44821"/>
                  <a:stretch/>
                </p:blipFill>
                <p:spPr>
                  <a:xfrm>
                    <a:off x="2800494" y="6033608"/>
                    <a:ext cx="56446" cy="742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1760174" y="937600"/>
                  <a:ext cx="2060620" cy="2545918"/>
                </a:xfrm>
                <a:prstGeom prst="rect">
                  <a:avLst/>
                </a:prstGeom>
                <a:solidFill>
                  <a:srgbClr val="0D0D0D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 prst="divot"/>
                  <a:bevelB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1712338" y="902941"/>
                  <a:ext cx="2062150" cy="230832"/>
                  <a:chOff x="1712338" y="902941"/>
                  <a:chExt cx="2062150" cy="230832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91422" y="902941"/>
                    <a:ext cx="87095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04.00 PM 12%</a:t>
                    </a:r>
                    <a:endParaRPr lang="en-US" sz="9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ackgroundRemoval t="18026" b="74678" l="12037" r="83333">
                                <a14:foregroundMark x1="34722" y1="64807" x2="34722" y2="64807"/>
                                <a14:foregroundMark x1="44907" y1="61803" x2="44907" y2="61803"/>
                                <a14:foregroundMark x1="56019" y1="59657" x2="56019" y2="59657"/>
                                <a14:foregroundMark x1="63426" y1="56652" x2="63426" y2="56652"/>
                                <a14:foregroundMark x1="25926" y1="68240" x2="25926" y2="68240"/>
                                <a14:foregroundMark x1="29630" y1="34335" x2="29630" y2="34335"/>
                                <a14:foregroundMark x1="34722" y1="33047" x2="34722" y2="3304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210" t="18348" r="17284" b="20016"/>
                  <a:stretch/>
                </p:blipFill>
                <p:spPr>
                  <a:xfrm>
                    <a:off x="2822544" y="954613"/>
                    <a:ext cx="129576" cy="120276"/>
                  </a:xfrm>
                  <a:prstGeom prst="rect">
                    <a:avLst/>
                  </a:prstGeom>
                </p:spPr>
              </p:pic>
              <p:sp>
                <p:nvSpPr>
                  <p:cNvPr id="105" name="Oval 104"/>
                  <p:cNvSpPr/>
                  <p:nvPr/>
                </p:nvSpPr>
                <p:spPr>
                  <a:xfrm>
                    <a:off x="1769726" y="954157"/>
                    <a:ext cx="116384" cy="1202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1712338" y="911961"/>
                    <a:ext cx="2055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/>
                      <a:t>3</a:t>
                    </a:r>
                  </a:p>
                </p:txBody>
              </p:sp>
              <p:pic>
                <p:nvPicPr>
                  <p:cNvPr id="107" name="Picture 106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1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13682" y="954527"/>
                    <a:ext cx="119906" cy="119906"/>
                  </a:xfrm>
                  <a:prstGeom prst="rect">
                    <a:avLst/>
                  </a:prstGeom>
                </p:spPr>
              </p:pic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backgroundRemoval t="26614" b="75880" l="27397" r="69613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120" t="20456" r="25110" b="17962"/>
                  <a:stretch/>
                </p:blipFill>
                <p:spPr>
                  <a:xfrm>
                    <a:off x="2024383" y="924315"/>
                    <a:ext cx="193345" cy="188085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9843" b="89961" l="9890" r="86401">
                                <a14:foregroundMark x1="26786" y1="50591" x2="26786" y2="50591"/>
                                <a14:foregroundMark x1="20742" y1="50787" x2="20742" y2="50787"/>
                              </a14:backgroundRemoval>
                            </a14:imgEffect>
                            <a14:imgEffect>
                              <a14:artisticCutout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 flipV="1">
                    <a:off x="3636100" y="953802"/>
                    <a:ext cx="163020" cy="11375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2" name="TextBox 151"/>
              <p:cNvSpPr txBox="1"/>
              <p:nvPr/>
            </p:nvSpPr>
            <p:spPr>
              <a:xfrm>
                <a:off x="6526701" y="3258418"/>
                <a:ext cx="4129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Back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778110" y="3246520"/>
                <a:ext cx="3248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OK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980288" y="1029038"/>
                <a:ext cx="1976237" cy="2324841"/>
                <a:chOff x="4980288" y="1029038"/>
                <a:chExt cx="1976237" cy="2324841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4980288" y="1029038"/>
                  <a:ext cx="1976237" cy="2324841"/>
                  <a:chOff x="4967926" y="1033894"/>
                  <a:chExt cx="1976237" cy="2324841"/>
                </a:xfrm>
              </p:grpSpPr>
              <p:pic>
                <p:nvPicPr>
                  <p:cNvPr id="158" name="Picture 157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ackgroundRemoval t="4457" b="96304" l="3696" r="95109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06772" y="1347746"/>
                    <a:ext cx="489447" cy="489447"/>
                  </a:xfrm>
                  <a:prstGeom prst="rect">
                    <a:avLst/>
                  </a:prstGeom>
                </p:spPr>
              </p:pic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680024" y="1033894"/>
                    <a:ext cx="530017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u="sng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Menu</a:t>
                    </a:r>
                    <a:endParaRPr lang="en-US" sz="1050" b="1" u="sng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60" name="Picture 159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0912" y="1364500"/>
                    <a:ext cx="461703" cy="461703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/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8705" y="1347746"/>
                    <a:ext cx="488577" cy="488577"/>
                  </a:xfrm>
                  <a:prstGeom prst="rect">
                    <a:avLst/>
                  </a:prstGeom>
                </p:spPr>
              </p:pic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016890" y="1786179"/>
                    <a:ext cx="53001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Phone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719338" y="1785485"/>
                    <a:ext cx="53001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Alarm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249355" y="1789914"/>
                    <a:ext cx="66975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PhoneBook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65" name="Picture 164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backgroundRemoval t="26614" b="75880" l="27397" r="69613"/>
                            </a14:imgEffect>
                            <a14:imgEffect>
                              <a14:sharpenSoften amount="50000"/>
                            </a14:imgEffect>
                            <a14:imgEffect>
                              <a14:colorTemperature colorTemp="5900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120" t="20456" r="25110" b="17962"/>
                  <a:stretch/>
                </p:blipFill>
                <p:spPr>
                  <a:xfrm>
                    <a:off x="6182648" y="2617937"/>
                    <a:ext cx="761515" cy="740798"/>
                  </a:xfrm>
                  <a:prstGeom prst="rect">
                    <a:avLst/>
                  </a:prstGeom>
                </p:spPr>
              </p:pic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3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91960" y="2731360"/>
                    <a:ext cx="478820" cy="478820"/>
                  </a:xfrm>
                  <a:prstGeom prst="rect">
                    <a:avLst/>
                  </a:prstGeom>
                </p:spPr>
              </p:pic>
              <p:pic>
                <p:nvPicPr>
                  <p:cNvPr id="167" name="Picture 166"/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5182" y="2741649"/>
                    <a:ext cx="507268" cy="507268"/>
                  </a:xfrm>
                  <a:prstGeom prst="rect">
                    <a:avLst/>
                  </a:prstGeom>
                </p:spPr>
              </p:pic>
              <p:sp>
                <p:nvSpPr>
                  <p:cNvPr id="168" name="Oval 167"/>
                  <p:cNvSpPr/>
                  <p:nvPr/>
                </p:nvSpPr>
                <p:spPr>
                  <a:xfrm>
                    <a:off x="5729952" y="2089087"/>
                    <a:ext cx="410234" cy="411837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5780169" y="2147479"/>
                    <a:ext cx="5930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u="sng" dirty="0" smtClean="0">
                        <a:solidFill>
                          <a:schemeClr val="bg1"/>
                        </a:solidFill>
                        <a:latin typeface="The Led Display St" panose="02000500000000000000" pitchFamily="2" charset="0"/>
                      </a:rPr>
                      <a:t>B</a:t>
                    </a:r>
                    <a:endParaRPr lang="en-US" sz="1400" b="1" u="sng" dirty="0">
                      <a:solidFill>
                        <a:schemeClr val="bg1"/>
                      </a:solidFill>
                      <a:latin typeface="The Led Display St" panose="02000500000000000000" pitchFamily="2" charset="0"/>
                    </a:endParaRPr>
                  </a:p>
                </p:txBody>
              </p:sp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38805" y="2084252"/>
                    <a:ext cx="447348" cy="447348"/>
                  </a:xfrm>
                  <a:prstGeom prst="rect">
                    <a:avLst/>
                  </a:prstGeom>
                </p:spPr>
              </p:pic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4967926" y="2483617"/>
                    <a:ext cx="63272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err="1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GrimStore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BEBA8EAE-BF5A-486C-A8C5-ECC9F3942E4B}">
                        <a14:imgProps xmlns:a14="http://schemas.microsoft.com/office/drawing/2010/main">
                          <a14:imgLayer r:embed="rId27">
                            <a14:imgEffect>
                              <a14:backgroundRemoval t="0" b="99609" l="0" r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73758" y="2088907"/>
                    <a:ext cx="449950" cy="449071"/>
                  </a:xfrm>
                  <a:prstGeom prst="rect">
                    <a:avLst/>
                  </a:prstGeom>
                </p:spPr>
              </p:pic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6323277" y="2495350"/>
                    <a:ext cx="61428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YouTube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6" name="Oval 155"/>
                <p:cNvSpPr/>
                <p:nvPr/>
              </p:nvSpPr>
              <p:spPr>
                <a:xfrm>
                  <a:off x="6039236" y="2718158"/>
                  <a:ext cx="149626" cy="1442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6682436" y="2718158"/>
                  <a:ext cx="149626" cy="1442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5735116" y="2484482"/>
                <a:ext cx="5300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5059416" y="4410550"/>
              <a:ext cx="234628" cy="22741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6555393" y="4415418"/>
              <a:ext cx="234628" cy="227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8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27123 0.0007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68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8" grpId="0" animBg="1"/>
      <p:bldP spid="102" grpId="0"/>
      <p:bldP spid="103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/>
          <p:cNvGrpSpPr/>
          <p:nvPr/>
        </p:nvGrpSpPr>
        <p:grpSpPr>
          <a:xfrm>
            <a:off x="1292899" y="634242"/>
            <a:ext cx="2621651" cy="711218"/>
            <a:chOff x="1288562" y="710943"/>
            <a:chExt cx="2621651" cy="711218"/>
          </a:xfrm>
        </p:grpSpPr>
        <p:sp>
          <p:nvSpPr>
            <p:cNvPr id="177" name="Rounded Rectangle 176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2" name="Rounded Rectangle 91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77202" y="484048"/>
            <a:ext cx="2653047" cy="5881920"/>
            <a:chOff x="1277202" y="484048"/>
            <a:chExt cx="2653047" cy="5881920"/>
          </a:xfrm>
        </p:grpSpPr>
        <p:grpSp>
          <p:nvGrpSpPr>
            <p:cNvPr id="62" name="Group 61"/>
            <p:cNvGrpSpPr/>
            <p:nvPr/>
          </p:nvGrpSpPr>
          <p:grpSpPr>
            <a:xfrm>
              <a:off x="1278625" y="598784"/>
              <a:ext cx="2621651" cy="711218"/>
              <a:chOff x="1288562" y="710943"/>
              <a:chExt cx="2621651" cy="711218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288562" y="710943"/>
                <a:ext cx="2621651" cy="71121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23681" y="809713"/>
                <a:ext cx="1642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Roboto" panose="02000000000000000000" pitchFamily="2" charset="0"/>
                    <a:ea typeface="Roboto" panose="02000000000000000000" pitchFamily="2" charset="0"/>
                  </a:rPr>
                  <a:t>Preview:</a:t>
                </a:r>
                <a:endParaRPr lang="en-US" sz="28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277202" y="484048"/>
              <a:ext cx="2653047" cy="5881920"/>
              <a:chOff x="1351829" y="455364"/>
              <a:chExt cx="2653047" cy="588192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351829" y="455364"/>
                <a:ext cx="2653047" cy="5881920"/>
                <a:chOff x="1473510" y="500222"/>
                <a:chExt cx="2653047" cy="5881920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473510" y="500222"/>
                  <a:ext cx="2653047" cy="5881920"/>
                  <a:chOff x="2123025" y="569165"/>
                  <a:chExt cx="2653047" cy="5881920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2123025" y="569165"/>
                    <a:ext cx="2653047" cy="5881920"/>
                  </a:xfrm>
                  <a:prstGeom prst="roundRect">
                    <a:avLst>
                      <a:gd name="adj" fmla="val 6622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glow" dir="t">
                      <a:rot lat="0" lon="0" rev="14100000"/>
                    </a:lightRig>
                  </a:scene3d>
                  <a:sp3d prstMaterial="softEdge">
                    <a:bevelT w="127000" prst="artDeco"/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ounded Rectangle 111"/>
                  <p:cNvSpPr/>
                  <p:nvPr/>
                </p:nvSpPr>
                <p:spPr>
                  <a:xfrm>
                    <a:off x="2419241" y="4086543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ounded Rectangle 112"/>
                  <p:cNvSpPr/>
                  <p:nvPr/>
                </p:nvSpPr>
                <p:spPr>
                  <a:xfrm>
                    <a:off x="2419241" y="4452571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419241" y="4827634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ounded Rectangle 114"/>
                  <p:cNvSpPr/>
                  <p:nvPr/>
                </p:nvSpPr>
                <p:spPr>
                  <a:xfrm>
                    <a:off x="2419241" y="5194506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ounded Rectangle 115"/>
                  <p:cNvSpPr/>
                  <p:nvPr/>
                </p:nvSpPr>
                <p:spPr>
                  <a:xfrm>
                    <a:off x="2419241" y="5561378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ounded Rectangle 116"/>
                  <p:cNvSpPr/>
                  <p:nvPr/>
                </p:nvSpPr>
                <p:spPr>
                  <a:xfrm>
                    <a:off x="2419241" y="5928250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ounded Rectangle 117"/>
                  <p:cNvSpPr/>
                  <p:nvPr/>
                </p:nvSpPr>
                <p:spPr>
                  <a:xfrm>
                    <a:off x="3894087" y="4092019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3894087" y="4458047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ounded Rectangle 119"/>
                  <p:cNvSpPr/>
                  <p:nvPr/>
                </p:nvSpPr>
                <p:spPr>
                  <a:xfrm>
                    <a:off x="3894087" y="4833110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ounded Rectangle 120"/>
                  <p:cNvSpPr/>
                  <p:nvPr/>
                </p:nvSpPr>
                <p:spPr>
                  <a:xfrm>
                    <a:off x="3894087" y="5199982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ounded Rectangle 121"/>
                  <p:cNvSpPr/>
                  <p:nvPr/>
                </p:nvSpPr>
                <p:spPr>
                  <a:xfrm>
                    <a:off x="3894087" y="5566854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3894087" y="5933726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3147112" y="4827634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147112" y="5202697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2189675" y="646190"/>
                    <a:ext cx="2529840" cy="3277351"/>
                  </a:xfrm>
                  <a:prstGeom prst="roundRect">
                    <a:avLst>
                      <a:gd name="adj" fmla="val 5487"/>
                    </a:avLst>
                  </a:prstGeom>
                  <a:solidFill>
                    <a:srgbClr val="191919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147112" y="5569569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3147112" y="5936441"/>
                    <a:ext cx="585774" cy="259080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101848" y="4052344"/>
                    <a:ext cx="695403" cy="702045"/>
                  </a:xfrm>
                  <a:prstGeom prst="ellipse">
                    <a:avLst/>
                  </a:prstGeom>
                  <a:solidFill>
                    <a:srgbClr val="2E2E2E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glow" dir="t">
                      <a:rot lat="0" lon="0" rev="14100000"/>
                    </a:lightRig>
                  </a:scene3d>
                  <a:sp3d prstMaterial="softEdge">
                    <a:bevelT w="127000" prst="slope"/>
                    <a:bevelB w="8255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3185146" y="3600657"/>
                    <a:ext cx="5928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OCR A Std" panose="020F0609000104060307" pitchFamily="49" charset="0"/>
                      </a:rPr>
                      <a:t>25</a:t>
                    </a:r>
                    <a:endParaRPr lang="en-US" sz="1600" b="1" i="1" dirty="0">
                      <a:solidFill>
                        <a:schemeClr val="bg1">
                          <a:lumMod val="65000"/>
                        </a:schemeClr>
                      </a:solidFill>
                      <a:latin typeface="OCR A Std" panose="020F0609000104060307" pitchFamily="49" charset="0"/>
                    </a:endParaRPr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197734" y="794177"/>
                    <a:ext cx="566670" cy="77273"/>
                  </a:xfrm>
                  <a:prstGeom prst="roundRect">
                    <a:avLst/>
                  </a:prstGeom>
                  <a:solidFill>
                    <a:srgbClr val="303030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917071" y="795115"/>
                    <a:ext cx="76994" cy="76335"/>
                  </a:xfrm>
                  <a:prstGeom prst="ellipse">
                    <a:avLst/>
                  </a:prstGeom>
                  <a:solidFill>
                    <a:srgbClr val="30303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3" name="Picture 13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5385" l="10000" r="90000">
                                <a14:foregroundMark x1="29231" y1="55000" x2="43077" y2="68077"/>
                              </a14:backgroundRemoval>
                            </a14:imgEffect>
                            <a14:imgEffect>
                              <a14:artisticMosiaicBubbles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84379" y="4224926"/>
                    <a:ext cx="330343" cy="330343"/>
                  </a:xfrm>
                  <a:prstGeom prst="rect">
                    <a:avLst/>
                  </a:prstGeom>
                </p:spPr>
              </p:pic>
              <p:cxnSp>
                <p:nvCxnSpPr>
                  <p:cNvPr id="134" name="Straight Connector 133"/>
                  <p:cNvCxnSpPr/>
                  <p:nvPr/>
                </p:nvCxnSpPr>
                <p:spPr>
                  <a:xfrm flipV="1">
                    <a:off x="4083880" y="4214203"/>
                    <a:ext cx="207422" cy="188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2608417" y="4214203"/>
                    <a:ext cx="207422" cy="188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487302" y="4830689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. , ?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2493526" y="5200935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4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GHI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487301" y="5554948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7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PQRS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2535625" y="5934379"/>
                    <a:ext cx="49860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*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9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+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3223750" y="4837292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2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ABC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229974" y="5207538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5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JKL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223749" y="5561551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8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TUV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3265795" y="5934782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 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3960197" y="4847024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3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DEF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3966421" y="5217270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6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MNO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960196" y="5571283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9 </a:t>
                    </a:r>
                    <a:r>
                      <a:rPr lang="en-US" sz="7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WXYZ</a:t>
                    </a:r>
                    <a:endParaRPr lang="en-US" sz="7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4039429" y="5944585"/>
                    <a:ext cx="49860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#</a:t>
                    </a:r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 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1459" b="69957" l="9259" r="89815">
                                <a14:foregroundMark x1="44444" y1="30043" x2="44444" y2="30043"/>
                                <a14:foregroundMark x1="67130" y1="59227" x2="67130" y2="59227"/>
                              </a14:backgroundRemoval>
                            </a14:imgEffect>
                            <a14:imgEffect>
                              <a14:artisticGlowEdges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691" t="19099" r="24074" b="28827"/>
                  <a:stretch/>
                </p:blipFill>
                <p:spPr>
                  <a:xfrm rot="546231">
                    <a:off x="4217937" y="6006378"/>
                    <a:ext cx="103771" cy="113773"/>
                  </a:xfrm>
                  <a:prstGeom prst="rect">
                    <a:avLst/>
                  </a:prstGeom>
                </p:spPr>
              </p:pic>
              <p:sp>
                <p:nvSpPr>
                  <p:cNvPr id="151" name="TextBox 150"/>
                  <p:cNvSpPr txBox="1"/>
                  <p:nvPr/>
                </p:nvSpPr>
                <p:spPr>
                  <a:xfrm rot="16200000">
                    <a:off x="3257118" y="5829094"/>
                    <a:ext cx="49860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[ </a:t>
                    </a:r>
                    <a:endParaRPr lang="en-US" sz="1000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duotone>
                      <a:prstClr val="black"/>
                      <a:schemeClr val="bg1">
                        <a:lumMod val="6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ackgroundRemoval t="45294" b="54118" l="43684" r="56053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378" t="45324" r="42413" b="44821"/>
                  <a:stretch/>
                </p:blipFill>
                <p:spPr>
                  <a:xfrm>
                    <a:off x="2800494" y="6033608"/>
                    <a:ext cx="56446" cy="742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1760174" y="937600"/>
                  <a:ext cx="2060620" cy="2545918"/>
                </a:xfrm>
                <a:prstGeom prst="rect">
                  <a:avLst/>
                </a:prstGeom>
                <a:solidFill>
                  <a:srgbClr val="0D0D0D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 prst="divot"/>
                  <a:bevelB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1712338" y="902941"/>
                  <a:ext cx="2062150" cy="230832"/>
                  <a:chOff x="1712338" y="902941"/>
                  <a:chExt cx="2062150" cy="230832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891422" y="902941"/>
                    <a:ext cx="87095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04.01 PM 12%</a:t>
                    </a:r>
                    <a:endParaRPr lang="en-US" sz="9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05" name="Picture 104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11">
                            <a14:imgEffect>
                              <a14:backgroundRemoval t="18026" b="74678" l="12037" r="83333">
                                <a14:foregroundMark x1="34722" y1="64807" x2="34722" y2="64807"/>
                                <a14:foregroundMark x1="44907" y1="61803" x2="44907" y2="61803"/>
                                <a14:foregroundMark x1="56019" y1="59657" x2="56019" y2="59657"/>
                                <a14:foregroundMark x1="63426" y1="56652" x2="63426" y2="56652"/>
                                <a14:foregroundMark x1="25926" y1="68240" x2="25926" y2="68240"/>
                                <a14:foregroundMark x1="29630" y1="34335" x2="29630" y2="34335"/>
                                <a14:foregroundMark x1="34722" y1="33047" x2="34722" y2="3304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210" t="18348" r="17284" b="20016"/>
                  <a:stretch/>
                </p:blipFill>
                <p:spPr>
                  <a:xfrm>
                    <a:off x="2822544" y="954613"/>
                    <a:ext cx="129576" cy="120276"/>
                  </a:xfrm>
                  <a:prstGeom prst="rect">
                    <a:avLst/>
                  </a:prstGeom>
                </p:spPr>
              </p:pic>
              <p:sp>
                <p:nvSpPr>
                  <p:cNvPr id="106" name="Oval 105"/>
                  <p:cNvSpPr/>
                  <p:nvPr/>
                </p:nvSpPr>
                <p:spPr>
                  <a:xfrm>
                    <a:off x="1769726" y="954157"/>
                    <a:ext cx="116384" cy="12027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712338" y="911961"/>
                    <a:ext cx="2055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/>
                      <a:t>3</a:t>
                    </a:r>
                  </a:p>
                </p:txBody>
              </p:sp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13682" y="954527"/>
                    <a:ext cx="119906" cy="119906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26614" b="75880" l="27397" r="69613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120" t="20456" r="25110" b="17962"/>
                  <a:stretch/>
                </p:blipFill>
                <p:spPr>
                  <a:xfrm>
                    <a:off x="2024383" y="924315"/>
                    <a:ext cx="193345" cy="188085"/>
                  </a:xfrm>
                  <a:prstGeom prst="rect">
                    <a:avLst/>
                  </a:prstGeom>
                </p:spPr>
              </p:pic>
              <p:pic>
                <p:nvPicPr>
                  <p:cNvPr id="110" name="Picture 109"/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ackgroundRemoval t="9843" b="89961" l="9890" r="86401">
                                <a14:foregroundMark x1="26786" y1="50591" x2="26786" y2="50591"/>
                                <a14:foregroundMark x1="20742" y1="50787" x2="20742" y2="50787"/>
                              </a14:backgroundRemoval>
                            </a14:imgEffect>
                            <a14:imgEffect>
                              <a14:artisticCutout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 flipV="1">
                    <a:off x="3636100" y="953802"/>
                    <a:ext cx="163020" cy="11375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3293520" y="3209931"/>
                <a:ext cx="4129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Back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544929" y="3198033"/>
                <a:ext cx="3248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OK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1747107" y="1294403"/>
                <a:ext cx="1976237" cy="2010989"/>
                <a:chOff x="4980288" y="1342890"/>
                <a:chExt cx="1976237" cy="2010989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4980288" y="1342890"/>
                  <a:ext cx="1976237" cy="2010989"/>
                  <a:chOff x="4967926" y="1347746"/>
                  <a:chExt cx="1976237" cy="2010989"/>
                </a:xfrm>
              </p:grpSpPr>
              <p:pic>
                <p:nvPicPr>
                  <p:cNvPr id="159" name="Picture 158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backgroundRemoval t="4457" b="96304" l="3696" r="95109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06772" y="1347746"/>
                    <a:ext cx="489447" cy="489447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/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0912" y="1364500"/>
                    <a:ext cx="461703" cy="461703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/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8705" y="1347746"/>
                    <a:ext cx="488577" cy="488577"/>
                  </a:xfrm>
                  <a:prstGeom prst="rect">
                    <a:avLst/>
                  </a:prstGeom>
                </p:spPr>
              </p:pic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016890" y="1786179"/>
                    <a:ext cx="53001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Phone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719338" y="1785485"/>
                    <a:ext cx="53001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Alarm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249355" y="1789914"/>
                    <a:ext cx="66975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PhoneBook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23">
                            <a14:imgEffect>
                              <a14:backgroundRemoval t="26614" b="75880" l="27397" r="69613"/>
                            </a14:imgEffect>
                            <a14:imgEffect>
                              <a14:sharpenSoften amount="50000"/>
                            </a14:imgEffect>
                            <a14:imgEffect>
                              <a14:colorTemperature colorTemp="5900"/>
                            </a14:imgEffect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120" t="20456" r="25110" b="17962"/>
                  <a:stretch/>
                </p:blipFill>
                <p:spPr>
                  <a:xfrm>
                    <a:off x="6182648" y="2617937"/>
                    <a:ext cx="761515" cy="740798"/>
                  </a:xfrm>
                  <a:prstGeom prst="rect">
                    <a:avLst/>
                  </a:prstGeom>
                </p:spPr>
              </p:pic>
              <p:pic>
                <p:nvPicPr>
                  <p:cNvPr id="167" name="Picture 166"/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5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91960" y="2731360"/>
                    <a:ext cx="478820" cy="4788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5182" y="2741649"/>
                    <a:ext cx="507268" cy="507268"/>
                  </a:xfrm>
                  <a:prstGeom prst="rect">
                    <a:avLst/>
                  </a:prstGeom>
                </p:spPr>
              </p:pic>
              <p:sp>
                <p:nvSpPr>
                  <p:cNvPr id="169" name="Oval 168"/>
                  <p:cNvSpPr/>
                  <p:nvPr/>
                </p:nvSpPr>
                <p:spPr>
                  <a:xfrm>
                    <a:off x="5729952" y="2089087"/>
                    <a:ext cx="410234" cy="411837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5780169" y="2147479"/>
                    <a:ext cx="5930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u="sng" dirty="0" smtClean="0">
                        <a:solidFill>
                          <a:schemeClr val="bg1"/>
                        </a:solidFill>
                        <a:latin typeface="The Led Display St" panose="02000500000000000000" pitchFamily="2" charset="0"/>
                      </a:rPr>
                      <a:t>B</a:t>
                    </a:r>
                    <a:endParaRPr lang="en-US" sz="1400" b="1" u="sng" dirty="0">
                      <a:solidFill>
                        <a:schemeClr val="bg1"/>
                      </a:solidFill>
                      <a:latin typeface="The Led Display St" panose="02000500000000000000" pitchFamily="2" charset="0"/>
                    </a:endParaRPr>
                  </a:p>
                </p:txBody>
              </p:sp>
              <p:pic>
                <p:nvPicPr>
                  <p:cNvPr id="171" name="Picture 170"/>
                  <p:cNvPicPr>
                    <a:picLocks noChangeAspect="1"/>
                  </p:cNvPicPr>
                  <p:nvPr/>
                </p:nvPicPr>
                <p:blipFill>
                  <a:blip r:embed="rId2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38805" y="2084252"/>
                    <a:ext cx="447348" cy="447348"/>
                  </a:xfrm>
                  <a:prstGeom prst="rect">
                    <a:avLst/>
                  </a:prstGeom>
                </p:spPr>
              </p:pic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4967926" y="2483617"/>
                    <a:ext cx="63272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err="1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GrimStore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BEBA8EAE-BF5A-486C-A8C5-ECC9F3942E4B}">
                        <a14:imgProps xmlns:a14="http://schemas.microsoft.com/office/drawing/2010/main">
                          <a14:imgLayer r:embed="rId29">
                            <a14:imgEffect>
                              <a14:backgroundRemoval t="0" b="99609" l="0" r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73758" y="2088907"/>
                    <a:ext cx="449950" cy="449071"/>
                  </a:xfrm>
                  <a:prstGeom prst="rect">
                    <a:avLst/>
                  </a:prstGeom>
                </p:spPr>
              </p:pic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6323277" y="2495350"/>
                    <a:ext cx="61428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YouTube</a:t>
                    </a:r>
                    <a:endParaRPr lang="en-US" sz="800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7" name="Oval 156"/>
                <p:cNvSpPr/>
                <p:nvPr/>
              </p:nvSpPr>
              <p:spPr>
                <a:xfrm>
                  <a:off x="6039236" y="2718158"/>
                  <a:ext cx="149626" cy="1442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682436" y="2718158"/>
                  <a:ext cx="149626" cy="1442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2501935" y="2435995"/>
                <a:ext cx="5300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351942" y="1945895"/>
                <a:ext cx="725264" cy="670108"/>
              </a:xfrm>
              <a:prstGeom prst="roundRect">
                <a:avLst/>
              </a:prstGeom>
              <a:solidFill>
                <a:srgbClr val="C2DAF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1767493" y="4384445"/>
              <a:ext cx="234628" cy="227414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3263470" y="4389313"/>
              <a:ext cx="234628" cy="227414"/>
            </a:xfrm>
            <a:prstGeom prst="rect">
              <a:avLst/>
            </a:prstGeom>
          </p:spPr>
        </p:pic>
      </p:grpSp>
      <p:sp>
        <p:nvSpPr>
          <p:cNvPr id="191" name="TextBox 190"/>
          <p:cNvSpPr txBox="1"/>
          <p:nvPr/>
        </p:nvSpPr>
        <p:spPr>
          <a:xfrm>
            <a:off x="2384578" y="1009235"/>
            <a:ext cx="530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 smtClean="0">
                <a:solidFill>
                  <a:schemeClr val="bg1">
                    <a:lumMod val="75000"/>
                  </a:schemeClr>
                </a:solidFill>
              </a:rPr>
              <a:t>Menu</a:t>
            </a:r>
            <a:endParaRPr lang="en-US" sz="105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63"/>
                </p14:media>
              </p:ext>
            </p:extLst>
          </p:nvPr>
        </p:nvPicPr>
        <p:blipFill>
          <a:blip r:embed="rId31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grpSp>
        <p:nvGrpSpPr>
          <p:cNvPr id="144" name="Group 143"/>
          <p:cNvGrpSpPr/>
          <p:nvPr/>
        </p:nvGrpSpPr>
        <p:grpSpPr>
          <a:xfrm>
            <a:off x="1533768" y="2768881"/>
            <a:ext cx="2158447" cy="2445405"/>
            <a:chOff x="1621639" y="2794299"/>
            <a:chExt cx="2158447" cy="2445405"/>
          </a:xfrm>
        </p:grpSpPr>
        <p:sp>
          <p:nvSpPr>
            <p:cNvPr id="145" name="Rectangle 144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40148" y="2991193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u="sng" dirty="0" smtClean="0">
                  <a:solidFill>
                    <a:schemeClr val="bg1">
                      <a:lumMod val="75000"/>
                    </a:schemeClr>
                  </a:solidFill>
                </a:rPr>
                <a:t>Songs</a:t>
              </a:r>
              <a:endParaRPr lang="en-US" sz="1100" b="1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726758" y="3000981"/>
              <a:ext cx="762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</a:rPr>
                <a:t>Playlists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323210" y="5003790"/>
              <a:ext cx="442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637693" y="5008872"/>
              <a:ext cx="530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Add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98" name="Google Shape;1845;p40"/>
            <p:cNvGrpSpPr/>
            <p:nvPr/>
          </p:nvGrpSpPr>
          <p:grpSpPr>
            <a:xfrm>
              <a:off x="2068873" y="3616842"/>
              <a:ext cx="1184087" cy="961900"/>
              <a:chOff x="1342525" y="1776058"/>
              <a:chExt cx="1073017" cy="953115"/>
            </a:xfrm>
          </p:grpSpPr>
          <p:sp>
            <p:nvSpPr>
              <p:cNvPr id="201" name="Google Shape;1846;p40"/>
              <p:cNvSpPr/>
              <p:nvPr/>
            </p:nvSpPr>
            <p:spPr>
              <a:xfrm>
                <a:off x="1371381" y="1776058"/>
                <a:ext cx="1044161" cy="938680"/>
              </a:xfrm>
              <a:custGeom>
                <a:avLst/>
                <a:gdLst/>
                <a:ahLst/>
                <a:cxnLst/>
                <a:rect l="l" t="t" r="r" b="b"/>
                <a:pathLst>
                  <a:path w="14676" h="16379" extrusionOk="0">
                    <a:moveTo>
                      <a:pt x="7560" y="1"/>
                    </a:moveTo>
                    <a:cubicBezTo>
                      <a:pt x="3283" y="1"/>
                      <a:pt x="0" y="8178"/>
                      <a:pt x="2476" y="12988"/>
                    </a:cubicBezTo>
                    <a:cubicBezTo>
                      <a:pt x="3703" y="15375"/>
                      <a:pt x="6008" y="16379"/>
                      <a:pt x="8201" y="16379"/>
                    </a:cubicBezTo>
                    <a:cubicBezTo>
                      <a:pt x="10559" y="16379"/>
                      <a:pt x="12790" y="15223"/>
                      <a:pt x="13430" y="13366"/>
                    </a:cubicBezTo>
                    <a:cubicBezTo>
                      <a:pt x="14675" y="9777"/>
                      <a:pt x="13214" y="571"/>
                      <a:pt x="7908" y="20"/>
                    </a:cubicBezTo>
                    <a:cubicBezTo>
                      <a:pt x="7791" y="5"/>
                      <a:pt x="7677" y="1"/>
                      <a:pt x="75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847;p40"/>
              <p:cNvSpPr/>
              <p:nvPr/>
            </p:nvSpPr>
            <p:spPr>
              <a:xfrm>
                <a:off x="1342525" y="1790493"/>
                <a:ext cx="1044161" cy="938680"/>
              </a:xfrm>
              <a:custGeom>
                <a:avLst/>
                <a:gdLst/>
                <a:ahLst/>
                <a:cxnLst/>
                <a:rect l="l" t="t" r="r" b="b"/>
                <a:pathLst>
                  <a:path w="14676" h="16379" extrusionOk="0">
                    <a:moveTo>
                      <a:pt x="7560" y="1"/>
                    </a:moveTo>
                    <a:cubicBezTo>
                      <a:pt x="3283" y="1"/>
                      <a:pt x="0" y="8178"/>
                      <a:pt x="2476" y="12988"/>
                    </a:cubicBezTo>
                    <a:cubicBezTo>
                      <a:pt x="3703" y="15375"/>
                      <a:pt x="6008" y="16379"/>
                      <a:pt x="8201" y="16379"/>
                    </a:cubicBezTo>
                    <a:cubicBezTo>
                      <a:pt x="10559" y="16379"/>
                      <a:pt x="12790" y="15223"/>
                      <a:pt x="13430" y="13366"/>
                    </a:cubicBezTo>
                    <a:cubicBezTo>
                      <a:pt x="14675" y="9777"/>
                      <a:pt x="13214" y="571"/>
                      <a:pt x="7908" y="20"/>
                    </a:cubicBezTo>
                    <a:cubicBezTo>
                      <a:pt x="7791" y="5"/>
                      <a:pt x="7677" y="1"/>
                      <a:pt x="7560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3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0" b="98622" l="0" r="99419">
                          <a14:foregroundMark x1="29535" y1="17043" x2="29535" y2="17043"/>
                        </a14:backgroundRemoval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672" y="3815639"/>
              <a:ext cx="580490" cy="538640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1621639" y="4596952"/>
              <a:ext cx="215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Hmm.. Looks like there is no songs here. 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Start adding songs!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0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191" grpId="0"/>
      <p:bldP spid="19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04.01 PM 12%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33768" y="2768881"/>
            <a:ext cx="2158447" cy="2440323"/>
            <a:chOff x="1621639" y="2794299"/>
            <a:chExt cx="2158447" cy="2440323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140148" y="2991193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u="sng" dirty="0" smtClean="0">
                  <a:solidFill>
                    <a:schemeClr val="bg1">
                      <a:lumMod val="75000"/>
                    </a:schemeClr>
                  </a:solidFill>
                </a:rPr>
                <a:t>Songs</a:t>
              </a:r>
              <a:endParaRPr lang="en-US" sz="1100" b="1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726758" y="3000981"/>
              <a:ext cx="762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</a:rPr>
                <a:t>Playlists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323210" y="5003790"/>
              <a:ext cx="442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493188" y="4994995"/>
              <a:ext cx="530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DONE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71" name="Google Shape;1845;p40"/>
            <p:cNvGrpSpPr/>
            <p:nvPr/>
          </p:nvGrpSpPr>
          <p:grpSpPr>
            <a:xfrm>
              <a:off x="2068873" y="3616842"/>
              <a:ext cx="1184087" cy="961900"/>
              <a:chOff x="1342525" y="1776058"/>
              <a:chExt cx="1073017" cy="953115"/>
            </a:xfrm>
          </p:grpSpPr>
          <p:sp>
            <p:nvSpPr>
              <p:cNvPr id="274" name="Google Shape;1846;p40"/>
              <p:cNvSpPr/>
              <p:nvPr/>
            </p:nvSpPr>
            <p:spPr>
              <a:xfrm>
                <a:off x="1371381" y="1776058"/>
                <a:ext cx="1044161" cy="938680"/>
              </a:xfrm>
              <a:custGeom>
                <a:avLst/>
                <a:gdLst/>
                <a:ahLst/>
                <a:cxnLst/>
                <a:rect l="l" t="t" r="r" b="b"/>
                <a:pathLst>
                  <a:path w="14676" h="16379" extrusionOk="0">
                    <a:moveTo>
                      <a:pt x="7560" y="1"/>
                    </a:moveTo>
                    <a:cubicBezTo>
                      <a:pt x="3283" y="1"/>
                      <a:pt x="0" y="8178"/>
                      <a:pt x="2476" y="12988"/>
                    </a:cubicBezTo>
                    <a:cubicBezTo>
                      <a:pt x="3703" y="15375"/>
                      <a:pt x="6008" y="16379"/>
                      <a:pt x="8201" y="16379"/>
                    </a:cubicBezTo>
                    <a:cubicBezTo>
                      <a:pt x="10559" y="16379"/>
                      <a:pt x="12790" y="15223"/>
                      <a:pt x="13430" y="13366"/>
                    </a:cubicBezTo>
                    <a:cubicBezTo>
                      <a:pt x="14675" y="9777"/>
                      <a:pt x="13214" y="571"/>
                      <a:pt x="7908" y="20"/>
                    </a:cubicBezTo>
                    <a:cubicBezTo>
                      <a:pt x="7791" y="5"/>
                      <a:pt x="7677" y="1"/>
                      <a:pt x="75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847;p40"/>
              <p:cNvSpPr/>
              <p:nvPr/>
            </p:nvSpPr>
            <p:spPr>
              <a:xfrm>
                <a:off x="1342525" y="1790493"/>
                <a:ext cx="1044161" cy="938680"/>
              </a:xfrm>
              <a:custGeom>
                <a:avLst/>
                <a:gdLst/>
                <a:ahLst/>
                <a:cxnLst/>
                <a:rect l="l" t="t" r="r" b="b"/>
                <a:pathLst>
                  <a:path w="14676" h="16379" extrusionOk="0">
                    <a:moveTo>
                      <a:pt x="7560" y="1"/>
                    </a:moveTo>
                    <a:cubicBezTo>
                      <a:pt x="3283" y="1"/>
                      <a:pt x="0" y="8178"/>
                      <a:pt x="2476" y="12988"/>
                    </a:cubicBezTo>
                    <a:cubicBezTo>
                      <a:pt x="3703" y="15375"/>
                      <a:pt x="6008" y="16379"/>
                      <a:pt x="8201" y="16379"/>
                    </a:cubicBezTo>
                    <a:cubicBezTo>
                      <a:pt x="10559" y="16379"/>
                      <a:pt x="12790" y="15223"/>
                      <a:pt x="13430" y="13366"/>
                    </a:cubicBezTo>
                    <a:cubicBezTo>
                      <a:pt x="14675" y="9777"/>
                      <a:pt x="13214" y="571"/>
                      <a:pt x="7908" y="20"/>
                    </a:cubicBezTo>
                    <a:cubicBezTo>
                      <a:pt x="7791" y="5"/>
                      <a:pt x="7677" y="1"/>
                      <a:pt x="7560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1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98622" l="0" r="99419">
                          <a14:foregroundMark x1="29535" y1="17043" x2="29535" y2="17043"/>
                        </a14:backgroundRemoval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672" y="3815639"/>
              <a:ext cx="580490" cy="538640"/>
            </a:xfrm>
            <a:prstGeom prst="rect">
              <a:avLst/>
            </a:prstGeom>
          </p:spPr>
        </p:pic>
        <p:sp>
          <p:nvSpPr>
            <p:cNvPr id="273" name="TextBox 272"/>
            <p:cNvSpPr txBox="1"/>
            <p:nvPr/>
          </p:nvSpPr>
          <p:spPr>
            <a:xfrm>
              <a:off x="1621639" y="4596952"/>
              <a:ext cx="215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Hmm.. Looks like there is no songs here. 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Start adding songs!</a:t>
              </a:r>
              <a:endParaRPr lang="en-US" sz="9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12900" y="3575185"/>
            <a:ext cx="1953168" cy="888557"/>
            <a:chOff x="1612900" y="3575185"/>
            <a:chExt cx="1953168" cy="888557"/>
          </a:xfrm>
        </p:grpSpPr>
        <p:sp>
          <p:nvSpPr>
            <p:cNvPr id="3" name="Rounded Rectangle 2"/>
            <p:cNvSpPr/>
            <p:nvPr/>
          </p:nvSpPr>
          <p:spPr>
            <a:xfrm>
              <a:off x="1612900" y="3575185"/>
              <a:ext cx="1953168" cy="888557"/>
            </a:xfrm>
            <a:prstGeom prst="roundRect">
              <a:avLst>
                <a:gd name="adj" fmla="val 127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734221" y="3768638"/>
              <a:ext cx="1711257" cy="21706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80258" y="3748521"/>
              <a:ext cx="8522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Artist Name: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734221" y="4059873"/>
              <a:ext cx="1711257" cy="21706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77692" y="4036216"/>
              <a:ext cx="8522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Song Name: 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413395" y="3749508"/>
            <a:ext cx="1032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</a:rPr>
              <a:t>Imagine Dragons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83718" y="4035434"/>
            <a:ext cx="1053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Believer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sp>
        <p:nvSpPr>
          <p:cNvPr id="99" name="Rounded Rectangle 98"/>
          <p:cNvSpPr/>
          <p:nvPr/>
        </p:nvSpPr>
        <p:spPr>
          <a:xfrm>
            <a:off x="1612900" y="3575185"/>
            <a:ext cx="1953168" cy="888557"/>
          </a:xfrm>
          <a:prstGeom prst="roundRect">
            <a:avLst>
              <a:gd name="adj" fmla="val 127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1734221" y="3768638"/>
            <a:ext cx="1711257" cy="4624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337682" y="3730103"/>
            <a:ext cx="852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Loading…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42" y="3185186"/>
            <a:ext cx="2606450" cy="1737633"/>
          </a:xfrm>
          <a:prstGeom prst="rect">
            <a:avLst/>
          </a:prstGeom>
        </p:spPr>
      </p:pic>
      <p:grpSp>
        <p:nvGrpSpPr>
          <p:cNvPr id="155" name="Group 154"/>
          <p:cNvGrpSpPr/>
          <p:nvPr/>
        </p:nvGrpSpPr>
        <p:grpSpPr>
          <a:xfrm>
            <a:off x="1556457" y="2761745"/>
            <a:ext cx="2117447" cy="2440323"/>
            <a:chOff x="1648317" y="2794299"/>
            <a:chExt cx="2117447" cy="2440323"/>
          </a:xfrm>
        </p:grpSpPr>
        <p:sp>
          <p:nvSpPr>
            <p:cNvPr id="156" name="Rectangle 155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40148" y="2991193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u="sng" dirty="0" smtClean="0">
                  <a:solidFill>
                    <a:schemeClr val="bg1">
                      <a:lumMod val="75000"/>
                    </a:schemeClr>
                  </a:solidFill>
                </a:rPr>
                <a:t>Songs</a:t>
              </a:r>
              <a:endParaRPr lang="en-US" sz="1100" b="1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26758" y="3000981"/>
              <a:ext cx="762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</a:rPr>
                <a:t>Playlists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323210" y="5003790"/>
              <a:ext cx="442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428129" y="3209806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1/1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558171" y="3467942"/>
            <a:ext cx="2060347" cy="4407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094458" y="3502881"/>
            <a:ext cx="115321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95000"/>
                  </a:schemeClr>
                </a:solidFill>
              </a:rPr>
              <a:t>Believer</a:t>
            </a:r>
          </a:p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Imagine Dragons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60" y="3508301"/>
            <a:ext cx="461998" cy="369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0" name="TextBox 169"/>
          <p:cNvSpPr txBox="1"/>
          <p:nvPr/>
        </p:nvSpPr>
        <p:spPr>
          <a:xfrm>
            <a:off x="2401328" y="4962441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DONE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608911" y="3568049"/>
            <a:ext cx="1953168" cy="888557"/>
          </a:xfrm>
          <a:prstGeom prst="roundRect">
            <a:avLst>
              <a:gd name="adj" fmla="val 127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730232" y="3761502"/>
            <a:ext cx="1711257" cy="4624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888433" y="3860678"/>
            <a:ext cx="150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Song added Successfully!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8527"/>
                </p14:media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5371658" y="1953133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cxnSp>
        <p:nvCxnSpPr>
          <p:cNvPr id="103" name="Straight Connector 102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2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99" grpId="0" animBg="1"/>
      <p:bldP spid="100" grpId="0" animBg="1"/>
      <p:bldP spid="101" grpId="0"/>
      <p:bldP spid="162" grpId="0"/>
      <p:bldP spid="163" grpId="0" animBg="1"/>
      <p:bldP spid="164" grpId="0"/>
      <p:bldP spid="171" grpId="0" animBg="1"/>
      <p:bldP spid="172" grpId="0" animBg="1"/>
      <p:bldP spid="1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04.02 PM 12%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1547947" y="2768881"/>
            <a:ext cx="2137566" cy="2447850"/>
            <a:chOff x="1547947" y="2768881"/>
            <a:chExt cx="2137566" cy="2447850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60446" y="2768881"/>
              <a:ext cx="2060347" cy="2407742"/>
              <a:chOff x="1648317" y="2794299"/>
              <a:chExt cx="2060347" cy="24077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8317" y="3024878"/>
                <a:ext cx="2060347" cy="21771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648317" y="3024878"/>
                <a:ext cx="2060347" cy="22124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140148" y="2991193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u="sng" dirty="0" smtClean="0">
                    <a:solidFill>
                      <a:schemeClr val="bg1">
                        <a:lumMod val="75000"/>
                      </a:schemeClr>
                    </a:solidFill>
                  </a:rPr>
                  <a:t>Songs</a:t>
                </a:r>
                <a:endParaRPr lang="en-US" sz="1100" b="1" u="sn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726758" y="3000981"/>
                <a:ext cx="762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Playlists</a:t>
                </a:r>
                <a:endParaRPr lang="en-US" sz="11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98447" y="3510017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Believer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Imagine Dragons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478" y="3558259"/>
              <a:ext cx="461998" cy="29895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5" name="TextBox 74"/>
            <p:cNvSpPr txBox="1"/>
            <p:nvPr/>
          </p:nvSpPr>
          <p:spPr>
            <a:xfrm>
              <a:off x="3155862" y="4978372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Delete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5333" y="4968892"/>
              <a:ext cx="530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DONE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47947" y="4985899"/>
              <a:ext cx="615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Add 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1563867" y="4025692"/>
            <a:ext cx="2309826" cy="440712"/>
            <a:chOff x="1561303" y="4009401"/>
            <a:chExt cx="2312389" cy="440712"/>
          </a:xfrm>
        </p:grpSpPr>
        <p:sp>
          <p:nvSpPr>
            <p:cNvPr id="90" name="Rectangle 89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97590" y="4044340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478" y="4106827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563866" y="4574948"/>
            <a:ext cx="2056927" cy="440712"/>
            <a:chOff x="1561548" y="4572715"/>
            <a:chExt cx="2060347" cy="440712"/>
          </a:xfrm>
        </p:grpSpPr>
        <p:sp>
          <p:nvSpPr>
            <p:cNvPr id="98" name="Rectangle 97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97835" y="4607654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646169" y="4638656"/>
              <a:ext cx="466722" cy="298149"/>
            </a:xfrm>
            <a:prstGeom prst="rect">
              <a:avLst/>
            </a:prstGeom>
          </p:spPr>
        </p:pic>
      </p:grpSp>
      <p:sp>
        <p:nvSpPr>
          <p:cNvPr id="112" name="TextBox 111"/>
          <p:cNvSpPr txBox="1"/>
          <p:nvPr/>
        </p:nvSpPr>
        <p:spPr>
          <a:xfrm>
            <a:off x="2393800" y="3226045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1/1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7504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40104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sp>
        <p:nvSpPr>
          <p:cNvPr id="101" name="TextBox 100"/>
          <p:cNvSpPr txBox="1"/>
          <p:nvPr/>
        </p:nvSpPr>
        <p:spPr>
          <a:xfrm>
            <a:off x="2391880" y="3226119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1/2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91879" y="3224569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1/3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91265" y="3225971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1/4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91878" y="3225897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1/5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91876" y="3227225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1/6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93069" y="3220504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1/7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91872" y="3217177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1/8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2683" y="3228409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1/9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91486" y="3226211"/>
            <a:ext cx="44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1/10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12" grpId="0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13" grpId="0"/>
      <p:bldP spid="113" grpId="1"/>
      <p:bldP spid="114" grpId="0"/>
      <p:bldP spid="114" grpId="1"/>
      <p:bldP spid="115" grpId="0"/>
      <p:bldP spid="115" grpId="1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04.05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1533768" y="2768881"/>
            <a:ext cx="2158447" cy="2445405"/>
            <a:chOff x="1533768" y="2768881"/>
            <a:chExt cx="2158447" cy="2445405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33768" y="2768881"/>
              <a:ext cx="2158447" cy="2445405"/>
              <a:chOff x="1621639" y="2794299"/>
              <a:chExt cx="2158447" cy="2445405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8317" y="3024878"/>
                <a:ext cx="2060347" cy="21771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648317" y="3024878"/>
                <a:ext cx="2060347" cy="22124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140148" y="2991193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Songs</a:t>
                </a:r>
                <a:endParaRPr lang="en-US" sz="11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726758" y="3000981"/>
                <a:ext cx="762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u="sng" dirty="0" smtClean="0">
                    <a:solidFill>
                      <a:schemeClr val="bg1">
                        <a:lumMod val="75000"/>
                      </a:schemeClr>
                    </a:solidFill>
                  </a:rPr>
                  <a:t>Playlists</a:t>
                </a:r>
                <a:endParaRPr lang="en-US" sz="1100" b="1" u="sn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3323210" y="5003790"/>
                <a:ext cx="4425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1637693" y="5008872"/>
                <a:ext cx="5300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Create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271" name="Google Shape;1845;p40"/>
              <p:cNvGrpSpPr/>
              <p:nvPr/>
            </p:nvGrpSpPr>
            <p:grpSpPr>
              <a:xfrm>
                <a:off x="2068873" y="3616842"/>
                <a:ext cx="1184087" cy="961900"/>
                <a:chOff x="1342525" y="1776058"/>
                <a:chExt cx="1073017" cy="953115"/>
              </a:xfrm>
            </p:grpSpPr>
            <p:sp>
              <p:nvSpPr>
                <p:cNvPr id="274" name="Google Shape;1846;p40"/>
                <p:cNvSpPr/>
                <p:nvPr/>
              </p:nvSpPr>
              <p:spPr>
                <a:xfrm>
                  <a:off x="1371381" y="1776058"/>
                  <a:ext cx="1044161" cy="9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6" h="16379" extrusionOk="0">
                      <a:moveTo>
                        <a:pt x="7560" y="1"/>
                      </a:moveTo>
                      <a:cubicBezTo>
                        <a:pt x="3283" y="1"/>
                        <a:pt x="0" y="8178"/>
                        <a:pt x="2476" y="12988"/>
                      </a:cubicBezTo>
                      <a:cubicBezTo>
                        <a:pt x="3703" y="15375"/>
                        <a:pt x="6008" y="16379"/>
                        <a:pt x="8201" y="16379"/>
                      </a:cubicBezTo>
                      <a:cubicBezTo>
                        <a:pt x="10559" y="16379"/>
                        <a:pt x="12790" y="15223"/>
                        <a:pt x="13430" y="13366"/>
                      </a:cubicBezTo>
                      <a:cubicBezTo>
                        <a:pt x="14675" y="9777"/>
                        <a:pt x="13214" y="571"/>
                        <a:pt x="7908" y="20"/>
                      </a:cubicBezTo>
                      <a:cubicBezTo>
                        <a:pt x="7791" y="5"/>
                        <a:pt x="7677" y="1"/>
                        <a:pt x="75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1847;p40"/>
                <p:cNvSpPr/>
                <p:nvPr/>
              </p:nvSpPr>
              <p:spPr>
                <a:xfrm>
                  <a:off x="1342525" y="1790493"/>
                  <a:ext cx="1044161" cy="93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6" h="16379" extrusionOk="0">
                      <a:moveTo>
                        <a:pt x="7560" y="1"/>
                      </a:moveTo>
                      <a:cubicBezTo>
                        <a:pt x="3283" y="1"/>
                        <a:pt x="0" y="8178"/>
                        <a:pt x="2476" y="12988"/>
                      </a:cubicBezTo>
                      <a:cubicBezTo>
                        <a:pt x="3703" y="15375"/>
                        <a:pt x="6008" y="16379"/>
                        <a:pt x="8201" y="16379"/>
                      </a:cubicBezTo>
                      <a:cubicBezTo>
                        <a:pt x="10559" y="16379"/>
                        <a:pt x="12790" y="15223"/>
                        <a:pt x="13430" y="13366"/>
                      </a:cubicBezTo>
                      <a:cubicBezTo>
                        <a:pt x="14675" y="9777"/>
                        <a:pt x="13214" y="571"/>
                        <a:pt x="7908" y="20"/>
                      </a:cubicBezTo>
                      <a:cubicBezTo>
                        <a:pt x="7791" y="5"/>
                        <a:pt x="7677" y="1"/>
                        <a:pt x="7560" y="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>
                <a:off x="1621639" y="4596952"/>
                <a:ext cx="215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Oh-ho! </a:t>
                </a:r>
              </a:p>
              <a:p>
                <a:pPr algn="ctr"/>
                <a:r>
                  <a:rPr lang="en-US" sz="9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You haven’t created any playlist yet!</a:t>
                </a:r>
                <a:endParaRPr lang="en-US" sz="9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911" y="3866358"/>
              <a:ext cx="492652" cy="492652"/>
            </a:xfrm>
            <a:prstGeom prst="rect">
              <a:avLst/>
            </a:prstGeom>
          </p:spPr>
        </p:pic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1612383" y="3661965"/>
            <a:ext cx="1953168" cy="741046"/>
            <a:chOff x="1612900" y="3722696"/>
            <a:chExt cx="1953168" cy="741046"/>
          </a:xfrm>
        </p:grpSpPr>
        <p:sp>
          <p:nvSpPr>
            <p:cNvPr id="79" name="Rounded Rectangle 78"/>
            <p:cNvSpPr/>
            <p:nvPr/>
          </p:nvSpPr>
          <p:spPr>
            <a:xfrm>
              <a:off x="1612900" y="3722696"/>
              <a:ext cx="1953168" cy="741046"/>
            </a:xfrm>
            <a:prstGeom prst="roundRect">
              <a:avLst>
                <a:gd name="adj" fmla="val 127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734221" y="4059873"/>
              <a:ext cx="1711257" cy="21706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76176" y="3792357"/>
              <a:ext cx="1299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Playlist Name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402506" y="3986277"/>
            <a:ext cx="516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Rock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I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  <p:cxnSp>
        <p:nvCxnSpPr>
          <p:cNvPr id="84" name="Straight Connector 83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04.06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0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0" name="Rectangle 79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98861" y="3509834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Believer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Imagine Dragons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385" y="3558700"/>
              <a:ext cx="461998" cy="29895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83" name="Group 82"/>
          <p:cNvGrpSpPr/>
          <p:nvPr/>
        </p:nvGrpSpPr>
        <p:grpSpPr>
          <a:xfrm>
            <a:off x="1561303" y="4009401"/>
            <a:ext cx="2510089" cy="440712"/>
            <a:chOff x="1561303" y="4009401"/>
            <a:chExt cx="2510089" cy="440712"/>
          </a:xfrm>
        </p:grpSpPr>
        <p:sp>
          <p:nvSpPr>
            <p:cNvPr id="84" name="Rectangle 83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95290" y="4045186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74" y="4098273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" name="Oval 1"/>
          <p:cNvSpPr/>
          <p:nvPr/>
        </p:nvSpPr>
        <p:spPr>
          <a:xfrm>
            <a:off x="1627189" y="3649382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61548" y="4572715"/>
            <a:ext cx="2060347" cy="440712"/>
            <a:chOff x="1561548" y="4572715"/>
            <a:chExt cx="2060347" cy="440712"/>
          </a:xfrm>
        </p:grpSpPr>
        <p:grpSp>
          <p:nvGrpSpPr>
            <p:cNvPr id="90" name="Group 89"/>
            <p:cNvGrpSpPr/>
            <p:nvPr/>
          </p:nvGrpSpPr>
          <p:grpSpPr>
            <a:xfrm>
              <a:off x="1561548" y="4572715"/>
              <a:ext cx="2060347" cy="440712"/>
              <a:chOff x="1561548" y="4572715"/>
              <a:chExt cx="2060347" cy="44071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561548" y="4572715"/>
                <a:ext cx="2060347" cy="4407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298861" y="4615825"/>
                <a:ext cx="1153218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Fearless</a:t>
                </a:r>
              </a:p>
              <a:p>
                <a:r>
                  <a:rPr lang="en-US" sz="900" b="1" dirty="0">
                    <a:solidFill>
                      <a:schemeClr val="bg1">
                        <a:lumMod val="95000"/>
                      </a:schemeClr>
                    </a:solidFill>
                  </a:rPr>
                  <a:t>Josh </a:t>
                </a:r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A.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78" r="12889" b="12230"/>
              <a:stretch/>
            </p:blipFill>
            <p:spPr>
              <a:xfrm>
                <a:off x="1837280" y="4638473"/>
                <a:ext cx="466722" cy="298149"/>
              </a:xfrm>
              <a:prstGeom prst="rect">
                <a:avLst/>
              </a:prstGeom>
            </p:spPr>
          </p:pic>
        </p:grpSp>
        <p:sp>
          <p:nvSpPr>
            <p:cNvPr id="97" name="Oval 96"/>
            <p:cNvSpPr/>
            <p:nvPr/>
          </p:nvSpPr>
          <p:spPr>
            <a:xfrm>
              <a:off x="1627189" y="4747647"/>
              <a:ext cx="121116" cy="12727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1627189" y="4177988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99" name="I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7277" end="7506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744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9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04.06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0" name="Rectangle 79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98861" y="3509834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Believer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Imagine Dragons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385" y="3558700"/>
              <a:ext cx="461998" cy="29895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83" name="Group 82"/>
          <p:cNvGrpSpPr/>
          <p:nvPr/>
        </p:nvGrpSpPr>
        <p:grpSpPr>
          <a:xfrm>
            <a:off x="1561303" y="4009401"/>
            <a:ext cx="2510089" cy="440712"/>
            <a:chOff x="1561303" y="4009401"/>
            <a:chExt cx="2510089" cy="440712"/>
          </a:xfrm>
        </p:grpSpPr>
        <p:sp>
          <p:nvSpPr>
            <p:cNvPr id="84" name="Rectangle 83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95290" y="4045186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74" y="4098273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" name="Oval 1"/>
          <p:cNvSpPr/>
          <p:nvPr/>
        </p:nvSpPr>
        <p:spPr>
          <a:xfrm>
            <a:off x="1627189" y="3649382"/>
            <a:ext cx="121116" cy="127279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61548" y="4572715"/>
            <a:ext cx="2060347" cy="440712"/>
            <a:chOff x="1561548" y="4572715"/>
            <a:chExt cx="2060347" cy="440712"/>
          </a:xfrm>
        </p:grpSpPr>
        <p:grpSp>
          <p:nvGrpSpPr>
            <p:cNvPr id="90" name="Group 89"/>
            <p:cNvGrpSpPr/>
            <p:nvPr/>
          </p:nvGrpSpPr>
          <p:grpSpPr>
            <a:xfrm>
              <a:off x="1561548" y="4572715"/>
              <a:ext cx="2060347" cy="440712"/>
              <a:chOff x="1561548" y="4572715"/>
              <a:chExt cx="2060347" cy="44071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561548" y="4572715"/>
                <a:ext cx="2060347" cy="4407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298861" y="4615825"/>
                <a:ext cx="1153218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Fearless</a:t>
                </a:r>
              </a:p>
              <a:p>
                <a:r>
                  <a:rPr lang="en-US" sz="900" b="1" dirty="0">
                    <a:solidFill>
                      <a:schemeClr val="bg1">
                        <a:lumMod val="95000"/>
                      </a:schemeClr>
                    </a:solidFill>
                  </a:rPr>
                  <a:t>Josh </a:t>
                </a:r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A.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78" r="12889" b="12230"/>
              <a:stretch/>
            </p:blipFill>
            <p:spPr>
              <a:xfrm>
                <a:off x="1837280" y="4638473"/>
                <a:ext cx="466722" cy="298149"/>
              </a:xfrm>
              <a:prstGeom prst="rect">
                <a:avLst/>
              </a:prstGeom>
            </p:spPr>
          </p:pic>
        </p:grpSp>
        <p:sp>
          <p:nvSpPr>
            <p:cNvPr id="97" name="Oval 96"/>
            <p:cNvSpPr/>
            <p:nvPr/>
          </p:nvSpPr>
          <p:spPr>
            <a:xfrm>
              <a:off x="1627189" y="4747647"/>
              <a:ext cx="121116" cy="12727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1627189" y="4177988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5" name="I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479" end="5954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37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04.07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560003" y="3471174"/>
            <a:ext cx="2510089" cy="440712"/>
            <a:chOff x="1561303" y="4009401"/>
            <a:chExt cx="2510089" cy="440712"/>
          </a:xfrm>
        </p:grpSpPr>
        <p:sp>
          <p:nvSpPr>
            <p:cNvPr id="84" name="Rectangle 83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95290" y="4045186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74" y="4098273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90" name="Group 89"/>
          <p:cNvGrpSpPr/>
          <p:nvPr/>
        </p:nvGrpSpPr>
        <p:grpSpPr>
          <a:xfrm>
            <a:off x="1560248" y="4034488"/>
            <a:ext cx="2060347" cy="440712"/>
            <a:chOff x="1561548" y="4572715"/>
            <a:chExt cx="2060347" cy="440712"/>
          </a:xfrm>
        </p:grpSpPr>
        <p:sp>
          <p:nvSpPr>
            <p:cNvPr id="92" name="Rectangle 9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837280" y="4638473"/>
              <a:ext cx="466722" cy="298149"/>
            </a:xfrm>
            <a:prstGeom prst="rect">
              <a:avLst/>
            </a:prstGeom>
          </p:spPr>
        </p:pic>
      </p:grpSp>
      <p:sp>
        <p:nvSpPr>
          <p:cNvPr id="97" name="Oval 96"/>
          <p:cNvSpPr/>
          <p:nvPr/>
        </p:nvSpPr>
        <p:spPr>
          <a:xfrm>
            <a:off x="1621662" y="3625893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27189" y="4177988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561548" y="4572715"/>
            <a:ext cx="2060347" cy="440712"/>
            <a:chOff x="1561548" y="4572715"/>
            <a:chExt cx="2060347" cy="440712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1548" y="4572715"/>
              <a:ext cx="2060347" cy="440712"/>
              <a:chOff x="1561548" y="4572715"/>
              <a:chExt cx="2060347" cy="440712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561548" y="4572715"/>
                <a:ext cx="2060347" cy="4407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298861" y="4615825"/>
                <a:ext cx="1153218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We will rock you</a:t>
                </a:r>
              </a:p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Queen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1627189" y="4747647"/>
              <a:ext cx="121116" cy="12727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07" y="4638202"/>
            <a:ext cx="462982" cy="32678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13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04.07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560003" y="3471174"/>
            <a:ext cx="2510089" cy="440712"/>
            <a:chOff x="1561303" y="4009401"/>
            <a:chExt cx="2510089" cy="440712"/>
          </a:xfrm>
        </p:grpSpPr>
        <p:sp>
          <p:nvSpPr>
            <p:cNvPr id="84" name="Rectangle 83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95290" y="4045186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74" y="4098273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90" name="Group 89"/>
          <p:cNvGrpSpPr/>
          <p:nvPr/>
        </p:nvGrpSpPr>
        <p:grpSpPr>
          <a:xfrm>
            <a:off x="1560248" y="4034488"/>
            <a:ext cx="2060347" cy="440712"/>
            <a:chOff x="1561548" y="4572715"/>
            <a:chExt cx="2060347" cy="440712"/>
          </a:xfrm>
        </p:grpSpPr>
        <p:sp>
          <p:nvSpPr>
            <p:cNvPr id="92" name="Rectangle 9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837280" y="4638473"/>
              <a:ext cx="466722" cy="298149"/>
            </a:xfrm>
            <a:prstGeom prst="rect">
              <a:avLst/>
            </a:prstGeom>
          </p:spPr>
        </p:pic>
      </p:grpSp>
      <p:sp>
        <p:nvSpPr>
          <p:cNvPr id="97" name="Oval 96"/>
          <p:cNvSpPr/>
          <p:nvPr/>
        </p:nvSpPr>
        <p:spPr>
          <a:xfrm>
            <a:off x="1621662" y="3625893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27189" y="4177988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561548" y="4572715"/>
            <a:ext cx="2060347" cy="440712"/>
            <a:chOff x="1561548" y="4572715"/>
            <a:chExt cx="2060347" cy="440712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1548" y="4572715"/>
              <a:ext cx="2060347" cy="440712"/>
              <a:chOff x="1561548" y="4572715"/>
              <a:chExt cx="2060347" cy="440712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561548" y="4572715"/>
                <a:ext cx="2060347" cy="4407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298861" y="4615825"/>
                <a:ext cx="1153218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We will rock you</a:t>
                </a:r>
              </a:p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Queen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1627189" y="4747647"/>
              <a:ext cx="121116" cy="12727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07" y="4638202"/>
            <a:ext cx="462982" cy="32678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8" y="1943047"/>
            <a:ext cx="66675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63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04.07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560003" y="3471174"/>
            <a:ext cx="2510089" cy="440712"/>
            <a:chOff x="1561303" y="4009401"/>
            <a:chExt cx="2510089" cy="440712"/>
          </a:xfrm>
        </p:grpSpPr>
        <p:sp>
          <p:nvSpPr>
            <p:cNvPr id="84" name="Rectangle 83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95290" y="4045186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74" y="4098273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90" name="Group 89"/>
          <p:cNvGrpSpPr/>
          <p:nvPr/>
        </p:nvGrpSpPr>
        <p:grpSpPr>
          <a:xfrm>
            <a:off x="1560248" y="4034488"/>
            <a:ext cx="2060347" cy="440712"/>
            <a:chOff x="1561548" y="4572715"/>
            <a:chExt cx="2060347" cy="440712"/>
          </a:xfrm>
        </p:grpSpPr>
        <p:sp>
          <p:nvSpPr>
            <p:cNvPr id="92" name="Rectangle 9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837280" y="4638473"/>
              <a:ext cx="466722" cy="298149"/>
            </a:xfrm>
            <a:prstGeom prst="rect">
              <a:avLst/>
            </a:prstGeom>
          </p:spPr>
        </p:pic>
      </p:grpSp>
      <p:sp>
        <p:nvSpPr>
          <p:cNvPr id="97" name="Oval 96"/>
          <p:cNvSpPr/>
          <p:nvPr/>
        </p:nvSpPr>
        <p:spPr>
          <a:xfrm>
            <a:off x="1621662" y="3625893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27189" y="4177988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1561548" y="4572715"/>
            <a:ext cx="2060347" cy="440712"/>
            <a:chOff x="1561548" y="4572715"/>
            <a:chExt cx="2060347" cy="440712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1548" y="4572715"/>
              <a:ext cx="2060347" cy="440712"/>
              <a:chOff x="1561548" y="4572715"/>
              <a:chExt cx="2060347" cy="440712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561548" y="4572715"/>
                <a:ext cx="2060347" cy="4407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298861" y="4615825"/>
                <a:ext cx="1153218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We will rock you</a:t>
                </a:r>
              </a:p>
              <a:p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Queen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1627189" y="4747647"/>
              <a:ext cx="121116" cy="127279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07" y="4638202"/>
            <a:ext cx="462982" cy="32678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8" y="1952121"/>
            <a:ext cx="66675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57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89000"/>
              </a:schemeClr>
            </a:gs>
            <a:gs pos="92000">
              <a:schemeClr val="accent1">
                <a:lumMod val="75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88198" y="941638"/>
            <a:ext cx="4448288" cy="5503584"/>
            <a:chOff x="3762073" y="941638"/>
            <a:chExt cx="4448288" cy="5503584"/>
          </a:xfrm>
        </p:grpSpPr>
        <p:sp>
          <p:nvSpPr>
            <p:cNvPr id="6" name="Vertical Scroll 5"/>
            <p:cNvSpPr/>
            <p:nvPr/>
          </p:nvSpPr>
          <p:spPr>
            <a:xfrm>
              <a:off x="3762073" y="941638"/>
              <a:ext cx="4448288" cy="5503584"/>
            </a:xfrm>
            <a:custGeom>
              <a:avLst/>
              <a:gdLst>
                <a:gd name="connsiteX0" fmla="*/ 312692 w 5003075"/>
                <a:gd name="connsiteY0" fmla="*/ 5953906 h 5953906"/>
                <a:gd name="connsiteX1" fmla="*/ 625384 w 5003075"/>
                <a:gd name="connsiteY1" fmla="*/ 5641214 h 5953906"/>
                <a:gd name="connsiteX2" fmla="*/ 312692 w 5003075"/>
                <a:gd name="connsiteY2" fmla="*/ 5641214 h 5953906"/>
                <a:gd name="connsiteX3" fmla="*/ 469038 w 5003075"/>
                <a:gd name="connsiteY3" fmla="*/ 5484868 h 5953906"/>
                <a:gd name="connsiteX4" fmla="*/ 312692 w 5003075"/>
                <a:gd name="connsiteY4" fmla="*/ 5328522 h 5953906"/>
                <a:gd name="connsiteX5" fmla="*/ 625384 w 5003075"/>
                <a:gd name="connsiteY5" fmla="*/ 5328522 h 5953906"/>
                <a:gd name="connsiteX6" fmla="*/ 625384 w 5003075"/>
                <a:gd name="connsiteY6" fmla="*/ 312692 h 5953906"/>
                <a:gd name="connsiteX7" fmla="*/ 938076 w 5003075"/>
                <a:gd name="connsiteY7" fmla="*/ 0 h 5953906"/>
                <a:gd name="connsiteX8" fmla="*/ 4690383 w 5003075"/>
                <a:gd name="connsiteY8" fmla="*/ 0 h 5953906"/>
                <a:gd name="connsiteX9" fmla="*/ 5003075 w 5003075"/>
                <a:gd name="connsiteY9" fmla="*/ 312692 h 5953906"/>
                <a:gd name="connsiteX10" fmla="*/ 4690383 w 5003075"/>
                <a:gd name="connsiteY10" fmla="*/ 625384 h 5953906"/>
                <a:gd name="connsiteX11" fmla="*/ 4377691 w 5003075"/>
                <a:gd name="connsiteY11" fmla="*/ 625384 h 5953906"/>
                <a:gd name="connsiteX12" fmla="*/ 4377691 w 5003075"/>
                <a:gd name="connsiteY12" fmla="*/ 5641214 h 5953906"/>
                <a:gd name="connsiteX13" fmla="*/ 4064999 w 5003075"/>
                <a:gd name="connsiteY13" fmla="*/ 5953906 h 5953906"/>
                <a:gd name="connsiteX14" fmla="*/ 312692 w 5003075"/>
                <a:gd name="connsiteY14" fmla="*/ 5953906 h 5953906"/>
                <a:gd name="connsiteX15" fmla="*/ 1250769 w 5003075"/>
                <a:gd name="connsiteY15" fmla="*/ 312692 h 5953906"/>
                <a:gd name="connsiteX16" fmla="*/ 938077 w 5003075"/>
                <a:gd name="connsiteY16" fmla="*/ 625384 h 5953906"/>
                <a:gd name="connsiteX17" fmla="*/ 781731 w 5003075"/>
                <a:gd name="connsiteY17" fmla="*/ 469038 h 5953906"/>
                <a:gd name="connsiteX18" fmla="*/ 938077 w 5003075"/>
                <a:gd name="connsiteY18" fmla="*/ 312692 h 5953906"/>
                <a:gd name="connsiteX19" fmla="*/ 1250769 w 5003075"/>
                <a:gd name="connsiteY19" fmla="*/ 312692 h 5953906"/>
                <a:gd name="connsiteX0" fmla="*/ 1250769 w 5003075"/>
                <a:gd name="connsiteY0" fmla="*/ 312692 h 5953906"/>
                <a:gd name="connsiteX1" fmla="*/ 938077 w 5003075"/>
                <a:gd name="connsiteY1" fmla="*/ 625384 h 5953906"/>
                <a:gd name="connsiteX2" fmla="*/ 781731 w 5003075"/>
                <a:gd name="connsiteY2" fmla="*/ 469038 h 5953906"/>
                <a:gd name="connsiteX3" fmla="*/ 938077 w 5003075"/>
                <a:gd name="connsiteY3" fmla="*/ 312692 h 5953906"/>
                <a:gd name="connsiteX4" fmla="*/ 1250769 w 5003075"/>
                <a:gd name="connsiteY4" fmla="*/ 312692 h 5953906"/>
                <a:gd name="connsiteX5" fmla="*/ 625384 w 5003075"/>
                <a:gd name="connsiteY5" fmla="*/ 5641214 h 5953906"/>
                <a:gd name="connsiteX6" fmla="*/ 312692 w 5003075"/>
                <a:gd name="connsiteY6" fmla="*/ 5953906 h 5953906"/>
                <a:gd name="connsiteX7" fmla="*/ 0 w 5003075"/>
                <a:gd name="connsiteY7" fmla="*/ 5641214 h 5953906"/>
                <a:gd name="connsiteX8" fmla="*/ 312692 w 5003075"/>
                <a:gd name="connsiteY8" fmla="*/ 5328522 h 5953906"/>
                <a:gd name="connsiteX9" fmla="*/ 469038 w 5003075"/>
                <a:gd name="connsiteY9" fmla="*/ 5484868 h 5953906"/>
                <a:gd name="connsiteX10" fmla="*/ 312692 w 5003075"/>
                <a:gd name="connsiteY10" fmla="*/ 5641214 h 5953906"/>
                <a:gd name="connsiteX11" fmla="*/ 625384 w 5003075"/>
                <a:gd name="connsiteY11" fmla="*/ 5641214 h 5953906"/>
                <a:gd name="connsiteX0" fmla="*/ 625384 w 5003075"/>
                <a:gd name="connsiteY0" fmla="*/ 5328522 h 5953906"/>
                <a:gd name="connsiteX1" fmla="*/ 625384 w 5003075"/>
                <a:gd name="connsiteY1" fmla="*/ 312692 h 5953906"/>
                <a:gd name="connsiteX2" fmla="*/ 938076 w 5003075"/>
                <a:gd name="connsiteY2" fmla="*/ 0 h 5953906"/>
                <a:gd name="connsiteX3" fmla="*/ 4690383 w 5003075"/>
                <a:gd name="connsiteY3" fmla="*/ 0 h 5953906"/>
                <a:gd name="connsiteX4" fmla="*/ 5003075 w 5003075"/>
                <a:gd name="connsiteY4" fmla="*/ 312692 h 5953906"/>
                <a:gd name="connsiteX5" fmla="*/ 4690383 w 5003075"/>
                <a:gd name="connsiteY5" fmla="*/ 625384 h 5953906"/>
                <a:gd name="connsiteX6" fmla="*/ 4377691 w 5003075"/>
                <a:gd name="connsiteY6" fmla="*/ 625384 h 5953906"/>
                <a:gd name="connsiteX7" fmla="*/ 4377691 w 5003075"/>
                <a:gd name="connsiteY7" fmla="*/ 5641214 h 5953906"/>
                <a:gd name="connsiteX8" fmla="*/ 4064999 w 5003075"/>
                <a:gd name="connsiteY8" fmla="*/ 5953906 h 5953906"/>
                <a:gd name="connsiteX9" fmla="*/ 312692 w 5003075"/>
                <a:gd name="connsiteY9" fmla="*/ 5953906 h 5953906"/>
                <a:gd name="connsiteX10" fmla="*/ 0 w 5003075"/>
                <a:gd name="connsiteY10" fmla="*/ 5641214 h 5953906"/>
                <a:gd name="connsiteX11" fmla="*/ 312692 w 5003075"/>
                <a:gd name="connsiteY11" fmla="*/ 5328522 h 5953906"/>
                <a:gd name="connsiteX12" fmla="*/ 625384 w 5003075"/>
                <a:gd name="connsiteY12" fmla="*/ 5328522 h 5953906"/>
                <a:gd name="connsiteX13" fmla="*/ 938077 w 5003075"/>
                <a:gd name="connsiteY13" fmla="*/ 0 h 5953906"/>
                <a:gd name="connsiteX14" fmla="*/ 1250769 w 5003075"/>
                <a:gd name="connsiteY14" fmla="*/ 312692 h 5953906"/>
                <a:gd name="connsiteX15" fmla="*/ 938077 w 5003075"/>
                <a:gd name="connsiteY15" fmla="*/ 625384 h 5953906"/>
                <a:gd name="connsiteX16" fmla="*/ 781731 w 5003075"/>
                <a:gd name="connsiteY16" fmla="*/ 469038 h 5953906"/>
                <a:gd name="connsiteX17" fmla="*/ 938077 w 5003075"/>
                <a:gd name="connsiteY17" fmla="*/ 312692 h 5953906"/>
                <a:gd name="connsiteX18" fmla="*/ 1250769 w 5003075"/>
                <a:gd name="connsiteY18" fmla="*/ 312692 h 5953906"/>
                <a:gd name="connsiteX19" fmla="*/ 4377691 w 5003075"/>
                <a:gd name="connsiteY19" fmla="*/ 625384 h 5953906"/>
                <a:gd name="connsiteX20" fmla="*/ 938077 w 5003075"/>
                <a:gd name="connsiteY20" fmla="*/ 625384 h 5953906"/>
                <a:gd name="connsiteX21" fmla="*/ 312692 w 5003075"/>
                <a:gd name="connsiteY21" fmla="*/ 5328522 h 5953906"/>
                <a:gd name="connsiteX22" fmla="*/ 469038 w 5003075"/>
                <a:gd name="connsiteY22" fmla="*/ 5484868 h 5953906"/>
                <a:gd name="connsiteX23" fmla="*/ 312692 w 5003075"/>
                <a:gd name="connsiteY23" fmla="*/ 5641214 h 5953906"/>
                <a:gd name="connsiteX24" fmla="*/ 625384 w 5003075"/>
                <a:gd name="connsiteY24" fmla="*/ 5641214 h 5953906"/>
                <a:gd name="connsiteX25" fmla="*/ 312692 w 5003075"/>
                <a:gd name="connsiteY25" fmla="*/ 5953906 h 5953906"/>
                <a:gd name="connsiteX26" fmla="*/ 625384 w 5003075"/>
                <a:gd name="connsiteY26" fmla="*/ 5641214 h 5953906"/>
                <a:gd name="connsiteX27" fmla="*/ 625384 w 5003075"/>
                <a:gd name="connsiteY27" fmla="*/ 5328522 h 5953906"/>
                <a:gd name="connsiteX0" fmla="*/ 312692 w 5003075"/>
                <a:gd name="connsiteY0" fmla="*/ 5953906 h 5953906"/>
                <a:gd name="connsiteX1" fmla="*/ 625384 w 5003075"/>
                <a:gd name="connsiteY1" fmla="*/ 5641214 h 5953906"/>
                <a:gd name="connsiteX2" fmla="*/ 312692 w 5003075"/>
                <a:gd name="connsiteY2" fmla="*/ 5641214 h 5953906"/>
                <a:gd name="connsiteX3" fmla="*/ 469038 w 5003075"/>
                <a:gd name="connsiteY3" fmla="*/ 5484868 h 5953906"/>
                <a:gd name="connsiteX4" fmla="*/ 312692 w 5003075"/>
                <a:gd name="connsiteY4" fmla="*/ 5328522 h 5953906"/>
                <a:gd name="connsiteX5" fmla="*/ 625384 w 5003075"/>
                <a:gd name="connsiteY5" fmla="*/ 5328522 h 5953906"/>
                <a:gd name="connsiteX6" fmla="*/ 625384 w 5003075"/>
                <a:gd name="connsiteY6" fmla="*/ 312692 h 5953906"/>
                <a:gd name="connsiteX7" fmla="*/ 938076 w 5003075"/>
                <a:gd name="connsiteY7" fmla="*/ 0 h 5953906"/>
                <a:gd name="connsiteX8" fmla="*/ 4690383 w 5003075"/>
                <a:gd name="connsiteY8" fmla="*/ 0 h 5953906"/>
                <a:gd name="connsiteX9" fmla="*/ 5003075 w 5003075"/>
                <a:gd name="connsiteY9" fmla="*/ 312692 h 5953906"/>
                <a:gd name="connsiteX10" fmla="*/ 4690383 w 5003075"/>
                <a:gd name="connsiteY10" fmla="*/ 625384 h 5953906"/>
                <a:gd name="connsiteX11" fmla="*/ 4377691 w 5003075"/>
                <a:gd name="connsiteY11" fmla="*/ 625384 h 5953906"/>
                <a:gd name="connsiteX12" fmla="*/ 4377691 w 5003075"/>
                <a:gd name="connsiteY12" fmla="*/ 5641214 h 5953906"/>
                <a:gd name="connsiteX13" fmla="*/ 4064999 w 5003075"/>
                <a:gd name="connsiteY13" fmla="*/ 5953906 h 5953906"/>
                <a:gd name="connsiteX14" fmla="*/ 312692 w 5003075"/>
                <a:gd name="connsiteY14" fmla="*/ 5953906 h 5953906"/>
                <a:gd name="connsiteX15" fmla="*/ 1250769 w 5003075"/>
                <a:gd name="connsiteY15" fmla="*/ 312692 h 5953906"/>
                <a:gd name="connsiteX16" fmla="*/ 938077 w 5003075"/>
                <a:gd name="connsiteY16" fmla="*/ 625384 h 5953906"/>
                <a:gd name="connsiteX17" fmla="*/ 781731 w 5003075"/>
                <a:gd name="connsiteY17" fmla="*/ 469038 h 5953906"/>
                <a:gd name="connsiteX18" fmla="*/ 938077 w 5003075"/>
                <a:gd name="connsiteY18" fmla="*/ 312692 h 5953906"/>
                <a:gd name="connsiteX19" fmla="*/ 1250769 w 5003075"/>
                <a:gd name="connsiteY19" fmla="*/ 312692 h 5953906"/>
                <a:gd name="connsiteX0" fmla="*/ 1250769 w 5003075"/>
                <a:gd name="connsiteY0" fmla="*/ 312692 h 5953906"/>
                <a:gd name="connsiteX1" fmla="*/ 938077 w 5003075"/>
                <a:gd name="connsiteY1" fmla="*/ 625384 h 5953906"/>
                <a:gd name="connsiteX2" fmla="*/ 781731 w 5003075"/>
                <a:gd name="connsiteY2" fmla="*/ 469038 h 5953906"/>
                <a:gd name="connsiteX3" fmla="*/ 938077 w 5003075"/>
                <a:gd name="connsiteY3" fmla="*/ 312692 h 5953906"/>
                <a:gd name="connsiteX4" fmla="*/ 1250769 w 5003075"/>
                <a:gd name="connsiteY4" fmla="*/ 312692 h 5953906"/>
                <a:gd name="connsiteX5" fmla="*/ 625384 w 5003075"/>
                <a:gd name="connsiteY5" fmla="*/ 5641214 h 5953906"/>
                <a:gd name="connsiteX6" fmla="*/ 312692 w 5003075"/>
                <a:gd name="connsiteY6" fmla="*/ 5953906 h 5953906"/>
                <a:gd name="connsiteX7" fmla="*/ 0 w 5003075"/>
                <a:gd name="connsiteY7" fmla="*/ 5641214 h 5953906"/>
                <a:gd name="connsiteX8" fmla="*/ 312692 w 5003075"/>
                <a:gd name="connsiteY8" fmla="*/ 5328522 h 5953906"/>
                <a:gd name="connsiteX9" fmla="*/ 469038 w 5003075"/>
                <a:gd name="connsiteY9" fmla="*/ 5484868 h 5953906"/>
                <a:gd name="connsiteX10" fmla="*/ 312692 w 5003075"/>
                <a:gd name="connsiteY10" fmla="*/ 5641214 h 5953906"/>
                <a:gd name="connsiteX11" fmla="*/ 625384 w 5003075"/>
                <a:gd name="connsiteY11" fmla="*/ 5641214 h 5953906"/>
                <a:gd name="connsiteX0" fmla="*/ 625384 w 5003075"/>
                <a:gd name="connsiteY0" fmla="*/ 5328522 h 5953906"/>
                <a:gd name="connsiteX1" fmla="*/ 625384 w 5003075"/>
                <a:gd name="connsiteY1" fmla="*/ 312692 h 5953906"/>
                <a:gd name="connsiteX2" fmla="*/ 938076 w 5003075"/>
                <a:gd name="connsiteY2" fmla="*/ 0 h 5953906"/>
                <a:gd name="connsiteX3" fmla="*/ 4690383 w 5003075"/>
                <a:gd name="connsiteY3" fmla="*/ 0 h 5953906"/>
                <a:gd name="connsiteX4" fmla="*/ 5003075 w 5003075"/>
                <a:gd name="connsiteY4" fmla="*/ 312692 h 5953906"/>
                <a:gd name="connsiteX5" fmla="*/ 4690383 w 5003075"/>
                <a:gd name="connsiteY5" fmla="*/ 625384 h 5953906"/>
                <a:gd name="connsiteX6" fmla="*/ 4377691 w 5003075"/>
                <a:gd name="connsiteY6" fmla="*/ 625384 h 5953906"/>
                <a:gd name="connsiteX7" fmla="*/ 4377691 w 5003075"/>
                <a:gd name="connsiteY7" fmla="*/ 5641214 h 5953906"/>
                <a:gd name="connsiteX8" fmla="*/ 4064999 w 5003075"/>
                <a:gd name="connsiteY8" fmla="*/ 5953906 h 5953906"/>
                <a:gd name="connsiteX9" fmla="*/ 312692 w 5003075"/>
                <a:gd name="connsiteY9" fmla="*/ 5953906 h 5953906"/>
                <a:gd name="connsiteX10" fmla="*/ 0 w 5003075"/>
                <a:gd name="connsiteY10" fmla="*/ 5641214 h 5953906"/>
                <a:gd name="connsiteX11" fmla="*/ 312692 w 5003075"/>
                <a:gd name="connsiteY11" fmla="*/ 5328522 h 5953906"/>
                <a:gd name="connsiteX12" fmla="*/ 625384 w 5003075"/>
                <a:gd name="connsiteY12" fmla="*/ 5328522 h 5953906"/>
                <a:gd name="connsiteX13" fmla="*/ 938077 w 5003075"/>
                <a:gd name="connsiteY13" fmla="*/ 0 h 5953906"/>
                <a:gd name="connsiteX14" fmla="*/ 1250769 w 5003075"/>
                <a:gd name="connsiteY14" fmla="*/ 312692 h 5953906"/>
                <a:gd name="connsiteX15" fmla="*/ 938077 w 5003075"/>
                <a:gd name="connsiteY15" fmla="*/ 625384 h 5953906"/>
                <a:gd name="connsiteX16" fmla="*/ 781731 w 5003075"/>
                <a:gd name="connsiteY16" fmla="*/ 469038 h 5953906"/>
                <a:gd name="connsiteX17" fmla="*/ 938077 w 5003075"/>
                <a:gd name="connsiteY17" fmla="*/ 312692 h 5953906"/>
                <a:gd name="connsiteX18" fmla="*/ 1250769 w 5003075"/>
                <a:gd name="connsiteY18" fmla="*/ 312692 h 5953906"/>
                <a:gd name="connsiteX19" fmla="*/ 4377691 w 5003075"/>
                <a:gd name="connsiteY19" fmla="*/ 625384 h 5953906"/>
                <a:gd name="connsiteX20" fmla="*/ 637631 w 5003075"/>
                <a:gd name="connsiteY20" fmla="*/ 912767 h 5953906"/>
                <a:gd name="connsiteX21" fmla="*/ 312692 w 5003075"/>
                <a:gd name="connsiteY21" fmla="*/ 5328522 h 5953906"/>
                <a:gd name="connsiteX22" fmla="*/ 469038 w 5003075"/>
                <a:gd name="connsiteY22" fmla="*/ 5484868 h 5953906"/>
                <a:gd name="connsiteX23" fmla="*/ 312692 w 5003075"/>
                <a:gd name="connsiteY23" fmla="*/ 5641214 h 5953906"/>
                <a:gd name="connsiteX24" fmla="*/ 625384 w 5003075"/>
                <a:gd name="connsiteY24" fmla="*/ 5641214 h 5953906"/>
                <a:gd name="connsiteX25" fmla="*/ 312692 w 5003075"/>
                <a:gd name="connsiteY25" fmla="*/ 5953906 h 5953906"/>
                <a:gd name="connsiteX26" fmla="*/ 625384 w 5003075"/>
                <a:gd name="connsiteY26" fmla="*/ 5641214 h 5953906"/>
                <a:gd name="connsiteX27" fmla="*/ 625384 w 5003075"/>
                <a:gd name="connsiteY27" fmla="*/ 5328522 h 5953906"/>
                <a:gd name="connsiteX0" fmla="*/ 312692 w 5003075"/>
                <a:gd name="connsiteY0" fmla="*/ 5953906 h 5953906"/>
                <a:gd name="connsiteX1" fmla="*/ 625384 w 5003075"/>
                <a:gd name="connsiteY1" fmla="*/ 5641214 h 5953906"/>
                <a:gd name="connsiteX2" fmla="*/ 312692 w 5003075"/>
                <a:gd name="connsiteY2" fmla="*/ 5641214 h 5953906"/>
                <a:gd name="connsiteX3" fmla="*/ 469038 w 5003075"/>
                <a:gd name="connsiteY3" fmla="*/ 5484868 h 5953906"/>
                <a:gd name="connsiteX4" fmla="*/ 312692 w 5003075"/>
                <a:gd name="connsiteY4" fmla="*/ 5328522 h 5953906"/>
                <a:gd name="connsiteX5" fmla="*/ 625384 w 5003075"/>
                <a:gd name="connsiteY5" fmla="*/ 5328522 h 5953906"/>
                <a:gd name="connsiteX6" fmla="*/ 625384 w 5003075"/>
                <a:gd name="connsiteY6" fmla="*/ 312692 h 5953906"/>
                <a:gd name="connsiteX7" fmla="*/ 938076 w 5003075"/>
                <a:gd name="connsiteY7" fmla="*/ 0 h 5953906"/>
                <a:gd name="connsiteX8" fmla="*/ 4690383 w 5003075"/>
                <a:gd name="connsiteY8" fmla="*/ 0 h 5953906"/>
                <a:gd name="connsiteX9" fmla="*/ 5003075 w 5003075"/>
                <a:gd name="connsiteY9" fmla="*/ 312692 h 5953906"/>
                <a:gd name="connsiteX10" fmla="*/ 4690383 w 5003075"/>
                <a:gd name="connsiteY10" fmla="*/ 625384 h 5953906"/>
                <a:gd name="connsiteX11" fmla="*/ 4377691 w 5003075"/>
                <a:gd name="connsiteY11" fmla="*/ 625384 h 5953906"/>
                <a:gd name="connsiteX12" fmla="*/ 4377691 w 5003075"/>
                <a:gd name="connsiteY12" fmla="*/ 5641214 h 5953906"/>
                <a:gd name="connsiteX13" fmla="*/ 4064999 w 5003075"/>
                <a:gd name="connsiteY13" fmla="*/ 5953906 h 5953906"/>
                <a:gd name="connsiteX14" fmla="*/ 312692 w 5003075"/>
                <a:gd name="connsiteY14" fmla="*/ 5953906 h 5953906"/>
                <a:gd name="connsiteX15" fmla="*/ 1250769 w 5003075"/>
                <a:gd name="connsiteY15" fmla="*/ 312692 h 5953906"/>
                <a:gd name="connsiteX16" fmla="*/ 938077 w 5003075"/>
                <a:gd name="connsiteY16" fmla="*/ 625384 h 5953906"/>
                <a:gd name="connsiteX17" fmla="*/ 781731 w 5003075"/>
                <a:gd name="connsiteY17" fmla="*/ 469038 h 5953906"/>
                <a:gd name="connsiteX18" fmla="*/ 938077 w 5003075"/>
                <a:gd name="connsiteY18" fmla="*/ 312692 h 5953906"/>
                <a:gd name="connsiteX19" fmla="*/ 1250769 w 5003075"/>
                <a:gd name="connsiteY19" fmla="*/ 312692 h 5953906"/>
                <a:gd name="connsiteX0" fmla="*/ 1250769 w 5003075"/>
                <a:gd name="connsiteY0" fmla="*/ 312692 h 5953906"/>
                <a:gd name="connsiteX1" fmla="*/ 938077 w 5003075"/>
                <a:gd name="connsiteY1" fmla="*/ 625384 h 5953906"/>
                <a:gd name="connsiteX2" fmla="*/ 781731 w 5003075"/>
                <a:gd name="connsiteY2" fmla="*/ 469038 h 5953906"/>
                <a:gd name="connsiteX3" fmla="*/ 938077 w 5003075"/>
                <a:gd name="connsiteY3" fmla="*/ 312692 h 5953906"/>
                <a:gd name="connsiteX4" fmla="*/ 1250769 w 5003075"/>
                <a:gd name="connsiteY4" fmla="*/ 312692 h 5953906"/>
                <a:gd name="connsiteX5" fmla="*/ 625384 w 5003075"/>
                <a:gd name="connsiteY5" fmla="*/ 5641214 h 5953906"/>
                <a:gd name="connsiteX6" fmla="*/ 312692 w 5003075"/>
                <a:gd name="connsiteY6" fmla="*/ 5953906 h 5953906"/>
                <a:gd name="connsiteX7" fmla="*/ 0 w 5003075"/>
                <a:gd name="connsiteY7" fmla="*/ 5641214 h 5953906"/>
                <a:gd name="connsiteX8" fmla="*/ 312692 w 5003075"/>
                <a:gd name="connsiteY8" fmla="*/ 5328522 h 5953906"/>
                <a:gd name="connsiteX9" fmla="*/ 469038 w 5003075"/>
                <a:gd name="connsiteY9" fmla="*/ 5484868 h 5953906"/>
                <a:gd name="connsiteX10" fmla="*/ 312692 w 5003075"/>
                <a:gd name="connsiteY10" fmla="*/ 5641214 h 5953906"/>
                <a:gd name="connsiteX11" fmla="*/ 625384 w 5003075"/>
                <a:gd name="connsiteY11" fmla="*/ 5641214 h 5953906"/>
                <a:gd name="connsiteX0" fmla="*/ 625384 w 5003075"/>
                <a:gd name="connsiteY0" fmla="*/ 5328522 h 5953906"/>
                <a:gd name="connsiteX1" fmla="*/ 625384 w 5003075"/>
                <a:gd name="connsiteY1" fmla="*/ 312692 h 5953906"/>
                <a:gd name="connsiteX2" fmla="*/ 938076 w 5003075"/>
                <a:gd name="connsiteY2" fmla="*/ 0 h 5953906"/>
                <a:gd name="connsiteX3" fmla="*/ 4690383 w 5003075"/>
                <a:gd name="connsiteY3" fmla="*/ 0 h 5953906"/>
                <a:gd name="connsiteX4" fmla="*/ 5003075 w 5003075"/>
                <a:gd name="connsiteY4" fmla="*/ 312692 h 5953906"/>
                <a:gd name="connsiteX5" fmla="*/ 4690383 w 5003075"/>
                <a:gd name="connsiteY5" fmla="*/ 625384 h 5953906"/>
                <a:gd name="connsiteX6" fmla="*/ 4377691 w 5003075"/>
                <a:gd name="connsiteY6" fmla="*/ 625384 h 5953906"/>
                <a:gd name="connsiteX7" fmla="*/ 4377691 w 5003075"/>
                <a:gd name="connsiteY7" fmla="*/ 5641214 h 5953906"/>
                <a:gd name="connsiteX8" fmla="*/ 4064999 w 5003075"/>
                <a:gd name="connsiteY8" fmla="*/ 5953906 h 5953906"/>
                <a:gd name="connsiteX9" fmla="*/ 312692 w 5003075"/>
                <a:gd name="connsiteY9" fmla="*/ 5953906 h 5953906"/>
                <a:gd name="connsiteX10" fmla="*/ 0 w 5003075"/>
                <a:gd name="connsiteY10" fmla="*/ 5641214 h 5953906"/>
                <a:gd name="connsiteX11" fmla="*/ 312692 w 5003075"/>
                <a:gd name="connsiteY11" fmla="*/ 5328522 h 5953906"/>
                <a:gd name="connsiteX12" fmla="*/ 625384 w 5003075"/>
                <a:gd name="connsiteY12" fmla="*/ 5328522 h 5953906"/>
                <a:gd name="connsiteX13" fmla="*/ 938077 w 5003075"/>
                <a:gd name="connsiteY13" fmla="*/ 0 h 5953906"/>
                <a:gd name="connsiteX14" fmla="*/ 1250769 w 5003075"/>
                <a:gd name="connsiteY14" fmla="*/ 312692 h 5953906"/>
                <a:gd name="connsiteX15" fmla="*/ 938077 w 5003075"/>
                <a:gd name="connsiteY15" fmla="*/ 625384 h 5953906"/>
                <a:gd name="connsiteX16" fmla="*/ 781731 w 5003075"/>
                <a:gd name="connsiteY16" fmla="*/ 469038 h 5953906"/>
                <a:gd name="connsiteX17" fmla="*/ 938077 w 5003075"/>
                <a:gd name="connsiteY17" fmla="*/ 312692 h 5953906"/>
                <a:gd name="connsiteX18" fmla="*/ 1250769 w 5003075"/>
                <a:gd name="connsiteY18" fmla="*/ 312692 h 5953906"/>
                <a:gd name="connsiteX19" fmla="*/ 4429942 w 5003075"/>
                <a:gd name="connsiteY19" fmla="*/ 860516 h 5953906"/>
                <a:gd name="connsiteX20" fmla="*/ 637631 w 5003075"/>
                <a:gd name="connsiteY20" fmla="*/ 912767 h 5953906"/>
                <a:gd name="connsiteX21" fmla="*/ 312692 w 5003075"/>
                <a:gd name="connsiteY21" fmla="*/ 5328522 h 5953906"/>
                <a:gd name="connsiteX22" fmla="*/ 469038 w 5003075"/>
                <a:gd name="connsiteY22" fmla="*/ 5484868 h 5953906"/>
                <a:gd name="connsiteX23" fmla="*/ 312692 w 5003075"/>
                <a:gd name="connsiteY23" fmla="*/ 5641214 h 5953906"/>
                <a:gd name="connsiteX24" fmla="*/ 625384 w 5003075"/>
                <a:gd name="connsiteY24" fmla="*/ 5641214 h 5953906"/>
                <a:gd name="connsiteX25" fmla="*/ 312692 w 5003075"/>
                <a:gd name="connsiteY25" fmla="*/ 5953906 h 5953906"/>
                <a:gd name="connsiteX26" fmla="*/ 625384 w 5003075"/>
                <a:gd name="connsiteY26" fmla="*/ 5641214 h 5953906"/>
                <a:gd name="connsiteX27" fmla="*/ 625384 w 5003075"/>
                <a:gd name="connsiteY27" fmla="*/ 5328522 h 5953906"/>
                <a:gd name="connsiteX0" fmla="*/ 312692 w 5012393"/>
                <a:gd name="connsiteY0" fmla="*/ 5953906 h 5953906"/>
                <a:gd name="connsiteX1" fmla="*/ 625384 w 5012393"/>
                <a:gd name="connsiteY1" fmla="*/ 5641214 h 5953906"/>
                <a:gd name="connsiteX2" fmla="*/ 312692 w 5012393"/>
                <a:gd name="connsiteY2" fmla="*/ 5641214 h 5953906"/>
                <a:gd name="connsiteX3" fmla="*/ 469038 w 5012393"/>
                <a:gd name="connsiteY3" fmla="*/ 5484868 h 5953906"/>
                <a:gd name="connsiteX4" fmla="*/ 312692 w 5012393"/>
                <a:gd name="connsiteY4" fmla="*/ 5328522 h 5953906"/>
                <a:gd name="connsiteX5" fmla="*/ 625384 w 5012393"/>
                <a:gd name="connsiteY5" fmla="*/ 5328522 h 5953906"/>
                <a:gd name="connsiteX6" fmla="*/ 625384 w 5012393"/>
                <a:gd name="connsiteY6" fmla="*/ 312692 h 5953906"/>
                <a:gd name="connsiteX7" fmla="*/ 938076 w 5012393"/>
                <a:gd name="connsiteY7" fmla="*/ 0 h 5953906"/>
                <a:gd name="connsiteX8" fmla="*/ 4690383 w 5012393"/>
                <a:gd name="connsiteY8" fmla="*/ 0 h 5953906"/>
                <a:gd name="connsiteX9" fmla="*/ 5003075 w 5012393"/>
                <a:gd name="connsiteY9" fmla="*/ 312692 h 5953906"/>
                <a:gd name="connsiteX10" fmla="*/ 4690383 w 5012393"/>
                <a:gd name="connsiteY10" fmla="*/ 625384 h 5953906"/>
                <a:gd name="connsiteX11" fmla="*/ 4377691 w 5012393"/>
                <a:gd name="connsiteY11" fmla="*/ 625384 h 5953906"/>
                <a:gd name="connsiteX12" fmla="*/ 4377691 w 5012393"/>
                <a:gd name="connsiteY12" fmla="*/ 5641214 h 5953906"/>
                <a:gd name="connsiteX13" fmla="*/ 4064999 w 5012393"/>
                <a:gd name="connsiteY13" fmla="*/ 5953906 h 5953906"/>
                <a:gd name="connsiteX14" fmla="*/ 312692 w 5012393"/>
                <a:gd name="connsiteY14" fmla="*/ 5953906 h 5953906"/>
                <a:gd name="connsiteX15" fmla="*/ 1250769 w 5012393"/>
                <a:gd name="connsiteY15" fmla="*/ 312692 h 5953906"/>
                <a:gd name="connsiteX16" fmla="*/ 938077 w 5012393"/>
                <a:gd name="connsiteY16" fmla="*/ 625384 h 5953906"/>
                <a:gd name="connsiteX17" fmla="*/ 781731 w 5012393"/>
                <a:gd name="connsiteY17" fmla="*/ 469038 h 5953906"/>
                <a:gd name="connsiteX18" fmla="*/ 938077 w 5012393"/>
                <a:gd name="connsiteY18" fmla="*/ 312692 h 5953906"/>
                <a:gd name="connsiteX19" fmla="*/ 1250769 w 5012393"/>
                <a:gd name="connsiteY19" fmla="*/ 312692 h 5953906"/>
                <a:gd name="connsiteX0" fmla="*/ 1250769 w 5012393"/>
                <a:gd name="connsiteY0" fmla="*/ 312692 h 5953906"/>
                <a:gd name="connsiteX1" fmla="*/ 938077 w 5012393"/>
                <a:gd name="connsiteY1" fmla="*/ 625384 h 5953906"/>
                <a:gd name="connsiteX2" fmla="*/ 781731 w 5012393"/>
                <a:gd name="connsiteY2" fmla="*/ 469038 h 5953906"/>
                <a:gd name="connsiteX3" fmla="*/ 938077 w 5012393"/>
                <a:gd name="connsiteY3" fmla="*/ 312692 h 5953906"/>
                <a:gd name="connsiteX4" fmla="*/ 1250769 w 5012393"/>
                <a:gd name="connsiteY4" fmla="*/ 312692 h 5953906"/>
                <a:gd name="connsiteX5" fmla="*/ 625384 w 5012393"/>
                <a:gd name="connsiteY5" fmla="*/ 5641214 h 5953906"/>
                <a:gd name="connsiteX6" fmla="*/ 312692 w 5012393"/>
                <a:gd name="connsiteY6" fmla="*/ 5953906 h 5953906"/>
                <a:gd name="connsiteX7" fmla="*/ 0 w 5012393"/>
                <a:gd name="connsiteY7" fmla="*/ 5641214 h 5953906"/>
                <a:gd name="connsiteX8" fmla="*/ 312692 w 5012393"/>
                <a:gd name="connsiteY8" fmla="*/ 5328522 h 5953906"/>
                <a:gd name="connsiteX9" fmla="*/ 469038 w 5012393"/>
                <a:gd name="connsiteY9" fmla="*/ 5484868 h 5953906"/>
                <a:gd name="connsiteX10" fmla="*/ 312692 w 5012393"/>
                <a:gd name="connsiteY10" fmla="*/ 5641214 h 5953906"/>
                <a:gd name="connsiteX11" fmla="*/ 625384 w 5012393"/>
                <a:gd name="connsiteY11" fmla="*/ 5641214 h 5953906"/>
                <a:gd name="connsiteX0" fmla="*/ 625384 w 5012393"/>
                <a:gd name="connsiteY0" fmla="*/ 5328522 h 5953906"/>
                <a:gd name="connsiteX1" fmla="*/ 625384 w 5012393"/>
                <a:gd name="connsiteY1" fmla="*/ 312692 h 5953906"/>
                <a:gd name="connsiteX2" fmla="*/ 938076 w 5012393"/>
                <a:gd name="connsiteY2" fmla="*/ 0 h 5953906"/>
                <a:gd name="connsiteX3" fmla="*/ 4363811 w 5012393"/>
                <a:gd name="connsiteY3" fmla="*/ 888275 h 5953906"/>
                <a:gd name="connsiteX4" fmla="*/ 5003075 w 5012393"/>
                <a:gd name="connsiteY4" fmla="*/ 312692 h 5953906"/>
                <a:gd name="connsiteX5" fmla="*/ 4690383 w 5012393"/>
                <a:gd name="connsiteY5" fmla="*/ 625384 h 5953906"/>
                <a:gd name="connsiteX6" fmla="*/ 4377691 w 5012393"/>
                <a:gd name="connsiteY6" fmla="*/ 625384 h 5953906"/>
                <a:gd name="connsiteX7" fmla="*/ 4377691 w 5012393"/>
                <a:gd name="connsiteY7" fmla="*/ 5641214 h 5953906"/>
                <a:gd name="connsiteX8" fmla="*/ 4064999 w 5012393"/>
                <a:gd name="connsiteY8" fmla="*/ 5953906 h 5953906"/>
                <a:gd name="connsiteX9" fmla="*/ 312692 w 5012393"/>
                <a:gd name="connsiteY9" fmla="*/ 5953906 h 5953906"/>
                <a:gd name="connsiteX10" fmla="*/ 0 w 5012393"/>
                <a:gd name="connsiteY10" fmla="*/ 5641214 h 5953906"/>
                <a:gd name="connsiteX11" fmla="*/ 312692 w 5012393"/>
                <a:gd name="connsiteY11" fmla="*/ 5328522 h 5953906"/>
                <a:gd name="connsiteX12" fmla="*/ 625384 w 5012393"/>
                <a:gd name="connsiteY12" fmla="*/ 5328522 h 5953906"/>
                <a:gd name="connsiteX13" fmla="*/ 938077 w 5012393"/>
                <a:gd name="connsiteY13" fmla="*/ 0 h 5953906"/>
                <a:gd name="connsiteX14" fmla="*/ 1250769 w 5012393"/>
                <a:gd name="connsiteY14" fmla="*/ 312692 h 5953906"/>
                <a:gd name="connsiteX15" fmla="*/ 938077 w 5012393"/>
                <a:gd name="connsiteY15" fmla="*/ 625384 h 5953906"/>
                <a:gd name="connsiteX16" fmla="*/ 781731 w 5012393"/>
                <a:gd name="connsiteY16" fmla="*/ 469038 h 5953906"/>
                <a:gd name="connsiteX17" fmla="*/ 938077 w 5012393"/>
                <a:gd name="connsiteY17" fmla="*/ 312692 h 5953906"/>
                <a:gd name="connsiteX18" fmla="*/ 1250769 w 5012393"/>
                <a:gd name="connsiteY18" fmla="*/ 312692 h 5953906"/>
                <a:gd name="connsiteX19" fmla="*/ 4429942 w 5012393"/>
                <a:gd name="connsiteY19" fmla="*/ 860516 h 5953906"/>
                <a:gd name="connsiteX20" fmla="*/ 637631 w 5012393"/>
                <a:gd name="connsiteY20" fmla="*/ 912767 h 5953906"/>
                <a:gd name="connsiteX21" fmla="*/ 312692 w 5012393"/>
                <a:gd name="connsiteY21" fmla="*/ 5328522 h 5953906"/>
                <a:gd name="connsiteX22" fmla="*/ 469038 w 5012393"/>
                <a:gd name="connsiteY22" fmla="*/ 5484868 h 5953906"/>
                <a:gd name="connsiteX23" fmla="*/ 312692 w 5012393"/>
                <a:gd name="connsiteY23" fmla="*/ 5641214 h 5953906"/>
                <a:gd name="connsiteX24" fmla="*/ 625384 w 5012393"/>
                <a:gd name="connsiteY24" fmla="*/ 5641214 h 5953906"/>
                <a:gd name="connsiteX25" fmla="*/ 312692 w 5012393"/>
                <a:gd name="connsiteY25" fmla="*/ 5953906 h 5953906"/>
                <a:gd name="connsiteX26" fmla="*/ 625384 w 5012393"/>
                <a:gd name="connsiteY26" fmla="*/ 5641214 h 5953906"/>
                <a:gd name="connsiteX27" fmla="*/ 625384 w 5012393"/>
                <a:gd name="connsiteY27" fmla="*/ 5328522 h 5953906"/>
                <a:gd name="connsiteX0" fmla="*/ 312692 w 5012393"/>
                <a:gd name="connsiteY0" fmla="*/ 5953906 h 5953906"/>
                <a:gd name="connsiteX1" fmla="*/ 625384 w 5012393"/>
                <a:gd name="connsiteY1" fmla="*/ 5641214 h 5953906"/>
                <a:gd name="connsiteX2" fmla="*/ 312692 w 5012393"/>
                <a:gd name="connsiteY2" fmla="*/ 5641214 h 5953906"/>
                <a:gd name="connsiteX3" fmla="*/ 469038 w 5012393"/>
                <a:gd name="connsiteY3" fmla="*/ 5484868 h 5953906"/>
                <a:gd name="connsiteX4" fmla="*/ 312692 w 5012393"/>
                <a:gd name="connsiteY4" fmla="*/ 5328522 h 5953906"/>
                <a:gd name="connsiteX5" fmla="*/ 625384 w 5012393"/>
                <a:gd name="connsiteY5" fmla="*/ 5328522 h 5953906"/>
                <a:gd name="connsiteX6" fmla="*/ 625384 w 5012393"/>
                <a:gd name="connsiteY6" fmla="*/ 312692 h 5953906"/>
                <a:gd name="connsiteX7" fmla="*/ 938076 w 5012393"/>
                <a:gd name="connsiteY7" fmla="*/ 0 h 5953906"/>
                <a:gd name="connsiteX8" fmla="*/ 4690383 w 5012393"/>
                <a:gd name="connsiteY8" fmla="*/ 0 h 5953906"/>
                <a:gd name="connsiteX9" fmla="*/ 5003075 w 5012393"/>
                <a:gd name="connsiteY9" fmla="*/ 312692 h 5953906"/>
                <a:gd name="connsiteX10" fmla="*/ 4690383 w 5012393"/>
                <a:gd name="connsiteY10" fmla="*/ 625384 h 5953906"/>
                <a:gd name="connsiteX11" fmla="*/ 4377691 w 5012393"/>
                <a:gd name="connsiteY11" fmla="*/ 625384 h 5953906"/>
                <a:gd name="connsiteX12" fmla="*/ 4377691 w 5012393"/>
                <a:gd name="connsiteY12" fmla="*/ 5641214 h 5953906"/>
                <a:gd name="connsiteX13" fmla="*/ 4064999 w 5012393"/>
                <a:gd name="connsiteY13" fmla="*/ 5953906 h 5953906"/>
                <a:gd name="connsiteX14" fmla="*/ 312692 w 5012393"/>
                <a:gd name="connsiteY14" fmla="*/ 5953906 h 5953906"/>
                <a:gd name="connsiteX15" fmla="*/ 1250769 w 5012393"/>
                <a:gd name="connsiteY15" fmla="*/ 312692 h 5953906"/>
                <a:gd name="connsiteX16" fmla="*/ 938077 w 5012393"/>
                <a:gd name="connsiteY16" fmla="*/ 625384 h 5953906"/>
                <a:gd name="connsiteX17" fmla="*/ 781731 w 5012393"/>
                <a:gd name="connsiteY17" fmla="*/ 469038 h 5953906"/>
                <a:gd name="connsiteX18" fmla="*/ 938077 w 5012393"/>
                <a:gd name="connsiteY18" fmla="*/ 312692 h 5953906"/>
                <a:gd name="connsiteX19" fmla="*/ 1250769 w 5012393"/>
                <a:gd name="connsiteY19" fmla="*/ 312692 h 5953906"/>
                <a:gd name="connsiteX0" fmla="*/ 1250769 w 5012393"/>
                <a:gd name="connsiteY0" fmla="*/ 312692 h 5953906"/>
                <a:gd name="connsiteX1" fmla="*/ 938077 w 5012393"/>
                <a:gd name="connsiteY1" fmla="*/ 625384 h 5953906"/>
                <a:gd name="connsiteX2" fmla="*/ 781731 w 5012393"/>
                <a:gd name="connsiteY2" fmla="*/ 469038 h 5953906"/>
                <a:gd name="connsiteX3" fmla="*/ 938077 w 5012393"/>
                <a:gd name="connsiteY3" fmla="*/ 312692 h 5953906"/>
                <a:gd name="connsiteX4" fmla="*/ 1250769 w 5012393"/>
                <a:gd name="connsiteY4" fmla="*/ 312692 h 5953906"/>
                <a:gd name="connsiteX5" fmla="*/ 625384 w 5012393"/>
                <a:gd name="connsiteY5" fmla="*/ 5641214 h 5953906"/>
                <a:gd name="connsiteX6" fmla="*/ 312692 w 5012393"/>
                <a:gd name="connsiteY6" fmla="*/ 5953906 h 5953906"/>
                <a:gd name="connsiteX7" fmla="*/ 0 w 5012393"/>
                <a:gd name="connsiteY7" fmla="*/ 5641214 h 5953906"/>
                <a:gd name="connsiteX8" fmla="*/ 312692 w 5012393"/>
                <a:gd name="connsiteY8" fmla="*/ 5328522 h 5953906"/>
                <a:gd name="connsiteX9" fmla="*/ 469038 w 5012393"/>
                <a:gd name="connsiteY9" fmla="*/ 5484868 h 5953906"/>
                <a:gd name="connsiteX10" fmla="*/ 312692 w 5012393"/>
                <a:gd name="connsiteY10" fmla="*/ 5641214 h 5953906"/>
                <a:gd name="connsiteX11" fmla="*/ 625384 w 5012393"/>
                <a:gd name="connsiteY11" fmla="*/ 5641214 h 5953906"/>
                <a:gd name="connsiteX0" fmla="*/ 625384 w 5012393"/>
                <a:gd name="connsiteY0" fmla="*/ 5328522 h 5953906"/>
                <a:gd name="connsiteX1" fmla="*/ 625384 w 5012393"/>
                <a:gd name="connsiteY1" fmla="*/ 312692 h 5953906"/>
                <a:gd name="connsiteX2" fmla="*/ 938076 w 5012393"/>
                <a:gd name="connsiteY2" fmla="*/ 0 h 5953906"/>
                <a:gd name="connsiteX3" fmla="*/ 4363811 w 5012393"/>
                <a:gd name="connsiteY3" fmla="*/ 888275 h 5953906"/>
                <a:gd name="connsiteX4" fmla="*/ 5003075 w 5012393"/>
                <a:gd name="connsiteY4" fmla="*/ 312692 h 5953906"/>
                <a:gd name="connsiteX5" fmla="*/ 4690383 w 5012393"/>
                <a:gd name="connsiteY5" fmla="*/ 625384 h 5953906"/>
                <a:gd name="connsiteX6" fmla="*/ 4377691 w 5012393"/>
                <a:gd name="connsiteY6" fmla="*/ 625384 h 5953906"/>
                <a:gd name="connsiteX7" fmla="*/ 4377691 w 5012393"/>
                <a:gd name="connsiteY7" fmla="*/ 5641214 h 5953906"/>
                <a:gd name="connsiteX8" fmla="*/ 4064999 w 5012393"/>
                <a:gd name="connsiteY8" fmla="*/ 5953906 h 5953906"/>
                <a:gd name="connsiteX9" fmla="*/ 312692 w 5012393"/>
                <a:gd name="connsiteY9" fmla="*/ 5953906 h 5953906"/>
                <a:gd name="connsiteX10" fmla="*/ 0 w 5012393"/>
                <a:gd name="connsiteY10" fmla="*/ 5641214 h 5953906"/>
                <a:gd name="connsiteX11" fmla="*/ 312692 w 5012393"/>
                <a:gd name="connsiteY11" fmla="*/ 5328522 h 5953906"/>
                <a:gd name="connsiteX12" fmla="*/ 625384 w 5012393"/>
                <a:gd name="connsiteY12" fmla="*/ 5328522 h 5953906"/>
                <a:gd name="connsiteX13" fmla="*/ 520065 w 5012393"/>
                <a:gd name="connsiteY13" fmla="*/ 953589 h 5953906"/>
                <a:gd name="connsiteX14" fmla="*/ 1250769 w 5012393"/>
                <a:gd name="connsiteY14" fmla="*/ 312692 h 5953906"/>
                <a:gd name="connsiteX15" fmla="*/ 938077 w 5012393"/>
                <a:gd name="connsiteY15" fmla="*/ 625384 h 5953906"/>
                <a:gd name="connsiteX16" fmla="*/ 781731 w 5012393"/>
                <a:gd name="connsiteY16" fmla="*/ 469038 h 5953906"/>
                <a:gd name="connsiteX17" fmla="*/ 938077 w 5012393"/>
                <a:gd name="connsiteY17" fmla="*/ 312692 h 5953906"/>
                <a:gd name="connsiteX18" fmla="*/ 1250769 w 5012393"/>
                <a:gd name="connsiteY18" fmla="*/ 312692 h 5953906"/>
                <a:gd name="connsiteX19" fmla="*/ 4429942 w 5012393"/>
                <a:gd name="connsiteY19" fmla="*/ 860516 h 5953906"/>
                <a:gd name="connsiteX20" fmla="*/ 637631 w 5012393"/>
                <a:gd name="connsiteY20" fmla="*/ 912767 h 5953906"/>
                <a:gd name="connsiteX21" fmla="*/ 312692 w 5012393"/>
                <a:gd name="connsiteY21" fmla="*/ 5328522 h 5953906"/>
                <a:gd name="connsiteX22" fmla="*/ 469038 w 5012393"/>
                <a:gd name="connsiteY22" fmla="*/ 5484868 h 5953906"/>
                <a:gd name="connsiteX23" fmla="*/ 312692 w 5012393"/>
                <a:gd name="connsiteY23" fmla="*/ 5641214 h 5953906"/>
                <a:gd name="connsiteX24" fmla="*/ 625384 w 5012393"/>
                <a:gd name="connsiteY24" fmla="*/ 5641214 h 5953906"/>
                <a:gd name="connsiteX25" fmla="*/ 312692 w 5012393"/>
                <a:gd name="connsiteY25" fmla="*/ 5953906 h 5953906"/>
                <a:gd name="connsiteX26" fmla="*/ 625384 w 5012393"/>
                <a:gd name="connsiteY26" fmla="*/ 5641214 h 5953906"/>
                <a:gd name="connsiteX27" fmla="*/ 625384 w 5012393"/>
                <a:gd name="connsiteY27" fmla="*/ 5328522 h 5953906"/>
                <a:gd name="connsiteX0" fmla="*/ 312692 w 5012393"/>
                <a:gd name="connsiteY0" fmla="*/ 5953906 h 5953906"/>
                <a:gd name="connsiteX1" fmla="*/ 625384 w 5012393"/>
                <a:gd name="connsiteY1" fmla="*/ 5641214 h 5953906"/>
                <a:gd name="connsiteX2" fmla="*/ 312692 w 5012393"/>
                <a:gd name="connsiteY2" fmla="*/ 5641214 h 5953906"/>
                <a:gd name="connsiteX3" fmla="*/ 469038 w 5012393"/>
                <a:gd name="connsiteY3" fmla="*/ 5484868 h 5953906"/>
                <a:gd name="connsiteX4" fmla="*/ 312692 w 5012393"/>
                <a:gd name="connsiteY4" fmla="*/ 5328522 h 5953906"/>
                <a:gd name="connsiteX5" fmla="*/ 625384 w 5012393"/>
                <a:gd name="connsiteY5" fmla="*/ 5328522 h 5953906"/>
                <a:gd name="connsiteX6" fmla="*/ 625384 w 5012393"/>
                <a:gd name="connsiteY6" fmla="*/ 312692 h 5953906"/>
                <a:gd name="connsiteX7" fmla="*/ 938076 w 5012393"/>
                <a:gd name="connsiteY7" fmla="*/ 0 h 5953906"/>
                <a:gd name="connsiteX8" fmla="*/ 4690383 w 5012393"/>
                <a:gd name="connsiteY8" fmla="*/ 0 h 5953906"/>
                <a:gd name="connsiteX9" fmla="*/ 5003075 w 5012393"/>
                <a:gd name="connsiteY9" fmla="*/ 312692 h 5953906"/>
                <a:gd name="connsiteX10" fmla="*/ 4690383 w 5012393"/>
                <a:gd name="connsiteY10" fmla="*/ 625384 h 5953906"/>
                <a:gd name="connsiteX11" fmla="*/ 4377691 w 5012393"/>
                <a:gd name="connsiteY11" fmla="*/ 625384 h 5953906"/>
                <a:gd name="connsiteX12" fmla="*/ 4377691 w 5012393"/>
                <a:gd name="connsiteY12" fmla="*/ 5641214 h 5953906"/>
                <a:gd name="connsiteX13" fmla="*/ 4064999 w 5012393"/>
                <a:gd name="connsiteY13" fmla="*/ 5953906 h 5953906"/>
                <a:gd name="connsiteX14" fmla="*/ 312692 w 5012393"/>
                <a:gd name="connsiteY14" fmla="*/ 5953906 h 5953906"/>
                <a:gd name="connsiteX15" fmla="*/ 1250769 w 5012393"/>
                <a:gd name="connsiteY15" fmla="*/ 312692 h 5953906"/>
                <a:gd name="connsiteX16" fmla="*/ 938077 w 5012393"/>
                <a:gd name="connsiteY16" fmla="*/ 625384 h 5953906"/>
                <a:gd name="connsiteX17" fmla="*/ 781731 w 5012393"/>
                <a:gd name="connsiteY17" fmla="*/ 469038 h 5953906"/>
                <a:gd name="connsiteX18" fmla="*/ 938077 w 5012393"/>
                <a:gd name="connsiteY18" fmla="*/ 312692 h 5953906"/>
                <a:gd name="connsiteX19" fmla="*/ 1250769 w 5012393"/>
                <a:gd name="connsiteY19" fmla="*/ 312692 h 5953906"/>
                <a:gd name="connsiteX0" fmla="*/ 1250769 w 5012393"/>
                <a:gd name="connsiteY0" fmla="*/ 312692 h 5953906"/>
                <a:gd name="connsiteX1" fmla="*/ 938077 w 5012393"/>
                <a:gd name="connsiteY1" fmla="*/ 625384 h 5953906"/>
                <a:gd name="connsiteX2" fmla="*/ 781731 w 5012393"/>
                <a:gd name="connsiteY2" fmla="*/ 469038 h 5953906"/>
                <a:gd name="connsiteX3" fmla="*/ 938077 w 5012393"/>
                <a:gd name="connsiteY3" fmla="*/ 312692 h 5953906"/>
                <a:gd name="connsiteX4" fmla="*/ 1250769 w 5012393"/>
                <a:gd name="connsiteY4" fmla="*/ 312692 h 5953906"/>
                <a:gd name="connsiteX5" fmla="*/ 625384 w 5012393"/>
                <a:gd name="connsiteY5" fmla="*/ 5641214 h 5953906"/>
                <a:gd name="connsiteX6" fmla="*/ 312692 w 5012393"/>
                <a:gd name="connsiteY6" fmla="*/ 5953906 h 5953906"/>
                <a:gd name="connsiteX7" fmla="*/ 0 w 5012393"/>
                <a:gd name="connsiteY7" fmla="*/ 5641214 h 5953906"/>
                <a:gd name="connsiteX8" fmla="*/ 312692 w 5012393"/>
                <a:gd name="connsiteY8" fmla="*/ 5328522 h 5953906"/>
                <a:gd name="connsiteX9" fmla="*/ 469038 w 5012393"/>
                <a:gd name="connsiteY9" fmla="*/ 5484868 h 5953906"/>
                <a:gd name="connsiteX10" fmla="*/ 312692 w 5012393"/>
                <a:gd name="connsiteY10" fmla="*/ 5641214 h 5953906"/>
                <a:gd name="connsiteX11" fmla="*/ 625384 w 5012393"/>
                <a:gd name="connsiteY11" fmla="*/ 5641214 h 5953906"/>
                <a:gd name="connsiteX0" fmla="*/ 625384 w 5012393"/>
                <a:gd name="connsiteY0" fmla="*/ 5328522 h 5953906"/>
                <a:gd name="connsiteX1" fmla="*/ 625384 w 5012393"/>
                <a:gd name="connsiteY1" fmla="*/ 312692 h 5953906"/>
                <a:gd name="connsiteX2" fmla="*/ 716007 w 5012393"/>
                <a:gd name="connsiteY2" fmla="*/ 927462 h 5953906"/>
                <a:gd name="connsiteX3" fmla="*/ 4363811 w 5012393"/>
                <a:gd name="connsiteY3" fmla="*/ 888275 h 5953906"/>
                <a:gd name="connsiteX4" fmla="*/ 5003075 w 5012393"/>
                <a:gd name="connsiteY4" fmla="*/ 312692 h 5953906"/>
                <a:gd name="connsiteX5" fmla="*/ 4690383 w 5012393"/>
                <a:gd name="connsiteY5" fmla="*/ 625384 h 5953906"/>
                <a:gd name="connsiteX6" fmla="*/ 4377691 w 5012393"/>
                <a:gd name="connsiteY6" fmla="*/ 625384 h 5953906"/>
                <a:gd name="connsiteX7" fmla="*/ 4377691 w 5012393"/>
                <a:gd name="connsiteY7" fmla="*/ 5641214 h 5953906"/>
                <a:gd name="connsiteX8" fmla="*/ 4064999 w 5012393"/>
                <a:gd name="connsiteY8" fmla="*/ 5953906 h 5953906"/>
                <a:gd name="connsiteX9" fmla="*/ 312692 w 5012393"/>
                <a:gd name="connsiteY9" fmla="*/ 5953906 h 5953906"/>
                <a:gd name="connsiteX10" fmla="*/ 0 w 5012393"/>
                <a:gd name="connsiteY10" fmla="*/ 5641214 h 5953906"/>
                <a:gd name="connsiteX11" fmla="*/ 312692 w 5012393"/>
                <a:gd name="connsiteY11" fmla="*/ 5328522 h 5953906"/>
                <a:gd name="connsiteX12" fmla="*/ 625384 w 5012393"/>
                <a:gd name="connsiteY12" fmla="*/ 5328522 h 5953906"/>
                <a:gd name="connsiteX13" fmla="*/ 520065 w 5012393"/>
                <a:gd name="connsiteY13" fmla="*/ 953589 h 5953906"/>
                <a:gd name="connsiteX14" fmla="*/ 1250769 w 5012393"/>
                <a:gd name="connsiteY14" fmla="*/ 312692 h 5953906"/>
                <a:gd name="connsiteX15" fmla="*/ 938077 w 5012393"/>
                <a:gd name="connsiteY15" fmla="*/ 625384 h 5953906"/>
                <a:gd name="connsiteX16" fmla="*/ 781731 w 5012393"/>
                <a:gd name="connsiteY16" fmla="*/ 469038 h 5953906"/>
                <a:gd name="connsiteX17" fmla="*/ 938077 w 5012393"/>
                <a:gd name="connsiteY17" fmla="*/ 312692 h 5953906"/>
                <a:gd name="connsiteX18" fmla="*/ 1250769 w 5012393"/>
                <a:gd name="connsiteY18" fmla="*/ 312692 h 5953906"/>
                <a:gd name="connsiteX19" fmla="*/ 4429942 w 5012393"/>
                <a:gd name="connsiteY19" fmla="*/ 860516 h 5953906"/>
                <a:gd name="connsiteX20" fmla="*/ 637631 w 5012393"/>
                <a:gd name="connsiteY20" fmla="*/ 912767 h 5953906"/>
                <a:gd name="connsiteX21" fmla="*/ 312692 w 5012393"/>
                <a:gd name="connsiteY21" fmla="*/ 5328522 h 5953906"/>
                <a:gd name="connsiteX22" fmla="*/ 469038 w 5012393"/>
                <a:gd name="connsiteY22" fmla="*/ 5484868 h 5953906"/>
                <a:gd name="connsiteX23" fmla="*/ 312692 w 5012393"/>
                <a:gd name="connsiteY23" fmla="*/ 5641214 h 5953906"/>
                <a:gd name="connsiteX24" fmla="*/ 625384 w 5012393"/>
                <a:gd name="connsiteY24" fmla="*/ 5641214 h 5953906"/>
                <a:gd name="connsiteX25" fmla="*/ 312692 w 5012393"/>
                <a:gd name="connsiteY25" fmla="*/ 5953906 h 5953906"/>
                <a:gd name="connsiteX26" fmla="*/ 625384 w 5012393"/>
                <a:gd name="connsiteY26" fmla="*/ 5641214 h 5953906"/>
                <a:gd name="connsiteX27" fmla="*/ 625384 w 5012393"/>
                <a:gd name="connsiteY27" fmla="*/ 5328522 h 5953906"/>
                <a:gd name="connsiteX0" fmla="*/ 312692 w 5012393"/>
                <a:gd name="connsiteY0" fmla="*/ 5953906 h 5953906"/>
                <a:gd name="connsiteX1" fmla="*/ 625384 w 5012393"/>
                <a:gd name="connsiteY1" fmla="*/ 5641214 h 5953906"/>
                <a:gd name="connsiteX2" fmla="*/ 312692 w 5012393"/>
                <a:gd name="connsiteY2" fmla="*/ 5641214 h 5953906"/>
                <a:gd name="connsiteX3" fmla="*/ 469038 w 5012393"/>
                <a:gd name="connsiteY3" fmla="*/ 5484868 h 5953906"/>
                <a:gd name="connsiteX4" fmla="*/ 312692 w 5012393"/>
                <a:gd name="connsiteY4" fmla="*/ 5328522 h 5953906"/>
                <a:gd name="connsiteX5" fmla="*/ 625384 w 5012393"/>
                <a:gd name="connsiteY5" fmla="*/ 5328522 h 5953906"/>
                <a:gd name="connsiteX6" fmla="*/ 625384 w 5012393"/>
                <a:gd name="connsiteY6" fmla="*/ 312692 h 5953906"/>
                <a:gd name="connsiteX7" fmla="*/ 637631 w 5012393"/>
                <a:gd name="connsiteY7" fmla="*/ 940526 h 5953906"/>
                <a:gd name="connsiteX8" fmla="*/ 4690383 w 5012393"/>
                <a:gd name="connsiteY8" fmla="*/ 0 h 5953906"/>
                <a:gd name="connsiteX9" fmla="*/ 5003075 w 5012393"/>
                <a:gd name="connsiteY9" fmla="*/ 312692 h 5953906"/>
                <a:gd name="connsiteX10" fmla="*/ 4690383 w 5012393"/>
                <a:gd name="connsiteY10" fmla="*/ 625384 h 5953906"/>
                <a:gd name="connsiteX11" fmla="*/ 4377691 w 5012393"/>
                <a:gd name="connsiteY11" fmla="*/ 625384 h 5953906"/>
                <a:gd name="connsiteX12" fmla="*/ 4377691 w 5012393"/>
                <a:gd name="connsiteY12" fmla="*/ 5641214 h 5953906"/>
                <a:gd name="connsiteX13" fmla="*/ 4064999 w 5012393"/>
                <a:gd name="connsiteY13" fmla="*/ 5953906 h 5953906"/>
                <a:gd name="connsiteX14" fmla="*/ 312692 w 5012393"/>
                <a:gd name="connsiteY14" fmla="*/ 5953906 h 5953906"/>
                <a:gd name="connsiteX15" fmla="*/ 1250769 w 5012393"/>
                <a:gd name="connsiteY15" fmla="*/ 312692 h 5953906"/>
                <a:gd name="connsiteX16" fmla="*/ 938077 w 5012393"/>
                <a:gd name="connsiteY16" fmla="*/ 625384 h 5953906"/>
                <a:gd name="connsiteX17" fmla="*/ 781731 w 5012393"/>
                <a:gd name="connsiteY17" fmla="*/ 469038 h 5953906"/>
                <a:gd name="connsiteX18" fmla="*/ 938077 w 5012393"/>
                <a:gd name="connsiteY18" fmla="*/ 312692 h 5953906"/>
                <a:gd name="connsiteX19" fmla="*/ 1250769 w 5012393"/>
                <a:gd name="connsiteY19" fmla="*/ 312692 h 5953906"/>
                <a:gd name="connsiteX0" fmla="*/ 1250769 w 5012393"/>
                <a:gd name="connsiteY0" fmla="*/ 312692 h 5953906"/>
                <a:gd name="connsiteX1" fmla="*/ 938077 w 5012393"/>
                <a:gd name="connsiteY1" fmla="*/ 625384 h 5953906"/>
                <a:gd name="connsiteX2" fmla="*/ 781731 w 5012393"/>
                <a:gd name="connsiteY2" fmla="*/ 469038 h 5953906"/>
                <a:gd name="connsiteX3" fmla="*/ 938077 w 5012393"/>
                <a:gd name="connsiteY3" fmla="*/ 312692 h 5953906"/>
                <a:gd name="connsiteX4" fmla="*/ 1250769 w 5012393"/>
                <a:gd name="connsiteY4" fmla="*/ 312692 h 5953906"/>
                <a:gd name="connsiteX5" fmla="*/ 625384 w 5012393"/>
                <a:gd name="connsiteY5" fmla="*/ 5641214 h 5953906"/>
                <a:gd name="connsiteX6" fmla="*/ 312692 w 5012393"/>
                <a:gd name="connsiteY6" fmla="*/ 5953906 h 5953906"/>
                <a:gd name="connsiteX7" fmla="*/ 0 w 5012393"/>
                <a:gd name="connsiteY7" fmla="*/ 5641214 h 5953906"/>
                <a:gd name="connsiteX8" fmla="*/ 312692 w 5012393"/>
                <a:gd name="connsiteY8" fmla="*/ 5328522 h 5953906"/>
                <a:gd name="connsiteX9" fmla="*/ 469038 w 5012393"/>
                <a:gd name="connsiteY9" fmla="*/ 5484868 h 5953906"/>
                <a:gd name="connsiteX10" fmla="*/ 312692 w 5012393"/>
                <a:gd name="connsiteY10" fmla="*/ 5641214 h 5953906"/>
                <a:gd name="connsiteX11" fmla="*/ 625384 w 5012393"/>
                <a:gd name="connsiteY11" fmla="*/ 5641214 h 5953906"/>
                <a:gd name="connsiteX0" fmla="*/ 625384 w 5012393"/>
                <a:gd name="connsiteY0" fmla="*/ 5328522 h 5953906"/>
                <a:gd name="connsiteX1" fmla="*/ 625384 w 5012393"/>
                <a:gd name="connsiteY1" fmla="*/ 312692 h 5953906"/>
                <a:gd name="connsiteX2" fmla="*/ 716007 w 5012393"/>
                <a:gd name="connsiteY2" fmla="*/ 927462 h 5953906"/>
                <a:gd name="connsiteX3" fmla="*/ 4363811 w 5012393"/>
                <a:gd name="connsiteY3" fmla="*/ 888275 h 5953906"/>
                <a:gd name="connsiteX4" fmla="*/ 5003075 w 5012393"/>
                <a:gd name="connsiteY4" fmla="*/ 312692 h 5953906"/>
                <a:gd name="connsiteX5" fmla="*/ 4690383 w 5012393"/>
                <a:gd name="connsiteY5" fmla="*/ 625384 h 5953906"/>
                <a:gd name="connsiteX6" fmla="*/ 4377691 w 5012393"/>
                <a:gd name="connsiteY6" fmla="*/ 625384 h 5953906"/>
                <a:gd name="connsiteX7" fmla="*/ 4377691 w 5012393"/>
                <a:gd name="connsiteY7" fmla="*/ 5641214 h 5953906"/>
                <a:gd name="connsiteX8" fmla="*/ 4064999 w 5012393"/>
                <a:gd name="connsiteY8" fmla="*/ 5953906 h 5953906"/>
                <a:gd name="connsiteX9" fmla="*/ 312692 w 5012393"/>
                <a:gd name="connsiteY9" fmla="*/ 5953906 h 5953906"/>
                <a:gd name="connsiteX10" fmla="*/ 0 w 5012393"/>
                <a:gd name="connsiteY10" fmla="*/ 5641214 h 5953906"/>
                <a:gd name="connsiteX11" fmla="*/ 312692 w 5012393"/>
                <a:gd name="connsiteY11" fmla="*/ 5328522 h 5953906"/>
                <a:gd name="connsiteX12" fmla="*/ 625384 w 5012393"/>
                <a:gd name="connsiteY12" fmla="*/ 5328522 h 5953906"/>
                <a:gd name="connsiteX13" fmla="*/ 520065 w 5012393"/>
                <a:gd name="connsiteY13" fmla="*/ 953589 h 5953906"/>
                <a:gd name="connsiteX14" fmla="*/ 1250769 w 5012393"/>
                <a:gd name="connsiteY14" fmla="*/ 312692 h 5953906"/>
                <a:gd name="connsiteX15" fmla="*/ 938077 w 5012393"/>
                <a:gd name="connsiteY15" fmla="*/ 625384 h 5953906"/>
                <a:gd name="connsiteX16" fmla="*/ 781731 w 5012393"/>
                <a:gd name="connsiteY16" fmla="*/ 469038 h 5953906"/>
                <a:gd name="connsiteX17" fmla="*/ 938077 w 5012393"/>
                <a:gd name="connsiteY17" fmla="*/ 312692 h 5953906"/>
                <a:gd name="connsiteX18" fmla="*/ 1250769 w 5012393"/>
                <a:gd name="connsiteY18" fmla="*/ 312692 h 5953906"/>
                <a:gd name="connsiteX19" fmla="*/ 4429942 w 5012393"/>
                <a:gd name="connsiteY19" fmla="*/ 860516 h 5953906"/>
                <a:gd name="connsiteX20" fmla="*/ 637631 w 5012393"/>
                <a:gd name="connsiteY20" fmla="*/ 912767 h 5953906"/>
                <a:gd name="connsiteX21" fmla="*/ 312692 w 5012393"/>
                <a:gd name="connsiteY21" fmla="*/ 5328522 h 5953906"/>
                <a:gd name="connsiteX22" fmla="*/ 469038 w 5012393"/>
                <a:gd name="connsiteY22" fmla="*/ 5484868 h 5953906"/>
                <a:gd name="connsiteX23" fmla="*/ 312692 w 5012393"/>
                <a:gd name="connsiteY23" fmla="*/ 5641214 h 5953906"/>
                <a:gd name="connsiteX24" fmla="*/ 625384 w 5012393"/>
                <a:gd name="connsiteY24" fmla="*/ 5641214 h 5953906"/>
                <a:gd name="connsiteX25" fmla="*/ 312692 w 5012393"/>
                <a:gd name="connsiteY25" fmla="*/ 5953906 h 5953906"/>
                <a:gd name="connsiteX26" fmla="*/ 625384 w 5012393"/>
                <a:gd name="connsiteY26" fmla="*/ 5641214 h 5953906"/>
                <a:gd name="connsiteX27" fmla="*/ 625384 w 5012393"/>
                <a:gd name="connsiteY27" fmla="*/ 5328522 h 5953906"/>
                <a:gd name="connsiteX0" fmla="*/ 312692 w 5013604"/>
                <a:gd name="connsiteY0" fmla="*/ 5665969 h 5665969"/>
                <a:gd name="connsiteX1" fmla="*/ 625384 w 5013604"/>
                <a:gd name="connsiteY1" fmla="*/ 5353277 h 5665969"/>
                <a:gd name="connsiteX2" fmla="*/ 312692 w 5013604"/>
                <a:gd name="connsiteY2" fmla="*/ 5353277 h 5665969"/>
                <a:gd name="connsiteX3" fmla="*/ 469038 w 5013604"/>
                <a:gd name="connsiteY3" fmla="*/ 5196931 h 5665969"/>
                <a:gd name="connsiteX4" fmla="*/ 312692 w 5013604"/>
                <a:gd name="connsiteY4" fmla="*/ 5040585 h 5665969"/>
                <a:gd name="connsiteX5" fmla="*/ 625384 w 5013604"/>
                <a:gd name="connsiteY5" fmla="*/ 5040585 h 5665969"/>
                <a:gd name="connsiteX6" fmla="*/ 625384 w 5013604"/>
                <a:gd name="connsiteY6" fmla="*/ 24755 h 5665969"/>
                <a:gd name="connsiteX7" fmla="*/ 637631 w 5013604"/>
                <a:gd name="connsiteY7" fmla="*/ 652589 h 5665969"/>
                <a:gd name="connsiteX8" fmla="*/ 4337686 w 5013604"/>
                <a:gd name="connsiteY8" fmla="*/ 600338 h 5665969"/>
                <a:gd name="connsiteX9" fmla="*/ 5003075 w 5013604"/>
                <a:gd name="connsiteY9" fmla="*/ 24755 h 5665969"/>
                <a:gd name="connsiteX10" fmla="*/ 4690383 w 5013604"/>
                <a:gd name="connsiteY10" fmla="*/ 337447 h 5665969"/>
                <a:gd name="connsiteX11" fmla="*/ 4377691 w 5013604"/>
                <a:gd name="connsiteY11" fmla="*/ 337447 h 5665969"/>
                <a:gd name="connsiteX12" fmla="*/ 4377691 w 5013604"/>
                <a:gd name="connsiteY12" fmla="*/ 5353277 h 5665969"/>
                <a:gd name="connsiteX13" fmla="*/ 4064999 w 5013604"/>
                <a:gd name="connsiteY13" fmla="*/ 5665969 h 5665969"/>
                <a:gd name="connsiteX14" fmla="*/ 312692 w 5013604"/>
                <a:gd name="connsiteY14" fmla="*/ 5665969 h 5665969"/>
                <a:gd name="connsiteX15" fmla="*/ 1250769 w 5013604"/>
                <a:gd name="connsiteY15" fmla="*/ 24755 h 5665969"/>
                <a:gd name="connsiteX16" fmla="*/ 938077 w 5013604"/>
                <a:gd name="connsiteY16" fmla="*/ 337447 h 5665969"/>
                <a:gd name="connsiteX17" fmla="*/ 781731 w 5013604"/>
                <a:gd name="connsiteY17" fmla="*/ 181101 h 5665969"/>
                <a:gd name="connsiteX18" fmla="*/ 938077 w 5013604"/>
                <a:gd name="connsiteY18" fmla="*/ 24755 h 5665969"/>
                <a:gd name="connsiteX19" fmla="*/ 1250769 w 5013604"/>
                <a:gd name="connsiteY19" fmla="*/ 24755 h 5665969"/>
                <a:gd name="connsiteX0" fmla="*/ 1250769 w 5013604"/>
                <a:gd name="connsiteY0" fmla="*/ 24755 h 5665969"/>
                <a:gd name="connsiteX1" fmla="*/ 938077 w 5013604"/>
                <a:gd name="connsiteY1" fmla="*/ 337447 h 5665969"/>
                <a:gd name="connsiteX2" fmla="*/ 781731 w 5013604"/>
                <a:gd name="connsiteY2" fmla="*/ 181101 h 5665969"/>
                <a:gd name="connsiteX3" fmla="*/ 938077 w 5013604"/>
                <a:gd name="connsiteY3" fmla="*/ 24755 h 5665969"/>
                <a:gd name="connsiteX4" fmla="*/ 1250769 w 5013604"/>
                <a:gd name="connsiteY4" fmla="*/ 24755 h 5665969"/>
                <a:gd name="connsiteX5" fmla="*/ 625384 w 5013604"/>
                <a:gd name="connsiteY5" fmla="*/ 5353277 h 5665969"/>
                <a:gd name="connsiteX6" fmla="*/ 312692 w 5013604"/>
                <a:gd name="connsiteY6" fmla="*/ 5665969 h 5665969"/>
                <a:gd name="connsiteX7" fmla="*/ 0 w 5013604"/>
                <a:gd name="connsiteY7" fmla="*/ 5353277 h 5665969"/>
                <a:gd name="connsiteX8" fmla="*/ 312692 w 5013604"/>
                <a:gd name="connsiteY8" fmla="*/ 5040585 h 5665969"/>
                <a:gd name="connsiteX9" fmla="*/ 469038 w 5013604"/>
                <a:gd name="connsiteY9" fmla="*/ 5196931 h 5665969"/>
                <a:gd name="connsiteX10" fmla="*/ 312692 w 5013604"/>
                <a:gd name="connsiteY10" fmla="*/ 5353277 h 5665969"/>
                <a:gd name="connsiteX11" fmla="*/ 625384 w 5013604"/>
                <a:gd name="connsiteY11" fmla="*/ 5353277 h 5665969"/>
                <a:gd name="connsiteX0" fmla="*/ 625384 w 5013604"/>
                <a:gd name="connsiteY0" fmla="*/ 5040585 h 5665969"/>
                <a:gd name="connsiteX1" fmla="*/ 625384 w 5013604"/>
                <a:gd name="connsiteY1" fmla="*/ 24755 h 5665969"/>
                <a:gd name="connsiteX2" fmla="*/ 716007 w 5013604"/>
                <a:gd name="connsiteY2" fmla="*/ 639525 h 5665969"/>
                <a:gd name="connsiteX3" fmla="*/ 4363811 w 5013604"/>
                <a:gd name="connsiteY3" fmla="*/ 600338 h 5665969"/>
                <a:gd name="connsiteX4" fmla="*/ 5003075 w 5013604"/>
                <a:gd name="connsiteY4" fmla="*/ 24755 h 5665969"/>
                <a:gd name="connsiteX5" fmla="*/ 4690383 w 5013604"/>
                <a:gd name="connsiteY5" fmla="*/ 337447 h 5665969"/>
                <a:gd name="connsiteX6" fmla="*/ 4377691 w 5013604"/>
                <a:gd name="connsiteY6" fmla="*/ 337447 h 5665969"/>
                <a:gd name="connsiteX7" fmla="*/ 4377691 w 5013604"/>
                <a:gd name="connsiteY7" fmla="*/ 5353277 h 5665969"/>
                <a:gd name="connsiteX8" fmla="*/ 4064999 w 5013604"/>
                <a:gd name="connsiteY8" fmla="*/ 5665969 h 5665969"/>
                <a:gd name="connsiteX9" fmla="*/ 312692 w 5013604"/>
                <a:gd name="connsiteY9" fmla="*/ 5665969 h 5665969"/>
                <a:gd name="connsiteX10" fmla="*/ 0 w 5013604"/>
                <a:gd name="connsiteY10" fmla="*/ 5353277 h 5665969"/>
                <a:gd name="connsiteX11" fmla="*/ 312692 w 5013604"/>
                <a:gd name="connsiteY11" fmla="*/ 5040585 h 5665969"/>
                <a:gd name="connsiteX12" fmla="*/ 625384 w 5013604"/>
                <a:gd name="connsiteY12" fmla="*/ 5040585 h 5665969"/>
                <a:gd name="connsiteX13" fmla="*/ 520065 w 5013604"/>
                <a:gd name="connsiteY13" fmla="*/ 665652 h 5665969"/>
                <a:gd name="connsiteX14" fmla="*/ 1250769 w 5013604"/>
                <a:gd name="connsiteY14" fmla="*/ 24755 h 5665969"/>
                <a:gd name="connsiteX15" fmla="*/ 938077 w 5013604"/>
                <a:gd name="connsiteY15" fmla="*/ 337447 h 5665969"/>
                <a:gd name="connsiteX16" fmla="*/ 781731 w 5013604"/>
                <a:gd name="connsiteY16" fmla="*/ 181101 h 5665969"/>
                <a:gd name="connsiteX17" fmla="*/ 938077 w 5013604"/>
                <a:gd name="connsiteY17" fmla="*/ 24755 h 5665969"/>
                <a:gd name="connsiteX18" fmla="*/ 1250769 w 5013604"/>
                <a:gd name="connsiteY18" fmla="*/ 24755 h 5665969"/>
                <a:gd name="connsiteX19" fmla="*/ 4429942 w 5013604"/>
                <a:gd name="connsiteY19" fmla="*/ 572579 h 5665969"/>
                <a:gd name="connsiteX20" fmla="*/ 637631 w 5013604"/>
                <a:gd name="connsiteY20" fmla="*/ 624830 h 5665969"/>
                <a:gd name="connsiteX21" fmla="*/ 312692 w 5013604"/>
                <a:gd name="connsiteY21" fmla="*/ 5040585 h 5665969"/>
                <a:gd name="connsiteX22" fmla="*/ 469038 w 5013604"/>
                <a:gd name="connsiteY22" fmla="*/ 5196931 h 5665969"/>
                <a:gd name="connsiteX23" fmla="*/ 312692 w 5013604"/>
                <a:gd name="connsiteY23" fmla="*/ 5353277 h 5665969"/>
                <a:gd name="connsiteX24" fmla="*/ 625384 w 5013604"/>
                <a:gd name="connsiteY24" fmla="*/ 5353277 h 5665969"/>
                <a:gd name="connsiteX25" fmla="*/ 312692 w 5013604"/>
                <a:gd name="connsiteY25" fmla="*/ 5665969 h 5665969"/>
                <a:gd name="connsiteX26" fmla="*/ 625384 w 5013604"/>
                <a:gd name="connsiteY26" fmla="*/ 5353277 h 5665969"/>
                <a:gd name="connsiteX27" fmla="*/ 625384 w 5013604"/>
                <a:gd name="connsiteY27" fmla="*/ 5040585 h 5665969"/>
                <a:gd name="connsiteX0" fmla="*/ 312692 w 5013604"/>
                <a:gd name="connsiteY0" fmla="*/ 5665969 h 5665969"/>
                <a:gd name="connsiteX1" fmla="*/ 625384 w 5013604"/>
                <a:gd name="connsiteY1" fmla="*/ 5353277 h 5665969"/>
                <a:gd name="connsiteX2" fmla="*/ 312692 w 5013604"/>
                <a:gd name="connsiteY2" fmla="*/ 5353277 h 5665969"/>
                <a:gd name="connsiteX3" fmla="*/ 469038 w 5013604"/>
                <a:gd name="connsiteY3" fmla="*/ 5196931 h 5665969"/>
                <a:gd name="connsiteX4" fmla="*/ 312692 w 5013604"/>
                <a:gd name="connsiteY4" fmla="*/ 5040585 h 5665969"/>
                <a:gd name="connsiteX5" fmla="*/ 625384 w 5013604"/>
                <a:gd name="connsiteY5" fmla="*/ 5040585 h 5665969"/>
                <a:gd name="connsiteX6" fmla="*/ 625384 w 5013604"/>
                <a:gd name="connsiteY6" fmla="*/ 24755 h 5665969"/>
                <a:gd name="connsiteX7" fmla="*/ 637631 w 5013604"/>
                <a:gd name="connsiteY7" fmla="*/ 652589 h 5665969"/>
                <a:gd name="connsiteX8" fmla="*/ 4337686 w 5013604"/>
                <a:gd name="connsiteY8" fmla="*/ 600338 h 5665969"/>
                <a:gd name="connsiteX9" fmla="*/ 5003075 w 5013604"/>
                <a:gd name="connsiteY9" fmla="*/ 24755 h 5665969"/>
                <a:gd name="connsiteX10" fmla="*/ 4690383 w 5013604"/>
                <a:gd name="connsiteY10" fmla="*/ 337447 h 5665969"/>
                <a:gd name="connsiteX11" fmla="*/ 4377691 w 5013604"/>
                <a:gd name="connsiteY11" fmla="*/ 337447 h 5665969"/>
                <a:gd name="connsiteX12" fmla="*/ 4377691 w 5013604"/>
                <a:gd name="connsiteY12" fmla="*/ 5353277 h 5665969"/>
                <a:gd name="connsiteX13" fmla="*/ 4064999 w 5013604"/>
                <a:gd name="connsiteY13" fmla="*/ 5665969 h 5665969"/>
                <a:gd name="connsiteX14" fmla="*/ 312692 w 5013604"/>
                <a:gd name="connsiteY14" fmla="*/ 5665969 h 5665969"/>
                <a:gd name="connsiteX15" fmla="*/ 1250769 w 5013604"/>
                <a:gd name="connsiteY15" fmla="*/ 24755 h 5665969"/>
                <a:gd name="connsiteX16" fmla="*/ 938077 w 5013604"/>
                <a:gd name="connsiteY16" fmla="*/ 337447 h 5665969"/>
                <a:gd name="connsiteX17" fmla="*/ 781731 w 5013604"/>
                <a:gd name="connsiteY17" fmla="*/ 181101 h 5665969"/>
                <a:gd name="connsiteX18" fmla="*/ 938077 w 5013604"/>
                <a:gd name="connsiteY18" fmla="*/ 24755 h 5665969"/>
                <a:gd name="connsiteX19" fmla="*/ 1250769 w 5013604"/>
                <a:gd name="connsiteY19" fmla="*/ 24755 h 5665969"/>
                <a:gd name="connsiteX0" fmla="*/ 1250769 w 5013604"/>
                <a:gd name="connsiteY0" fmla="*/ 24755 h 5665969"/>
                <a:gd name="connsiteX1" fmla="*/ 938077 w 5013604"/>
                <a:gd name="connsiteY1" fmla="*/ 337447 h 5665969"/>
                <a:gd name="connsiteX2" fmla="*/ 781731 w 5013604"/>
                <a:gd name="connsiteY2" fmla="*/ 181101 h 5665969"/>
                <a:gd name="connsiteX3" fmla="*/ 938077 w 5013604"/>
                <a:gd name="connsiteY3" fmla="*/ 24755 h 5665969"/>
                <a:gd name="connsiteX4" fmla="*/ 1250769 w 5013604"/>
                <a:gd name="connsiteY4" fmla="*/ 24755 h 5665969"/>
                <a:gd name="connsiteX5" fmla="*/ 625384 w 5013604"/>
                <a:gd name="connsiteY5" fmla="*/ 5353277 h 5665969"/>
                <a:gd name="connsiteX6" fmla="*/ 312692 w 5013604"/>
                <a:gd name="connsiteY6" fmla="*/ 5665969 h 5665969"/>
                <a:gd name="connsiteX7" fmla="*/ 0 w 5013604"/>
                <a:gd name="connsiteY7" fmla="*/ 5353277 h 5665969"/>
                <a:gd name="connsiteX8" fmla="*/ 312692 w 5013604"/>
                <a:gd name="connsiteY8" fmla="*/ 5040585 h 5665969"/>
                <a:gd name="connsiteX9" fmla="*/ 469038 w 5013604"/>
                <a:gd name="connsiteY9" fmla="*/ 5196931 h 5665969"/>
                <a:gd name="connsiteX10" fmla="*/ 312692 w 5013604"/>
                <a:gd name="connsiteY10" fmla="*/ 5353277 h 5665969"/>
                <a:gd name="connsiteX11" fmla="*/ 625384 w 5013604"/>
                <a:gd name="connsiteY11" fmla="*/ 5353277 h 5665969"/>
                <a:gd name="connsiteX0" fmla="*/ 625384 w 5013604"/>
                <a:gd name="connsiteY0" fmla="*/ 5040585 h 5665969"/>
                <a:gd name="connsiteX1" fmla="*/ 625384 w 5013604"/>
                <a:gd name="connsiteY1" fmla="*/ 24755 h 5665969"/>
                <a:gd name="connsiteX2" fmla="*/ 716007 w 5013604"/>
                <a:gd name="connsiteY2" fmla="*/ 639525 h 5665969"/>
                <a:gd name="connsiteX3" fmla="*/ 4363811 w 5013604"/>
                <a:gd name="connsiteY3" fmla="*/ 600338 h 5665969"/>
                <a:gd name="connsiteX4" fmla="*/ 5003075 w 5013604"/>
                <a:gd name="connsiteY4" fmla="*/ 24755 h 5665969"/>
                <a:gd name="connsiteX5" fmla="*/ 4690383 w 5013604"/>
                <a:gd name="connsiteY5" fmla="*/ 337447 h 5665969"/>
                <a:gd name="connsiteX6" fmla="*/ 4377691 w 5013604"/>
                <a:gd name="connsiteY6" fmla="*/ 337447 h 5665969"/>
                <a:gd name="connsiteX7" fmla="*/ 4377691 w 5013604"/>
                <a:gd name="connsiteY7" fmla="*/ 5353277 h 5665969"/>
                <a:gd name="connsiteX8" fmla="*/ 4064999 w 5013604"/>
                <a:gd name="connsiteY8" fmla="*/ 5665969 h 5665969"/>
                <a:gd name="connsiteX9" fmla="*/ 312692 w 5013604"/>
                <a:gd name="connsiteY9" fmla="*/ 5665969 h 5665969"/>
                <a:gd name="connsiteX10" fmla="*/ 0 w 5013604"/>
                <a:gd name="connsiteY10" fmla="*/ 5353277 h 5665969"/>
                <a:gd name="connsiteX11" fmla="*/ 312692 w 5013604"/>
                <a:gd name="connsiteY11" fmla="*/ 5040585 h 5665969"/>
                <a:gd name="connsiteX12" fmla="*/ 625384 w 5013604"/>
                <a:gd name="connsiteY12" fmla="*/ 5040585 h 5665969"/>
                <a:gd name="connsiteX13" fmla="*/ 520065 w 5013604"/>
                <a:gd name="connsiteY13" fmla="*/ 665652 h 5665969"/>
                <a:gd name="connsiteX14" fmla="*/ 1250769 w 5013604"/>
                <a:gd name="connsiteY14" fmla="*/ 24755 h 5665969"/>
                <a:gd name="connsiteX15" fmla="*/ 938077 w 5013604"/>
                <a:gd name="connsiteY15" fmla="*/ 337447 h 5665969"/>
                <a:gd name="connsiteX16" fmla="*/ 781731 w 5013604"/>
                <a:gd name="connsiteY16" fmla="*/ 181101 h 5665969"/>
                <a:gd name="connsiteX17" fmla="*/ 650694 w 5013604"/>
                <a:gd name="connsiteY17" fmla="*/ 677898 h 5665969"/>
                <a:gd name="connsiteX18" fmla="*/ 1250769 w 5013604"/>
                <a:gd name="connsiteY18" fmla="*/ 24755 h 5665969"/>
                <a:gd name="connsiteX19" fmla="*/ 4429942 w 5013604"/>
                <a:gd name="connsiteY19" fmla="*/ 572579 h 5665969"/>
                <a:gd name="connsiteX20" fmla="*/ 637631 w 5013604"/>
                <a:gd name="connsiteY20" fmla="*/ 624830 h 5665969"/>
                <a:gd name="connsiteX21" fmla="*/ 312692 w 5013604"/>
                <a:gd name="connsiteY21" fmla="*/ 5040585 h 5665969"/>
                <a:gd name="connsiteX22" fmla="*/ 469038 w 5013604"/>
                <a:gd name="connsiteY22" fmla="*/ 5196931 h 5665969"/>
                <a:gd name="connsiteX23" fmla="*/ 312692 w 5013604"/>
                <a:gd name="connsiteY23" fmla="*/ 5353277 h 5665969"/>
                <a:gd name="connsiteX24" fmla="*/ 625384 w 5013604"/>
                <a:gd name="connsiteY24" fmla="*/ 5353277 h 5665969"/>
                <a:gd name="connsiteX25" fmla="*/ 312692 w 5013604"/>
                <a:gd name="connsiteY25" fmla="*/ 5665969 h 5665969"/>
                <a:gd name="connsiteX26" fmla="*/ 625384 w 5013604"/>
                <a:gd name="connsiteY26" fmla="*/ 5353277 h 5665969"/>
                <a:gd name="connsiteX27" fmla="*/ 625384 w 5013604"/>
                <a:gd name="connsiteY27" fmla="*/ 5040585 h 5665969"/>
                <a:gd name="connsiteX0" fmla="*/ 312692 w 5013604"/>
                <a:gd name="connsiteY0" fmla="*/ 5665969 h 5665969"/>
                <a:gd name="connsiteX1" fmla="*/ 625384 w 5013604"/>
                <a:gd name="connsiteY1" fmla="*/ 5353277 h 5665969"/>
                <a:gd name="connsiteX2" fmla="*/ 312692 w 5013604"/>
                <a:gd name="connsiteY2" fmla="*/ 5353277 h 5665969"/>
                <a:gd name="connsiteX3" fmla="*/ 469038 w 5013604"/>
                <a:gd name="connsiteY3" fmla="*/ 5196931 h 5665969"/>
                <a:gd name="connsiteX4" fmla="*/ 312692 w 5013604"/>
                <a:gd name="connsiteY4" fmla="*/ 5040585 h 5665969"/>
                <a:gd name="connsiteX5" fmla="*/ 625384 w 5013604"/>
                <a:gd name="connsiteY5" fmla="*/ 5040585 h 5665969"/>
                <a:gd name="connsiteX6" fmla="*/ 625384 w 5013604"/>
                <a:gd name="connsiteY6" fmla="*/ 24755 h 5665969"/>
                <a:gd name="connsiteX7" fmla="*/ 637631 w 5013604"/>
                <a:gd name="connsiteY7" fmla="*/ 652589 h 5665969"/>
                <a:gd name="connsiteX8" fmla="*/ 4337686 w 5013604"/>
                <a:gd name="connsiteY8" fmla="*/ 600338 h 5665969"/>
                <a:gd name="connsiteX9" fmla="*/ 5003075 w 5013604"/>
                <a:gd name="connsiteY9" fmla="*/ 24755 h 5665969"/>
                <a:gd name="connsiteX10" fmla="*/ 4690383 w 5013604"/>
                <a:gd name="connsiteY10" fmla="*/ 337447 h 5665969"/>
                <a:gd name="connsiteX11" fmla="*/ 4377691 w 5013604"/>
                <a:gd name="connsiteY11" fmla="*/ 337447 h 5665969"/>
                <a:gd name="connsiteX12" fmla="*/ 4377691 w 5013604"/>
                <a:gd name="connsiteY12" fmla="*/ 5353277 h 5665969"/>
                <a:gd name="connsiteX13" fmla="*/ 4064999 w 5013604"/>
                <a:gd name="connsiteY13" fmla="*/ 5665969 h 5665969"/>
                <a:gd name="connsiteX14" fmla="*/ 312692 w 5013604"/>
                <a:gd name="connsiteY14" fmla="*/ 5665969 h 5665969"/>
                <a:gd name="connsiteX15" fmla="*/ 1250769 w 5013604"/>
                <a:gd name="connsiteY15" fmla="*/ 24755 h 5665969"/>
                <a:gd name="connsiteX16" fmla="*/ 938077 w 5013604"/>
                <a:gd name="connsiteY16" fmla="*/ 337447 h 5665969"/>
                <a:gd name="connsiteX17" fmla="*/ 781731 w 5013604"/>
                <a:gd name="connsiteY17" fmla="*/ 181101 h 5665969"/>
                <a:gd name="connsiteX18" fmla="*/ 938077 w 5013604"/>
                <a:gd name="connsiteY18" fmla="*/ 24755 h 5665969"/>
                <a:gd name="connsiteX19" fmla="*/ 1250769 w 5013604"/>
                <a:gd name="connsiteY19" fmla="*/ 24755 h 5665969"/>
                <a:gd name="connsiteX0" fmla="*/ 1250769 w 5013604"/>
                <a:gd name="connsiteY0" fmla="*/ 24755 h 5665969"/>
                <a:gd name="connsiteX1" fmla="*/ 938077 w 5013604"/>
                <a:gd name="connsiteY1" fmla="*/ 337447 h 5665969"/>
                <a:gd name="connsiteX2" fmla="*/ 781731 w 5013604"/>
                <a:gd name="connsiteY2" fmla="*/ 181101 h 5665969"/>
                <a:gd name="connsiteX3" fmla="*/ 938077 w 5013604"/>
                <a:gd name="connsiteY3" fmla="*/ 24755 h 5665969"/>
                <a:gd name="connsiteX4" fmla="*/ 1250769 w 5013604"/>
                <a:gd name="connsiteY4" fmla="*/ 24755 h 5665969"/>
                <a:gd name="connsiteX5" fmla="*/ 625384 w 5013604"/>
                <a:gd name="connsiteY5" fmla="*/ 5353277 h 5665969"/>
                <a:gd name="connsiteX6" fmla="*/ 312692 w 5013604"/>
                <a:gd name="connsiteY6" fmla="*/ 5665969 h 5665969"/>
                <a:gd name="connsiteX7" fmla="*/ 0 w 5013604"/>
                <a:gd name="connsiteY7" fmla="*/ 5353277 h 5665969"/>
                <a:gd name="connsiteX8" fmla="*/ 312692 w 5013604"/>
                <a:gd name="connsiteY8" fmla="*/ 5040585 h 5665969"/>
                <a:gd name="connsiteX9" fmla="*/ 469038 w 5013604"/>
                <a:gd name="connsiteY9" fmla="*/ 5196931 h 5665969"/>
                <a:gd name="connsiteX10" fmla="*/ 312692 w 5013604"/>
                <a:gd name="connsiteY10" fmla="*/ 5353277 h 5665969"/>
                <a:gd name="connsiteX11" fmla="*/ 625384 w 5013604"/>
                <a:gd name="connsiteY11" fmla="*/ 5353277 h 5665969"/>
                <a:gd name="connsiteX0" fmla="*/ 625384 w 5013604"/>
                <a:gd name="connsiteY0" fmla="*/ 5040585 h 5665969"/>
                <a:gd name="connsiteX1" fmla="*/ 625384 w 5013604"/>
                <a:gd name="connsiteY1" fmla="*/ 24755 h 5665969"/>
                <a:gd name="connsiteX2" fmla="*/ 716007 w 5013604"/>
                <a:gd name="connsiteY2" fmla="*/ 639525 h 5665969"/>
                <a:gd name="connsiteX3" fmla="*/ 4363811 w 5013604"/>
                <a:gd name="connsiteY3" fmla="*/ 600338 h 5665969"/>
                <a:gd name="connsiteX4" fmla="*/ 5003075 w 5013604"/>
                <a:gd name="connsiteY4" fmla="*/ 24755 h 5665969"/>
                <a:gd name="connsiteX5" fmla="*/ 4690383 w 5013604"/>
                <a:gd name="connsiteY5" fmla="*/ 337447 h 5665969"/>
                <a:gd name="connsiteX6" fmla="*/ 4377691 w 5013604"/>
                <a:gd name="connsiteY6" fmla="*/ 337447 h 5665969"/>
                <a:gd name="connsiteX7" fmla="*/ 4377691 w 5013604"/>
                <a:gd name="connsiteY7" fmla="*/ 5353277 h 5665969"/>
                <a:gd name="connsiteX8" fmla="*/ 4064999 w 5013604"/>
                <a:gd name="connsiteY8" fmla="*/ 5665969 h 5665969"/>
                <a:gd name="connsiteX9" fmla="*/ 312692 w 5013604"/>
                <a:gd name="connsiteY9" fmla="*/ 5665969 h 5665969"/>
                <a:gd name="connsiteX10" fmla="*/ 0 w 5013604"/>
                <a:gd name="connsiteY10" fmla="*/ 5353277 h 5665969"/>
                <a:gd name="connsiteX11" fmla="*/ 312692 w 5013604"/>
                <a:gd name="connsiteY11" fmla="*/ 5040585 h 5665969"/>
                <a:gd name="connsiteX12" fmla="*/ 625384 w 5013604"/>
                <a:gd name="connsiteY12" fmla="*/ 5040585 h 5665969"/>
                <a:gd name="connsiteX13" fmla="*/ 520065 w 5013604"/>
                <a:gd name="connsiteY13" fmla="*/ 665652 h 5665969"/>
                <a:gd name="connsiteX14" fmla="*/ 1250769 w 5013604"/>
                <a:gd name="connsiteY14" fmla="*/ 24755 h 5665969"/>
                <a:gd name="connsiteX15" fmla="*/ 938077 w 5013604"/>
                <a:gd name="connsiteY15" fmla="*/ 337447 h 5665969"/>
                <a:gd name="connsiteX16" fmla="*/ 781731 w 5013604"/>
                <a:gd name="connsiteY16" fmla="*/ 181101 h 5665969"/>
                <a:gd name="connsiteX17" fmla="*/ 650694 w 5013604"/>
                <a:gd name="connsiteY17" fmla="*/ 677898 h 5665969"/>
                <a:gd name="connsiteX18" fmla="*/ 571501 w 5013604"/>
                <a:gd name="connsiteY18" fmla="*/ 638709 h 5665969"/>
                <a:gd name="connsiteX19" fmla="*/ 4429942 w 5013604"/>
                <a:gd name="connsiteY19" fmla="*/ 572579 h 5665969"/>
                <a:gd name="connsiteX20" fmla="*/ 637631 w 5013604"/>
                <a:gd name="connsiteY20" fmla="*/ 624830 h 5665969"/>
                <a:gd name="connsiteX21" fmla="*/ 312692 w 5013604"/>
                <a:gd name="connsiteY21" fmla="*/ 5040585 h 5665969"/>
                <a:gd name="connsiteX22" fmla="*/ 469038 w 5013604"/>
                <a:gd name="connsiteY22" fmla="*/ 5196931 h 5665969"/>
                <a:gd name="connsiteX23" fmla="*/ 312692 w 5013604"/>
                <a:gd name="connsiteY23" fmla="*/ 5353277 h 5665969"/>
                <a:gd name="connsiteX24" fmla="*/ 625384 w 5013604"/>
                <a:gd name="connsiteY24" fmla="*/ 5353277 h 5665969"/>
                <a:gd name="connsiteX25" fmla="*/ 312692 w 5013604"/>
                <a:gd name="connsiteY25" fmla="*/ 5665969 h 5665969"/>
                <a:gd name="connsiteX26" fmla="*/ 625384 w 5013604"/>
                <a:gd name="connsiteY26" fmla="*/ 5353277 h 5665969"/>
                <a:gd name="connsiteX27" fmla="*/ 625384 w 5013604"/>
                <a:gd name="connsiteY27" fmla="*/ 5040585 h 5665969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938077 w 5013604"/>
                <a:gd name="connsiteY16" fmla="*/ 337095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1250769 w 5013604"/>
                <a:gd name="connsiteY0" fmla="*/ 24403 h 5665617"/>
                <a:gd name="connsiteX1" fmla="*/ 938077 w 5013604"/>
                <a:gd name="connsiteY1" fmla="*/ 337095 h 5665617"/>
                <a:gd name="connsiteX2" fmla="*/ 781731 w 5013604"/>
                <a:gd name="connsiteY2" fmla="*/ 180749 h 5665617"/>
                <a:gd name="connsiteX3" fmla="*/ 938077 w 5013604"/>
                <a:gd name="connsiteY3" fmla="*/ 24403 h 5665617"/>
                <a:gd name="connsiteX4" fmla="*/ 1250769 w 5013604"/>
                <a:gd name="connsiteY4" fmla="*/ 24403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1250769 w 5013604"/>
                <a:gd name="connsiteY14" fmla="*/ 24403 h 5665617"/>
                <a:gd name="connsiteX15" fmla="*/ 938077 w 5013604"/>
                <a:gd name="connsiteY15" fmla="*/ 33709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938077 w 5013604"/>
                <a:gd name="connsiteY16" fmla="*/ 337095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1250769 w 5013604"/>
                <a:gd name="connsiteY0" fmla="*/ 24403 h 5665617"/>
                <a:gd name="connsiteX1" fmla="*/ 938077 w 5013604"/>
                <a:gd name="connsiteY1" fmla="*/ 337095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1250769 w 5013604"/>
                <a:gd name="connsiteY4" fmla="*/ 24403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1250769 w 5013604"/>
                <a:gd name="connsiteY14" fmla="*/ 24403 h 5665617"/>
                <a:gd name="connsiteX15" fmla="*/ 938077 w 5013604"/>
                <a:gd name="connsiteY15" fmla="*/ 33709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938077 w 5013604"/>
                <a:gd name="connsiteY16" fmla="*/ 337095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1250769 w 5013604"/>
                <a:gd name="connsiteY0" fmla="*/ 24403 h 5665617"/>
                <a:gd name="connsiteX1" fmla="*/ 938077 w 5013604"/>
                <a:gd name="connsiteY1" fmla="*/ 337095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1250769 w 5013604"/>
                <a:gd name="connsiteY4" fmla="*/ 24403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938077 w 5013604"/>
                <a:gd name="connsiteY15" fmla="*/ 33709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938077 w 5013604"/>
                <a:gd name="connsiteY16" fmla="*/ 337095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1250769 w 5013604"/>
                <a:gd name="connsiteY0" fmla="*/ 24403 h 5665617"/>
                <a:gd name="connsiteX1" fmla="*/ 938077 w 5013604"/>
                <a:gd name="connsiteY1" fmla="*/ 337095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1250769 w 5013604"/>
                <a:gd name="connsiteY4" fmla="*/ 24403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938077 w 5013604"/>
                <a:gd name="connsiteY16" fmla="*/ 337095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938077 w 5013604"/>
                <a:gd name="connsiteY1" fmla="*/ 337095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938077 w 5013604"/>
                <a:gd name="connsiteY16" fmla="*/ 337095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624569 w 5013604"/>
                <a:gd name="connsiteY1" fmla="*/ 637541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611506 w 5013604"/>
                <a:gd name="connsiteY16" fmla="*/ 663667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624569 w 5013604"/>
                <a:gd name="connsiteY1" fmla="*/ 637541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781731 w 5013604"/>
                <a:gd name="connsiteY16" fmla="*/ 180749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611506 w 5013604"/>
                <a:gd name="connsiteY16" fmla="*/ 663667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624569 w 5013604"/>
                <a:gd name="connsiteY1" fmla="*/ 637541 h 5665617"/>
                <a:gd name="connsiteX2" fmla="*/ 781731 w 5013604"/>
                <a:gd name="connsiteY2" fmla="*/ 180749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677228 w 5013604"/>
                <a:gd name="connsiteY16" fmla="*/ 664074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611506 w 5013604"/>
                <a:gd name="connsiteY16" fmla="*/ 663667 h 5665617"/>
                <a:gd name="connsiteX17" fmla="*/ 781731 w 5013604"/>
                <a:gd name="connsiteY17" fmla="*/ 180749 h 5665617"/>
                <a:gd name="connsiteX18" fmla="*/ 938077 w 5013604"/>
                <a:gd name="connsiteY18" fmla="*/ 24403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624569 w 5013604"/>
                <a:gd name="connsiteY1" fmla="*/ 637541 h 5665617"/>
                <a:gd name="connsiteX2" fmla="*/ 611913 w 5013604"/>
                <a:gd name="connsiteY2" fmla="*/ 690200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677228 w 5013604"/>
                <a:gd name="connsiteY16" fmla="*/ 664074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611506 w 5013604"/>
                <a:gd name="connsiteY16" fmla="*/ 663667 h 5665617"/>
                <a:gd name="connsiteX17" fmla="*/ 781731 w 5013604"/>
                <a:gd name="connsiteY17" fmla="*/ 180749 h 5665617"/>
                <a:gd name="connsiteX18" fmla="*/ 637631 w 5013604"/>
                <a:gd name="connsiteY18" fmla="*/ 690608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624569 w 5013604"/>
                <a:gd name="connsiteY1" fmla="*/ 637541 h 5665617"/>
                <a:gd name="connsiteX2" fmla="*/ 611913 w 5013604"/>
                <a:gd name="connsiteY2" fmla="*/ 690200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677228 w 5013604"/>
                <a:gd name="connsiteY16" fmla="*/ 664074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65617 h 5665617"/>
                <a:gd name="connsiteX1" fmla="*/ 625384 w 5013604"/>
                <a:gd name="connsiteY1" fmla="*/ 5352925 h 5665617"/>
                <a:gd name="connsiteX2" fmla="*/ 312692 w 5013604"/>
                <a:gd name="connsiteY2" fmla="*/ 5352925 h 5665617"/>
                <a:gd name="connsiteX3" fmla="*/ 469038 w 5013604"/>
                <a:gd name="connsiteY3" fmla="*/ 5196579 h 5665617"/>
                <a:gd name="connsiteX4" fmla="*/ 312692 w 5013604"/>
                <a:gd name="connsiteY4" fmla="*/ 5040233 h 5665617"/>
                <a:gd name="connsiteX5" fmla="*/ 625384 w 5013604"/>
                <a:gd name="connsiteY5" fmla="*/ 5040233 h 5665617"/>
                <a:gd name="connsiteX6" fmla="*/ 625384 w 5013604"/>
                <a:gd name="connsiteY6" fmla="*/ 24403 h 5665617"/>
                <a:gd name="connsiteX7" fmla="*/ 637631 w 5013604"/>
                <a:gd name="connsiteY7" fmla="*/ 652237 h 5665617"/>
                <a:gd name="connsiteX8" fmla="*/ 4337686 w 5013604"/>
                <a:gd name="connsiteY8" fmla="*/ 599986 h 5665617"/>
                <a:gd name="connsiteX9" fmla="*/ 5003075 w 5013604"/>
                <a:gd name="connsiteY9" fmla="*/ 24403 h 5665617"/>
                <a:gd name="connsiteX10" fmla="*/ 4690383 w 5013604"/>
                <a:gd name="connsiteY10" fmla="*/ 337095 h 5665617"/>
                <a:gd name="connsiteX11" fmla="*/ 4377691 w 5013604"/>
                <a:gd name="connsiteY11" fmla="*/ 337095 h 5665617"/>
                <a:gd name="connsiteX12" fmla="*/ 4377691 w 5013604"/>
                <a:gd name="connsiteY12" fmla="*/ 5352925 h 5665617"/>
                <a:gd name="connsiteX13" fmla="*/ 4064999 w 5013604"/>
                <a:gd name="connsiteY13" fmla="*/ 5665617 h 5665617"/>
                <a:gd name="connsiteX14" fmla="*/ 312692 w 5013604"/>
                <a:gd name="connsiteY14" fmla="*/ 5665617 h 5665617"/>
                <a:gd name="connsiteX15" fmla="*/ 1250769 w 5013604"/>
                <a:gd name="connsiteY15" fmla="*/ 24403 h 5665617"/>
                <a:gd name="connsiteX16" fmla="*/ 611506 w 5013604"/>
                <a:gd name="connsiteY16" fmla="*/ 663667 h 5665617"/>
                <a:gd name="connsiteX17" fmla="*/ 677228 w 5013604"/>
                <a:gd name="connsiteY17" fmla="*/ 651012 h 5665617"/>
                <a:gd name="connsiteX18" fmla="*/ 637631 w 5013604"/>
                <a:gd name="connsiteY18" fmla="*/ 690608 h 5665617"/>
                <a:gd name="connsiteX19" fmla="*/ 1250769 w 5013604"/>
                <a:gd name="connsiteY19" fmla="*/ 24403 h 5665617"/>
                <a:gd name="connsiteX0" fmla="*/ 662940 w 5013604"/>
                <a:gd name="connsiteY0" fmla="*/ 625294 h 5665617"/>
                <a:gd name="connsiteX1" fmla="*/ 624569 w 5013604"/>
                <a:gd name="connsiteY1" fmla="*/ 637541 h 5665617"/>
                <a:gd name="connsiteX2" fmla="*/ 611913 w 5013604"/>
                <a:gd name="connsiteY2" fmla="*/ 690200 h 5665617"/>
                <a:gd name="connsiteX3" fmla="*/ 702945 w 5013604"/>
                <a:gd name="connsiteY3" fmla="*/ 664483 h 5665617"/>
                <a:gd name="connsiteX4" fmla="*/ 662940 w 5013604"/>
                <a:gd name="connsiteY4" fmla="*/ 625294 h 5665617"/>
                <a:gd name="connsiteX5" fmla="*/ 625384 w 5013604"/>
                <a:gd name="connsiteY5" fmla="*/ 5352925 h 5665617"/>
                <a:gd name="connsiteX6" fmla="*/ 312692 w 5013604"/>
                <a:gd name="connsiteY6" fmla="*/ 5665617 h 5665617"/>
                <a:gd name="connsiteX7" fmla="*/ 0 w 5013604"/>
                <a:gd name="connsiteY7" fmla="*/ 5352925 h 5665617"/>
                <a:gd name="connsiteX8" fmla="*/ 312692 w 5013604"/>
                <a:gd name="connsiteY8" fmla="*/ 5040233 h 5665617"/>
                <a:gd name="connsiteX9" fmla="*/ 469038 w 5013604"/>
                <a:gd name="connsiteY9" fmla="*/ 5196579 h 5665617"/>
                <a:gd name="connsiteX10" fmla="*/ 312692 w 5013604"/>
                <a:gd name="connsiteY10" fmla="*/ 5352925 h 5665617"/>
                <a:gd name="connsiteX11" fmla="*/ 625384 w 5013604"/>
                <a:gd name="connsiteY11" fmla="*/ 5352925 h 5665617"/>
                <a:gd name="connsiteX0" fmla="*/ 625384 w 5013604"/>
                <a:gd name="connsiteY0" fmla="*/ 5040233 h 5665617"/>
                <a:gd name="connsiteX1" fmla="*/ 625384 w 5013604"/>
                <a:gd name="connsiteY1" fmla="*/ 677546 h 5665617"/>
                <a:gd name="connsiteX2" fmla="*/ 716007 w 5013604"/>
                <a:gd name="connsiteY2" fmla="*/ 639173 h 5665617"/>
                <a:gd name="connsiteX3" fmla="*/ 4363811 w 5013604"/>
                <a:gd name="connsiteY3" fmla="*/ 599986 h 5665617"/>
                <a:gd name="connsiteX4" fmla="*/ 5003075 w 5013604"/>
                <a:gd name="connsiteY4" fmla="*/ 24403 h 5665617"/>
                <a:gd name="connsiteX5" fmla="*/ 4690383 w 5013604"/>
                <a:gd name="connsiteY5" fmla="*/ 337095 h 5665617"/>
                <a:gd name="connsiteX6" fmla="*/ 4377691 w 5013604"/>
                <a:gd name="connsiteY6" fmla="*/ 337095 h 5665617"/>
                <a:gd name="connsiteX7" fmla="*/ 4377691 w 5013604"/>
                <a:gd name="connsiteY7" fmla="*/ 5352925 h 5665617"/>
                <a:gd name="connsiteX8" fmla="*/ 4064999 w 5013604"/>
                <a:gd name="connsiteY8" fmla="*/ 5665617 h 5665617"/>
                <a:gd name="connsiteX9" fmla="*/ 312692 w 5013604"/>
                <a:gd name="connsiteY9" fmla="*/ 5665617 h 5665617"/>
                <a:gd name="connsiteX10" fmla="*/ 0 w 5013604"/>
                <a:gd name="connsiteY10" fmla="*/ 5352925 h 5665617"/>
                <a:gd name="connsiteX11" fmla="*/ 312692 w 5013604"/>
                <a:gd name="connsiteY11" fmla="*/ 5040233 h 5665617"/>
                <a:gd name="connsiteX12" fmla="*/ 625384 w 5013604"/>
                <a:gd name="connsiteY12" fmla="*/ 5040233 h 5665617"/>
                <a:gd name="connsiteX13" fmla="*/ 520065 w 5013604"/>
                <a:gd name="connsiteY13" fmla="*/ 665300 h 5665617"/>
                <a:gd name="connsiteX14" fmla="*/ 610689 w 5013604"/>
                <a:gd name="connsiteY14" fmla="*/ 664483 h 5665617"/>
                <a:gd name="connsiteX15" fmla="*/ 598443 w 5013604"/>
                <a:gd name="connsiteY15" fmla="*/ 611415 h 5665617"/>
                <a:gd name="connsiteX16" fmla="*/ 677228 w 5013604"/>
                <a:gd name="connsiteY16" fmla="*/ 664074 h 5665617"/>
                <a:gd name="connsiteX17" fmla="*/ 650694 w 5013604"/>
                <a:gd name="connsiteY17" fmla="*/ 677546 h 5665617"/>
                <a:gd name="connsiteX18" fmla="*/ 571501 w 5013604"/>
                <a:gd name="connsiteY18" fmla="*/ 638357 h 5665617"/>
                <a:gd name="connsiteX19" fmla="*/ 4429942 w 5013604"/>
                <a:gd name="connsiteY19" fmla="*/ 572227 h 5665617"/>
                <a:gd name="connsiteX20" fmla="*/ 637631 w 5013604"/>
                <a:gd name="connsiteY20" fmla="*/ 624478 h 5665617"/>
                <a:gd name="connsiteX21" fmla="*/ 312692 w 5013604"/>
                <a:gd name="connsiteY21" fmla="*/ 5040233 h 5665617"/>
                <a:gd name="connsiteX22" fmla="*/ 469038 w 5013604"/>
                <a:gd name="connsiteY22" fmla="*/ 5196579 h 5665617"/>
                <a:gd name="connsiteX23" fmla="*/ 312692 w 5013604"/>
                <a:gd name="connsiteY23" fmla="*/ 5352925 h 5665617"/>
                <a:gd name="connsiteX24" fmla="*/ 625384 w 5013604"/>
                <a:gd name="connsiteY24" fmla="*/ 5352925 h 5665617"/>
                <a:gd name="connsiteX25" fmla="*/ 312692 w 5013604"/>
                <a:gd name="connsiteY25" fmla="*/ 5665617 h 5665617"/>
                <a:gd name="connsiteX26" fmla="*/ 625384 w 5013604"/>
                <a:gd name="connsiteY26" fmla="*/ 5352925 h 5665617"/>
                <a:gd name="connsiteX27" fmla="*/ 625384 w 5013604"/>
                <a:gd name="connsiteY27" fmla="*/ 5040233 h 5665617"/>
                <a:gd name="connsiteX0" fmla="*/ 312692 w 5013604"/>
                <a:gd name="connsiteY0" fmla="*/ 5644946 h 5644946"/>
                <a:gd name="connsiteX1" fmla="*/ 625384 w 5013604"/>
                <a:gd name="connsiteY1" fmla="*/ 5332254 h 5644946"/>
                <a:gd name="connsiteX2" fmla="*/ 312692 w 5013604"/>
                <a:gd name="connsiteY2" fmla="*/ 5332254 h 5644946"/>
                <a:gd name="connsiteX3" fmla="*/ 469038 w 5013604"/>
                <a:gd name="connsiteY3" fmla="*/ 5175908 h 5644946"/>
                <a:gd name="connsiteX4" fmla="*/ 312692 w 5013604"/>
                <a:gd name="connsiteY4" fmla="*/ 5019562 h 5644946"/>
                <a:gd name="connsiteX5" fmla="*/ 625384 w 5013604"/>
                <a:gd name="connsiteY5" fmla="*/ 5019562 h 5644946"/>
                <a:gd name="connsiteX6" fmla="*/ 625384 w 5013604"/>
                <a:gd name="connsiteY6" fmla="*/ 761378 h 5644946"/>
                <a:gd name="connsiteX7" fmla="*/ 637631 w 5013604"/>
                <a:gd name="connsiteY7" fmla="*/ 631566 h 5644946"/>
                <a:gd name="connsiteX8" fmla="*/ 4337686 w 5013604"/>
                <a:gd name="connsiteY8" fmla="*/ 579315 h 5644946"/>
                <a:gd name="connsiteX9" fmla="*/ 5003075 w 5013604"/>
                <a:gd name="connsiteY9" fmla="*/ 3732 h 5644946"/>
                <a:gd name="connsiteX10" fmla="*/ 4690383 w 5013604"/>
                <a:gd name="connsiteY10" fmla="*/ 316424 h 5644946"/>
                <a:gd name="connsiteX11" fmla="*/ 4377691 w 5013604"/>
                <a:gd name="connsiteY11" fmla="*/ 316424 h 5644946"/>
                <a:gd name="connsiteX12" fmla="*/ 4377691 w 5013604"/>
                <a:gd name="connsiteY12" fmla="*/ 5332254 h 5644946"/>
                <a:gd name="connsiteX13" fmla="*/ 4064999 w 5013604"/>
                <a:gd name="connsiteY13" fmla="*/ 5644946 h 5644946"/>
                <a:gd name="connsiteX14" fmla="*/ 312692 w 5013604"/>
                <a:gd name="connsiteY14" fmla="*/ 5644946 h 5644946"/>
                <a:gd name="connsiteX15" fmla="*/ 1250769 w 5013604"/>
                <a:gd name="connsiteY15" fmla="*/ 3732 h 5644946"/>
                <a:gd name="connsiteX16" fmla="*/ 611506 w 5013604"/>
                <a:gd name="connsiteY16" fmla="*/ 642996 h 5644946"/>
                <a:gd name="connsiteX17" fmla="*/ 677228 w 5013604"/>
                <a:gd name="connsiteY17" fmla="*/ 630341 h 5644946"/>
                <a:gd name="connsiteX18" fmla="*/ 637631 w 5013604"/>
                <a:gd name="connsiteY18" fmla="*/ 669937 h 5644946"/>
                <a:gd name="connsiteX19" fmla="*/ 1250769 w 5013604"/>
                <a:gd name="connsiteY19" fmla="*/ 3732 h 5644946"/>
                <a:gd name="connsiteX0" fmla="*/ 662940 w 5013604"/>
                <a:gd name="connsiteY0" fmla="*/ 604623 h 5644946"/>
                <a:gd name="connsiteX1" fmla="*/ 624569 w 5013604"/>
                <a:gd name="connsiteY1" fmla="*/ 616870 h 5644946"/>
                <a:gd name="connsiteX2" fmla="*/ 611913 w 5013604"/>
                <a:gd name="connsiteY2" fmla="*/ 669529 h 5644946"/>
                <a:gd name="connsiteX3" fmla="*/ 702945 w 5013604"/>
                <a:gd name="connsiteY3" fmla="*/ 643812 h 5644946"/>
                <a:gd name="connsiteX4" fmla="*/ 662940 w 5013604"/>
                <a:gd name="connsiteY4" fmla="*/ 604623 h 5644946"/>
                <a:gd name="connsiteX5" fmla="*/ 625384 w 5013604"/>
                <a:gd name="connsiteY5" fmla="*/ 5332254 h 5644946"/>
                <a:gd name="connsiteX6" fmla="*/ 312692 w 5013604"/>
                <a:gd name="connsiteY6" fmla="*/ 5644946 h 5644946"/>
                <a:gd name="connsiteX7" fmla="*/ 0 w 5013604"/>
                <a:gd name="connsiteY7" fmla="*/ 5332254 h 5644946"/>
                <a:gd name="connsiteX8" fmla="*/ 312692 w 5013604"/>
                <a:gd name="connsiteY8" fmla="*/ 5019562 h 5644946"/>
                <a:gd name="connsiteX9" fmla="*/ 469038 w 5013604"/>
                <a:gd name="connsiteY9" fmla="*/ 5175908 h 5644946"/>
                <a:gd name="connsiteX10" fmla="*/ 312692 w 5013604"/>
                <a:gd name="connsiteY10" fmla="*/ 5332254 h 5644946"/>
                <a:gd name="connsiteX11" fmla="*/ 625384 w 5013604"/>
                <a:gd name="connsiteY11" fmla="*/ 5332254 h 5644946"/>
                <a:gd name="connsiteX0" fmla="*/ 625384 w 5013604"/>
                <a:gd name="connsiteY0" fmla="*/ 5019562 h 5644946"/>
                <a:gd name="connsiteX1" fmla="*/ 625384 w 5013604"/>
                <a:gd name="connsiteY1" fmla="*/ 656875 h 5644946"/>
                <a:gd name="connsiteX2" fmla="*/ 716007 w 5013604"/>
                <a:gd name="connsiteY2" fmla="*/ 618502 h 5644946"/>
                <a:gd name="connsiteX3" fmla="*/ 4363811 w 5013604"/>
                <a:gd name="connsiteY3" fmla="*/ 579315 h 5644946"/>
                <a:gd name="connsiteX4" fmla="*/ 5003075 w 5013604"/>
                <a:gd name="connsiteY4" fmla="*/ 3732 h 5644946"/>
                <a:gd name="connsiteX5" fmla="*/ 4690383 w 5013604"/>
                <a:gd name="connsiteY5" fmla="*/ 316424 h 5644946"/>
                <a:gd name="connsiteX6" fmla="*/ 4377691 w 5013604"/>
                <a:gd name="connsiteY6" fmla="*/ 316424 h 5644946"/>
                <a:gd name="connsiteX7" fmla="*/ 4377691 w 5013604"/>
                <a:gd name="connsiteY7" fmla="*/ 5332254 h 5644946"/>
                <a:gd name="connsiteX8" fmla="*/ 4064999 w 5013604"/>
                <a:gd name="connsiteY8" fmla="*/ 5644946 h 5644946"/>
                <a:gd name="connsiteX9" fmla="*/ 312692 w 5013604"/>
                <a:gd name="connsiteY9" fmla="*/ 5644946 h 5644946"/>
                <a:gd name="connsiteX10" fmla="*/ 0 w 5013604"/>
                <a:gd name="connsiteY10" fmla="*/ 5332254 h 5644946"/>
                <a:gd name="connsiteX11" fmla="*/ 312692 w 5013604"/>
                <a:gd name="connsiteY11" fmla="*/ 5019562 h 5644946"/>
                <a:gd name="connsiteX12" fmla="*/ 625384 w 5013604"/>
                <a:gd name="connsiteY12" fmla="*/ 5019562 h 5644946"/>
                <a:gd name="connsiteX13" fmla="*/ 520065 w 5013604"/>
                <a:gd name="connsiteY13" fmla="*/ 644629 h 5644946"/>
                <a:gd name="connsiteX14" fmla="*/ 610689 w 5013604"/>
                <a:gd name="connsiteY14" fmla="*/ 643812 h 5644946"/>
                <a:gd name="connsiteX15" fmla="*/ 598443 w 5013604"/>
                <a:gd name="connsiteY15" fmla="*/ 590744 h 5644946"/>
                <a:gd name="connsiteX16" fmla="*/ 677228 w 5013604"/>
                <a:gd name="connsiteY16" fmla="*/ 643403 h 5644946"/>
                <a:gd name="connsiteX17" fmla="*/ 650694 w 5013604"/>
                <a:gd name="connsiteY17" fmla="*/ 656875 h 5644946"/>
                <a:gd name="connsiteX18" fmla="*/ 571501 w 5013604"/>
                <a:gd name="connsiteY18" fmla="*/ 617686 h 5644946"/>
                <a:gd name="connsiteX19" fmla="*/ 4429942 w 5013604"/>
                <a:gd name="connsiteY19" fmla="*/ 551556 h 5644946"/>
                <a:gd name="connsiteX20" fmla="*/ 637631 w 5013604"/>
                <a:gd name="connsiteY20" fmla="*/ 603807 h 5644946"/>
                <a:gd name="connsiteX21" fmla="*/ 312692 w 5013604"/>
                <a:gd name="connsiteY21" fmla="*/ 5019562 h 5644946"/>
                <a:gd name="connsiteX22" fmla="*/ 469038 w 5013604"/>
                <a:gd name="connsiteY22" fmla="*/ 5175908 h 5644946"/>
                <a:gd name="connsiteX23" fmla="*/ 312692 w 5013604"/>
                <a:gd name="connsiteY23" fmla="*/ 5332254 h 5644946"/>
                <a:gd name="connsiteX24" fmla="*/ 625384 w 5013604"/>
                <a:gd name="connsiteY24" fmla="*/ 5332254 h 5644946"/>
                <a:gd name="connsiteX25" fmla="*/ 312692 w 5013604"/>
                <a:gd name="connsiteY25" fmla="*/ 5644946 h 5644946"/>
                <a:gd name="connsiteX26" fmla="*/ 625384 w 5013604"/>
                <a:gd name="connsiteY26" fmla="*/ 5332254 h 5644946"/>
                <a:gd name="connsiteX27" fmla="*/ 625384 w 5013604"/>
                <a:gd name="connsiteY27" fmla="*/ 5019562 h 5644946"/>
                <a:gd name="connsiteX0" fmla="*/ 312692 w 5013604"/>
                <a:gd name="connsiteY0" fmla="*/ 5644946 h 5644946"/>
                <a:gd name="connsiteX1" fmla="*/ 625384 w 5013604"/>
                <a:gd name="connsiteY1" fmla="*/ 5332254 h 5644946"/>
                <a:gd name="connsiteX2" fmla="*/ 312692 w 5013604"/>
                <a:gd name="connsiteY2" fmla="*/ 5332254 h 5644946"/>
                <a:gd name="connsiteX3" fmla="*/ 469038 w 5013604"/>
                <a:gd name="connsiteY3" fmla="*/ 5175908 h 5644946"/>
                <a:gd name="connsiteX4" fmla="*/ 312692 w 5013604"/>
                <a:gd name="connsiteY4" fmla="*/ 5019562 h 5644946"/>
                <a:gd name="connsiteX5" fmla="*/ 625384 w 5013604"/>
                <a:gd name="connsiteY5" fmla="*/ 5019562 h 5644946"/>
                <a:gd name="connsiteX6" fmla="*/ 625384 w 5013604"/>
                <a:gd name="connsiteY6" fmla="*/ 761378 h 5644946"/>
                <a:gd name="connsiteX7" fmla="*/ 637631 w 5013604"/>
                <a:gd name="connsiteY7" fmla="*/ 631566 h 5644946"/>
                <a:gd name="connsiteX8" fmla="*/ 4337686 w 5013604"/>
                <a:gd name="connsiteY8" fmla="*/ 579315 h 5644946"/>
                <a:gd name="connsiteX9" fmla="*/ 5003075 w 5013604"/>
                <a:gd name="connsiteY9" fmla="*/ 3732 h 5644946"/>
                <a:gd name="connsiteX10" fmla="*/ 4690383 w 5013604"/>
                <a:gd name="connsiteY10" fmla="*/ 316424 h 5644946"/>
                <a:gd name="connsiteX11" fmla="*/ 4377691 w 5013604"/>
                <a:gd name="connsiteY11" fmla="*/ 316424 h 5644946"/>
                <a:gd name="connsiteX12" fmla="*/ 4377691 w 5013604"/>
                <a:gd name="connsiteY12" fmla="*/ 5332254 h 5644946"/>
                <a:gd name="connsiteX13" fmla="*/ 4064999 w 5013604"/>
                <a:gd name="connsiteY13" fmla="*/ 5644946 h 5644946"/>
                <a:gd name="connsiteX14" fmla="*/ 312692 w 5013604"/>
                <a:gd name="connsiteY14" fmla="*/ 5644946 h 5644946"/>
                <a:gd name="connsiteX15" fmla="*/ 662940 w 5013604"/>
                <a:gd name="connsiteY15" fmla="*/ 617686 h 5644946"/>
                <a:gd name="connsiteX16" fmla="*/ 611506 w 5013604"/>
                <a:gd name="connsiteY16" fmla="*/ 642996 h 5644946"/>
                <a:gd name="connsiteX17" fmla="*/ 677228 w 5013604"/>
                <a:gd name="connsiteY17" fmla="*/ 630341 h 5644946"/>
                <a:gd name="connsiteX18" fmla="*/ 637631 w 5013604"/>
                <a:gd name="connsiteY18" fmla="*/ 669937 h 5644946"/>
                <a:gd name="connsiteX19" fmla="*/ 662940 w 5013604"/>
                <a:gd name="connsiteY19" fmla="*/ 617686 h 5644946"/>
                <a:gd name="connsiteX0" fmla="*/ 662940 w 5013604"/>
                <a:gd name="connsiteY0" fmla="*/ 604623 h 5644946"/>
                <a:gd name="connsiteX1" fmla="*/ 624569 w 5013604"/>
                <a:gd name="connsiteY1" fmla="*/ 616870 h 5644946"/>
                <a:gd name="connsiteX2" fmla="*/ 611913 w 5013604"/>
                <a:gd name="connsiteY2" fmla="*/ 669529 h 5644946"/>
                <a:gd name="connsiteX3" fmla="*/ 702945 w 5013604"/>
                <a:gd name="connsiteY3" fmla="*/ 643812 h 5644946"/>
                <a:gd name="connsiteX4" fmla="*/ 662940 w 5013604"/>
                <a:gd name="connsiteY4" fmla="*/ 604623 h 5644946"/>
                <a:gd name="connsiteX5" fmla="*/ 625384 w 5013604"/>
                <a:gd name="connsiteY5" fmla="*/ 5332254 h 5644946"/>
                <a:gd name="connsiteX6" fmla="*/ 312692 w 5013604"/>
                <a:gd name="connsiteY6" fmla="*/ 5644946 h 5644946"/>
                <a:gd name="connsiteX7" fmla="*/ 0 w 5013604"/>
                <a:gd name="connsiteY7" fmla="*/ 5332254 h 5644946"/>
                <a:gd name="connsiteX8" fmla="*/ 312692 w 5013604"/>
                <a:gd name="connsiteY8" fmla="*/ 5019562 h 5644946"/>
                <a:gd name="connsiteX9" fmla="*/ 469038 w 5013604"/>
                <a:gd name="connsiteY9" fmla="*/ 5175908 h 5644946"/>
                <a:gd name="connsiteX10" fmla="*/ 312692 w 5013604"/>
                <a:gd name="connsiteY10" fmla="*/ 5332254 h 5644946"/>
                <a:gd name="connsiteX11" fmla="*/ 625384 w 5013604"/>
                <a:gd name="connsiteY11" fmla="*/ 5332254 h 5644946"/>
                <a:gd name="connsiteX0" fmla="*/ 625384 w 5013604"/>
                <a:gd name="connsiteY0" fmla="*/ 5019562 h 5644946"/>
                <a:gd name="connsiteX1" fmla="*/ 625384 w 5013604"/>
                <a:gd name="connsiteY1" fmla="*/ 656875 h 5644946"/>
                <a:gd name="connsiteX2" fmla="*/ 716007 w 5013604"/>
                <a:gd name="connsiteY2" fmla="*/ 618502 h 5644946"/>
                <a:gd name="connsiteX3" fmla="*/ 4363811 w 5013604"/>
                <a:gd name="connsiteY3" fmla="*/ 579315 h 5644946"/>
                <a:gd name="connsiteX4" fmla="*/ 5003075 w 5013604"/>
                <a:gd name="connsiteY4" fmla="*/ 3732 h 5644946"/>
                <a:gd name="connsiteX5" fmla="*/ 4690383 w 5013604"/>
                <a:gd name="connsiteY5" fmla="*/ 316424 h 5644946"/>
                <a:gd name="connsiteX6" fmla="*/ 4377691 w 5013604"/>
                <a:gd name="connsiteY6" fmla="*/ 316424 h 5644946"/>
                <a:gd name="connsiteX7" fmla="*/ 4377691 w 5013604"/>
                <a:gd name="connsiteY7" fmla="*/ 5332254 h 5644946"/>
                <a:gd name="connsiteX8" fmla="*/ 4064999 w 5013604"/>
                <a:gd name="connsiteY8" fmla="*/ 5644946 h 5644946"/>
                <a:gd name="connsiteX9" fmla="*/ 312692 w 5013604"/>
                <a:gd name="connsiteY9" fmla="*/ 5644946 h 5644946"/>
                <a:gd name="connsiteX10" fmla="*/ 0 w 5013604"/>
                <a:gd name="connsiteY10" fmla="*/ 5332254 h 5644946"/>
                <a:gd name="connsiteX11" fmla="*/ 312692 w 5013604"/>
                <a:gd name="connsiteY11" fmla="*/ 5019562 h 5644946"/>
                <a:gd name="connsiteX12" fmla="*/ 625384 w 5013604"/>
                <a:gd name="connsiteY12" fmla="*/ 5019562 h 5644946"/>
                <a:gd name="connsiteX13" fmla="*/ 520065 w 5013604"/>
                <a:gd name="connsiteY13" fmla="*/ 644629 h 5644946"/>
                <a:gd name="connsiteX14" fmla="*/ 610689 w 5013604"/>
                <a:gd name="connsiteY14" fmla="*/ 643812 h 5644946"/>
                <a:gd name="connsiteX15" fmla="*/ 598443 w 5013604"/>
                <a:gd name="connsiteY15" fmla="*/ 590744 h 5644946"/>
                <a:gd name="connsiteX16" fmla="*/ 677228 w 5013604"/>
                <a:gd name="connsiteY16" fmla="*/ 643403 h 5644946"/>
                <a:gd name="connsiteX17" fmla="*/ 650694 w 5013604"/>
                <a:gd name="connsiteY17" fmla="*/ 656875 h 5644946"/>
                <a:gd name="connsiteX18" fmla="*/ 571501 w 5013604"/>
                <a:gd name="connsiteY18" fmla="*/ 617686 h 5644946"/>
                <a:gd name="connsiteX19" fmla="*/ 4429942 w 5013604"/>
                <a:gd name="connsiteY19" fmla="*/ 551556 h 5644946"/>
                <a:gd name="connsiteX20" fmla="*/ 637631 w 5013604"/>
                <a:gd name="connsiteY20" fmla="*/ 603807 h 5644946"/>
                <a:gd name="connsiteX21" fmla="*/ 312692 w 5013604"/>
                <a:gd name="connsiteY21" fmla="*/ 5019562 h 5644946"/>
                <a:gd name="connsiteX22" fmla="*/ 469038 w 5013604"/>
                <a:gd name="connsiteY22" fmla="*/ 5175908 h 5644946"/>
                <a:gd name="connsiteX23" fmla="*/ 312692 w 5013604"/>
                <a:gd name="connsiteY23" fmla="*/ 5332254 h 5644946"/>
                <a:gd name="connsiteX24" fmla="*/ 625384 w 5013604"/>
                <a:gd name="connsiteY24" fmla="*/ 5332254 h 5644946"/>
                <a:gd name="connsiteX25" fmla="*/ 312692 w 5013604"/>
                <a:gd name="connsiteY25" fmla="*/ 5644946 h 5644946"/>
                <a:gd name="connsiteX26" fmla="*/ 625384 w 5013604"/>
                <a:gd name="connsiteY26" fmla="*/ 5332254 h 5644946"/>
                <a:gd name="connsiteX27" fmla="*/ 625384 w 5013604"/>
                <a:gd name="connsiteY27" fmla="*/ 5019562 h 5644946"/>
                <a:gd name="connsiteX0" fmla="*/ 312692 w 5013604"/>
                <a:gd name="connsiteY0" fmla="*/ 5644946 h 5644946"/>
                <a:gd name="connsiteX1" fmla="*/ 625384 w 5013604"/>
                <a:gd name="connsiteY1" fmla="*/ 5332254 h 5644946"/>
                <a:gd name="connsiteX2" fmla="*/ 312692 w 5013604"/>
                <a:gd name="connsiteY2" fmla="*/ 5332254 h 5644946"/>
                <a:gd name="connsiteX3" fmla="*/ 469038 w 5013604"/>
                <a:gd name="connsiteY3" fmla="*/ 5175908 h 5644946"/>
                <a:gd name="connsiteX4" fmla="*/ 312692 w 5013604"/>
                <a:gd name="connsiteY4" fmla="*/ 5019562 h 5644946"/>
                <a:gd name="connsiteX5" fmla="*/ 625384 w 5013604"/>
                <a:gd name="connsiteY5" fmla="*/ 5019562 h 5644946"/>
                <a:gd name="connsiteX6" fmla="*/ 625384 w 5013604"/>
                <a:gd name="connsiteY6" fmla="*/ 761378 h 5644946"/>
                <a:gd name="connsiteX7" fmla="*/ 637631 w 5013604"/>
                <a:gd name="connsiteY7" fmla="*/ 631566 h 5644946"/>
                <a:gd name="connsiteX8" fmla="*/ 4337686 w 5013604"/>
                <a:gd name="connsiteY8" fmla="*/ 579315 h 5644946"/>
                <a:gd name="connsiteX9" fmla="*/ 5003075 w 5013604"/>
                <a:gd name="connsiteY9" fmla="*/ 3732 h 5644946"/>
                <a:gd name="connsiteX10" fmla="*/ 4690383 w 5013604"/>
                <a:gd name="connsiteY10" fmla="*/ 316424 h 5644946"/>
                <a:gd name="connsiteX11" fmla="*/ 4377691 w 5013604"/>
                <a:gd name="connsiteY11" fmla="*/ 316424 h 5644946"/>
                <a:gd name="connsiteX12" fmla="*/ 4377691 w 5013604"/>
                <a:gd name="connsiteY12" fmla="*/ 5332254 h 5644946"/>
                <a:gd name="connsiteX13" fmla="*/ 4064999 w 5013604"/>
                <a:gd name="connsiteY13" fmla="*/ 5644946 h 5644946"/>
                <a:gd name="connsiteX14" fmla="*/ 312692 w 5013604"/>
                <a:gd name="connsiteY14" fmla="*/ 5644946 h 5644946"/>
                <a:gd name="connsiteX15" fmla="*/ 662940 w 5013604"/>
                <a:gd name="connsiteY15" fmla="*/ 617686 h 5644946"/>
                <a:gd name="connsiteX16" fmla="*/ 611506 w 5013604"/>
                <a:gd name="connsiteY16" fmla="*/ 642996 h 5644946"/>
                <a:gd name="connsiteX17" fmla="*/ 677228 w 5013604"/>
                <a:gd name="connsiteY17" fmla="*/ 630341 h 5644946"/>
                <a:gd name="connsiteX18" fmla="*/ 637631 w 5013604"/>
                <a:gd name="connsiteY18" fmla="*/ 669937 h 5644946"/>
                <a:gd name="connsiteX19" fmla="*/ 662940 w 5013604"/>
                <a:gd name="connsiteY19" fmla="*/ 617686 h 5644946"/>
                <a:gd name="connsiteX0" fmla="*/ 662940 w 5013604"/>
                <a:gd name="connsiteY0" fmla="*/ 604623 h 5644946"/>
                <a:gd name="connsiteX1" fmla="*/ 624569 w 5013604"/>
                <a:gd name="connsiteY1" fmla="*/ 616870 h 5644946"/>
                <a:gd name="connsiteX2" fmla="*/ 611913 w 5013604"/>
                <a:gd name="connsiteY2" fmla="*/ 669529 h 5644946"/>
                <a:gd name="connsiteX3" fmla="*/ 702945 w 5013604"/>
                <a:gd name="connsiteY3" fmla="*/ 643812 h 5644946"/>
                <a:gd name="connsiteX4" fmla="*/ 662940 w 5013604"/>
                <a:gd name="connsiteY4" fmla="*/ 604623 h 5644946"/>
                <a:gd name="connsiteX5" fmla="*/ 625384 w 5013604"/>
                <a:gd name="connsiteY5" fmla="*/ 5332254 h 5644946"/>
                <a:gd name="connsiteX6" fmla="*/ 312692 w 5013604"/>
                <a:gd name="connsiteY6" fmla="*/ 5644946 h 5644946"/>
                <a:gd name="connsiteX7" fmla="*/ 0 w 5013604"/>
                <a:gd name="connsiteY7" fmla="*/ 5332254 h 5644946"/>
                <a:gd name="connsiteX8" fmla="*/ 312692 w 5013604"/>
                <a:gd name="connsiteY8" fmla="*/ 5019562 h 5644946"/>
                <a:gd name="connsiteX9" fmla="*/ 469038 w 5013604"/>
                <a:gd name="connsiteY9" fmla="*/ 5175908 h 5644946"/>
                <a:gd name="connsiteX10" fmla="*/ 312692 w 5013604"/>
                <a:gd name="connsiteY10" fmla="*/ 5332254 h 5644946"/>
                <a:gd name="connsiteX11" fmla="*/ 625384 w 5013604"/>
                <a:gd name="connsiteY11" fmla="*/ 5332254 h 5644946"/>
                <a:gd name="connsiteX0" fmla="*/ 625384 w 5013604"/>
                <a:gd name="connsiteY0" fmla="*/ 5019562 h 5644946"/>
                <a:gd name="connsiteX1" fmla="*/ 625384 w 5013604"/>
                <a:gd name="connsiteY1" fmla="*/ 656875 h 5644946"/>
                <a:gd name="connsiteX2" fmla="*/ 716007 w 5013604"/>
                <a:gd name="connsiteY2" fmla="*/ 618502 h 5644946"/>
                <a:gd name="connsiteX3" fmla="*/ 4363811 w 5013604"/>
                <a:gd name="connsiteY3" fmla="*/ 579315 h 5644946"/>
                <a:gd name="connsiteX4" fmla="*/ 5003075 w 5013604"/>
                <a:gd name="connsiteY4" fmla="*/ 3732 h 5644946"/>
                <a:gd name="connsiteX5" fmla="*/ 4690383 w 5013604"/>
                <a:gd name="connsiteY5" fmla="*/ 316424 h 5644946"/>
                <a:gd name="connsiteX6" fmla="*/ 4377691 w 5013604"/>
                <a:gd name="connsiteY6" fmla="*/ 629932 h 5644946"/>
                <a:gd name="connsiteX7" fmla="*/ 4377691 w 5013604"/>
                <a:gd name="connsiteY7" fmla="*/ 5332254 h 5644946"/>
                <a:gd name="connsiteX8" fmla="*/ 4064999 w 5013604"/>
                <a:gd name="connsiteY8" fmla="*/ 5644946 h 5644946"/>
                <a:gd name="connsiteX9" fmla="*/ 312692 w 5013604"/>
                <a:gd name="connsiteY9" fmla="*/ 5644946 h 5644946"/>
                <a:gd name="connsiteX10" fmla="*/ 0 w 5013604"/>
                <a:gd name="connsiteY10" fmla="*/ 5332254 h 5644946"/>
                <a:gd name="connsiteX11" fmla="*/ 312692 w 5013604"/>
                <a:gd name="connsiteY11" fmla="*/ 5019562 h 5644946"/>
                <a:gd name="connsiteX12" fmla="*/ 625384 w 5013604"/>
                <a:gd name="connsiteY12" fmla="*/ 5019562 h 5644946"/>
                <a:gd name="connsiteX13" fmla="*/ 520065 w 5013604"/>
                <a:gd name="connsiteY13" fmla="*/ 644629 h 5644946"/>
                <a:gd name="connsiteX14" fmla="*/ 610689 w 5013604"/>
                <a:gd name="connsiteY14" fmla="*/ 643812 h 5644946"/>
                <a:gd name="connsiteX15" fmla="*/ 598443 w 5013604"/>
                <a:gd name="connsiteY15" fmla="*/ 590744 h 5644946"/>
                <a:gd name="connsiteX16" fmla="*/ 677228 w 5013604"/>
                <a:gd name="connsiteY16" fmla="*/ 643403 h 5644946"/>
                <a:gd name="connsiteX17" fmla="*/ 650694 w 5013604"/>
                <a:gd name="connsiteY17" fmla="*/ 656875 h 5644946"/>
                <a:gd name="connsiteX18" fmla="*/ 571501 w 5013604"/>
                <a:gd name="connsiteY18" fmla="*/ 617686 h 5644946"/>
                <a:gd name="connsiteX19" fmla="*/ 4429942 w 5013604"/>
                <a:gd name="connsiteY19" fmla="*/ 551556 h 5644946"/>
                <a:gd name="connsiteX20" fmla="*/ 637631 w 5013604"/>
                <a:gd name="connsiteY20" fmla="*/ 603807 h 5644946"/>
                <a:gd name="connsiteX21" fmla="*/ 312692 w 5013604"/>
                <a:gd name="connsiteY21" fmla="*/ 5019562 h 5644946"/>
                <a:gd name="connsiteX22" fmla="*/ 469038 w 5013604"/>
                <a:gd name="connsiteY22" fmla="*/ 5175908 h 5644946"/>
                <a:gd name="connsiteX23" fmla="*/ 312692 w 5013604"/>
                <a:gd name="connsiteY23" fmla="*/ 5332254 h 5644946"/>
                <a:gd name="connsiteX24" fmla="*/ 625384 w 5013604"/>
                <a:gd name="connsiteY24" fmla="*/ 5332254 h 5644946"/>
                <a:gd name="connsiteX25" fmla="*/ 312692 w 5013604"/>
                <a:gd name="connsiteY25" fmla="*/ 5644946 h 5644946"/>
                <a:gd name="connsiteX26" fmla="*/ 625384 w 5013604"/>
                <a:gd name="connsiteY26" fmla="*/ 5332254 h 5644946"/>
                <a:gd name="connsiteX27" fmla="*/ 625384 w 5013604"/>
                <a:gd name="connsiteY27" fmla="*/ 5019562 h 5644946"/>
                <a:gd name="connsiteX0" fmla="*/ 312692 w 5013604"/>
                <a:gd name="connsiteY0" fmla="*/ 5644946 h 5644946"/>
                <a:gd name="connsiteX1" fmla="*/ 625384 w 5013604"/>
                <a:gd name="connsiteY1" fmla="*/ 5332254 h 5644946"/>
                <a:gd name="connsiteX2" fmla="*/ 312692 w 5013604"/>
                <a:gd name="connsiteY2" fmla="*/ 5332254 h 5644946"/>
                <a:gd name="connsiteX3" fmla="*/ 469038 w 5013604"/>
                <a:gd name="connsiteY3" fmla="*/ 5175908 h 5644946"/>
                <a:gd name="connsiteX4" fmla="*/ 312692 w 5013604"/>
                <a:gd name="connsiteY4" fmla="*/ 5019562 h 5644946"/>
                <a:gd name="connsiteX5" fmla="*/ 625384 w 5013604"/>
                <a:gd name="connsiteY5" fmla="*/ 5019562 h 5644946"/>
                <a:gd name="connsiteX6" fmla="*/ 625384 w 5013604"/>
                <a:gd name="connsiteY6" fmla="*/ 761378 h 5644946"/>
                <a:gd name="connsiteX7" fmla="*/ 637631 w 5013604"/>
                <a:gd name="connsiteY7" fmla="*/ 631566 h 5644946"/>
                <a:gd name="connsiteX8" fmla="*/ 4337686 w 5013604"/>
                <a:gd name="connsiteY8" fmla="*/ 579315 h 5644946"/>
                <a:gd name="connsiteX9" fmla="*/ 5003075 w 5013604"/>
                <a:gd name="connsiteY9" fmla="*/ 3732 h 5644946"/>
                <a:gd name="connsiteX10" fmla="*/ 4690383 w 5013604"/>
                <a:gd name="connsiteY10" fmla="*/ 316424 h 5644946"/>
                <a:gd name="connsiteX11" fmla="*/ 4377691 w 5013604"/>
                <a:gd name="connsiteY11" fmla="*/ 316424 h 5644946"/>
                <a:gd name="connsiteX12" fmla="*/ 4377691 w 5013604"/>
                <a:gd name="connsiteY12" fmla="*/ 5332254 h 5644946"/>
                <a:gd name="connsiteX13" fmla="*/ 4064999 w 5013604"/>
                <a:gd name="connsiteY13" fmla="*/ 5644946 h 5644946"/>
                <a:gd name="connsiteX14" fmla="*/ 312692 w 5013604"/>
                <a:gd name="connsiteY14" fmla="*/ 5644946 h 5644946"/>
                <a:gd name="connsiteX15" fmla="*/ 662940 w 5013604"/>
                <a:gd name="connsiteY15" fmla="*/ 617686 h 5644946"/>
                <a:gd name="connsiteX16" fmla="*/ 611506 w 5013604"/>
                <a:gd name="connsiteY16" fmla="*/ 642996 h 5644946"/>
                <a:gd name="connsiteX17" fmla="*/ 677228 w 5013604"/>
                <a:gd name="connsiteY17" fmla="*/ 630341 h 5644946"/>
                <a:gd name="connsiteX18" fmla="*/ 637631 w 5013604"/>
                <a:gd name="connsiteY18" fmla="*/ 669937 h 5644946"/>
                <a:gd name="connsiteX19" fmla="*/ 662940 w 5013604"/>
                <a:gd name="connsiteY19" fmla="*/ 617686 h 5644946"/>
                <a:gd name="connsiteX0" fmla="*/ 662940 w 5013604"/>
                <a:gd name="connsiteY0" fmla="*/ 604623 h 5644946"/>
                <a:gd name="connsiteX1" fmla="*/ 624569 w 5013604"/>
                <a:gd name="connsiteY1" fmla="*/ 616870 h 5644946"/>
                <a:gd name="connsiteX2" fmla="*/ 611913 w 5013604"/>
                <a:gd name="connsiteY2" fmla="*/ 669529 h 5644946"/>
                <a:gd name="connsiteX3" fmla="*/ 702945 w 5013604"/>
                <a:gd name="connsiteY3" fmla="*/ 643812 h 5644946"/>
                <a:gd name="connsiteX4" fmla="*/ 662940 w 5013604"/>
                <a:gd name="connsiteY4" fmla="*/ 604623 h 5644946"/>
                <a:gd name="connsiteX5" fmla="*/ 625384 w 5013604"/>
                <a:gd name="connsiteY5" fmla="*/ 5332254 h 5644946"/>
                <a:gd name="connsiteX6" fmla="*/ 312692 w 5013604"/>
                <a:gd name="connsiteY6" fmla="*/ 5644946 h 5644946"/>
                <a:gd name="connsiteX7" fmla="*/ 0 w 5013604"/>
                <a:gd name="connsiteY7" fmla="*/ 5332254 h 5644946"/>
                <a:gd name="connsiteX8" fmla="*/ 312692 w 5013604"/>
                <a:gd name="connsiteY8" fmla="*/ 5019562 h 5644946"/>
                <a:gd name="connsiteX9" fmla="*/ 469038 w 5013604"/>
                <a:gd name="connsiteY9" fmla="*/ 5175908 h 5644946"/>
                <a:gd name="connsiteX10" fmla="*/ 312692 w 5013604"/>
                <a:gd name="connsiteY10" fmla="*/ 5332254 h 5644946"/>
                <a:gd name="connsiteX11" fmla="*/ 625384 w 5013604"/>
                <a:gd name="connsiteY11" fmla="*/ 5332254 h 5644946"/>
                <a:gd name="connsiteX0" fmla="*/ 625384 w 5013604"/>
                <a:gd name="connsiteY0" fmla="*/ 5019562 h 5644946"/>
                <a:gd name="connsiteX1" fmla="*/ 625384 w 5013604"/>
                <a:gd name="connsiteY1" fmla="*/ 656875 h 5644946"/>
                <a:gd name="connsiteX2" fmla="*/ 716007 w 5013604"/>
                <a:gd name="connsiteY2" fmla="*/ 618502 h 5644946"/>
                <a:gd name="connsiteX3" fmla="*/ 4363811 w 5013604"/>
                <a:gd name="connsiteY3" fmla="*/ 579315 h 5644946"/>
                <a:gd name="connsiteX4" fmla="*/ 5003075 w 5013604"/>
                <a:gd name="connsiteY4" fmla="*/ 3732 h 5644946"/>
                <a:gd name="connsiteX5" fmla="*/ 4350749 w 5013604"/>
                <a:gd name="connsiteY5" fmla="*/ 616870 h 5644946"/>
                <a:gd name="connsiteX6" fmla="*/ 4377691 w 5013604"/>
                <a:gd name="connsiteY6" fmla="*/ 629932 h 5644946"/>
                <a:gd name="connsiteX7" fmla="*/ 4377691 w 5013604"/>
                <a:gd name="connsiteY7" fmla="*/ 5332254 h 5644946"/>
                <a:gd name="connsiteX8" fmla="*/ 4064999 w 5013604"/>
                <a:gd name="connsiteY8" fmla="*/ 5644946 h 5644946"/>
                <a:gd name="connsiteX9" fmla="*/ 312692 w 5013604"/>
                <a:gd name="connsiteY9" fmla="*/ 5644946 h 5644946"/>
                <a:gd name="connsiteX10" fmla="*/ 0 w 5013604"/>
                <a:gd name="connsiteY10" fmla="*/ 5332254 h 5644946"/>
                <a:gd name="connsiteX11" fmla="*/ 312692 w 5013604"/>
                <a:gd name="connsiteY11" fmla="*/ 5019562 h 5644946"/>
                <a:gd name="connsiteX12" fmla="*/ 625384 w 5013604"/>
                <a:gd name="connsiteY12" fmla="*/ 5019562 h 5644946"/>
                <a:gd name="connsiteX13" fmla="*/ 520065 w 5013604"/>
                <a:gd name="connsiteY13" fmla="*/ 644629 h 5644946"/>
                <a:gd name="connsiteX14" fmla="*/ 610689 w 5013604"/>
                <a:gd name="connsiteY14" fmla="*/ 643812 h 5644946"/>
                <a:gd name="connsiteX15" fmla="*/ 598443 w 5013604"/>
                <a:gd name="connsiteY15" fmla="*/ 590744 h 5644946"/>
                <a:gd name="connsiteX16" fmla="*/ 677228 w 5013604"/>
                <a:gd name="connsiteY16" fmla="*/ 643403 h 5644946"/>
                <a:gd name="connsiteX17" fmla="*/ 650694 w 5013604"/>
                <a:gd name="connsiteY17" fmla="*/ 656875 h 5644946"/>
                <a:gd name="connsiteX18" fmla="*/ 571501 w 5013604"/>
                <a:gd name="connsiteY18" fmla="*/ 617686 h 5644946"/>
                <a:gd name="connsiteX19" fmla="*/ 4429942 w 5013604"/>
                <a:gd name="connsiteY19" fmla="*/ 551556 h 5644946"/>
                <a:gd name="connsiteX20" fmla="*/ 637631 w 5013604"/>
                <a:gd name="connsiteY20" fmla="*/ 603807 h 5644946"/>
                <a:gd name="connsiteX21" fmla="*/ 312692 w 5013604"/>
                <a:gd name="connsiteY21" fmla="*/ 5019562 h 5644946"/>
                <a:gd name="connsiteX22" fmla="*/ 469038 w 5013604"/>
                <a:gd name="connsiteY22" fmla="*/ 5175908 h 5644946"/>
                <a:gd name="connsiteX23" fmla="*/ 312692 w 5013604"/>
                <a:gd name="connsiteY23" fmla="*/ 5332254 h 5644946"/>
                <a:gd name="connsiteX24" fmla="*/ 625384 w 5013604"/>
                <a:gd name="connsiteY24" fmla="*/ 5332254 h 5644946"/>
                <a:gd name="connsiteX25" fmla="*/ 312692 w 5013604"/>
                <a:gd name="connsiteY25" fmla="*/ 5644946 h 5644946"/>
                <a:gd name="connsiteX26" fmla="*/ 625384 w 5013604"/>
                <a:gd name="connsiteY26" fmla="*/ 5332254 h 5644946"/>
                <a:gd name="connsiteX27" fmla="*/ 625384 w 5013604"/>
                <a:gd name="connsiteY27" fmla="*/ 5019562 h 5644946"/>
                <a:gd name="connsiteX0" fmla="*/ 312692 w 5013604"/>
                <a:gd name="connsiteY0" fmla="*/ 5644946 h 5644946"/>
                <a:gd name="connsiteX1" fmla="*/ 625384 w 5013604"/>
                <a:gd name="connsiteY1" fmla="*/ 5332254 h 5644946"/>
                <a:gd name="connsiteX2" fmla="*/ 312692 w 5013604"/>
                <a:gd name="connsiteY2" fmla="*/ 5332254 h 5644946"/>
                <a:gd name="connsiteX3" fmla="*/ 469038 w 5013604"/>
                <a:gd name="connsiteY3" fmla="*/ 5175908 h 5644946"/>
                <a:gd name="connsiteX4" fmla="*/ 312692 w 5013604"/>
                <a:gd name="connsiteY4" fmla="*/ 5019562 h 5644946"/>
                <a:gd name="connsiteX5" fmla="*/ 625384 w 5013604"/>
                <a:gd name="connsiteY5" fmla="*/ 5019562 h 5644946"/>
                <a:gd name="connsiteX6" fmla="*/ 625384 w 5013604"/>
                <a:gd name="connsiteY6" fmla="*/ 761378 h 5644946"/>
                <a:gd name="connsiteX7" fmla="*/ 637631 w 5013604"/>
                <a:gd name="connsiteY7" fmla="*/ 631566 h 5644946"/>
                <a:gd name="connsiteX8" fmla="*/ 4337686 w 5013604"/>
                <a:gd name="connsiteY8" fmla="*/ 579315 h 5644946"/>
                <a:gd name="connsiteX9" fmla="*/ 5003075 w 5013604"/>
                <a:gd name="connsiteY9" fmla="*/ 3732 h 5644946"/>
                <a:gd name="connsiteX10" fmla="*/ 4690383 w 5013604"/>
                <a:gd name="connsiteY10" fmla="*/ 316424 h 5644946"/>
                <a:gd name="connsiteX11" fmla="*/ 4403817 w 5013604"/>
                <a:gd name="connsiteY11" fmla="*/ 590744 h 5644946"/>
                <a:gd name="connsiteX12" fmla="*/ 4377691 w 5013604"/>
                <a:gd name="connsiteY12" fmla="*/ 5332254 h 5644946"/>
                <a:gd name="connsiteX13" fmla="*/ 4064999 w 5013604"/>
                <a:gd name="connsiteY13" fmla="*/ 5644946 h 5644946"/>
                <a:gd name="connsiteX14" fmla="*/ 312692 w 5013604"/>
                <a:gd name="connsiteY14" fmla="*/ 5644946 h 5644946"/>
                <a:gd name="connsiteX15" fmla="*/ 662940 w 5013604"/>
                <a:gd name="connsiteY15" fmla="*/ 617686 h 5644946"/>
                <a:gd name="connsiteX16" fmla="*/ 611506 w 5013604"/>
                <a:gd name="connsiteY16" fmla="*/ 642996 h 5644946"/>
                <a:gd name="connsiteX17" fmla="*/ 677228 w 5013604"/>
                <a:gd name="connsiteY17" fmla="*/ 630341 h 5644946"/>
                <a:gd name="connsiteX18" fmla="*/ 637631 w 5013604"/>
                <a:gd name="connsiteY18" fmla="*/ 669937 h 5644946"/>
                <a:gd name="connsiteX19" fmla="*/ 662940 w 5013604"/>
                <a:gd name="connsiteY19" fmla="*/ 617686 h 5644946"/>
                <a:gd name="connsiteX0" fmla="*/ 662940 w 5013604"/>
                <a:gd name="connsiteY0" fmla="*/ 604623 h 5644946"/>
                <a:gd name="connsiteX1" fmla="*/ 624569 w 5013604"/>
                <a:gd name="connsiteY1" fmla="*/ 616870 h 5644946"/>
                <a:gd name="connsiteX2" fmla="*/ 611913 w 5013604"/>
                <a:gd name="connsiteY2" fmla="*/ 669529 h 5644946"/>
                <a:gd name="connsiteX3" fmla="*/ 702945 w 5013604"/>
                <a:gd name="connsiteY3" fmla="*/ 643812 h 5644946"/>
                <a:gd name="connsiteX4" fmla="*/ 662940 w 5013604"/>
                <a:gd name="connsiteY4" fmla="*/ 604623 h 5644946"/>
                <a:gd name="connsiteX5" fmla="*/ 625384 w 5013604"/>
                <a:gd name="connsiteY5" fmla="*/ 5332254 h 5644946"/>
                <a:gd name="connsiteX6" fmla="*/ 312692 w 5013604"/>
                <a:gd name="connsiteY6" fmla="*/ 5644946 h 5644946"/>
                <a:gd name="connsiteX7" fmla="*/ 0 w 5013604"/>
                <a:gd name="connsiteY7" fmla="*/ 5332254 h 5644946"/>
                <a:gd name="connsiteX8" fmla="*/ 312692 w 5013604"/>
                <a:gd name="connsiteY8" fmla="*/ 5019562 h 5644946"/>
                <a:gd name="connsiteX9" fmla="*/ 469038 w 5013604"/>
                <a:gd name="connsiteY9" fmla="*/ 5175908 h 5644946"/>
                <a:gd name="connsiteX10" fmla="*/ 312692 w 5013604"/>
                <a:gd name="connsiteY10" fmla="*/ 5332254 h 5644946"/>
                <a:gd name="connsiteX11" fmla="*/ 625384 w 5013604"/>
                <a:gd name="connsiteY11" fmla="*/ 5332254 h 5644946"/>
                <a:gd name="connsiteX0" fmla="*/ 625384 w 5013604"/>
                <a:gd name="connsiteY0" fmla="*/ 5019562 h 5644946"/>
                <a:gd name="connsiteX1" fmla="*/ 625384 w 5013604"/>
                <a:gd name="connsiteY1" fmla="*/ 656875 h 5644946"/>
                <a:gd name="connsiteX2" fmla="*/ 716007 w 5013604"/>
                <a:gd name="connsiteY2" fmla="*/ 618502 h 5644946"/>
                <a:gd name="connsiteX3" fmla="*/ 4363811 w 5013604"/>
                <a:gd name="connsiteY3" fmla="*/ 579315 h 5644946"/>
                <a:gd name="connsiteX4" fmla="*/ 5003075 w 5013604"/>
                <a:gd name="connsiteY4" fmla="*/ 3732 h 5644946"/>
                <a:gd name="connsiteX5" fmla="*/ 4350749 w 5013604"/>
                <a:gd name="connsiteY5" fmla="*/ 616870 h 5644946"/>
                <a:gd name="connsiteX6" fmla="*/ 4377691 w 5013604"/>
                <a:gd name="connsiteY6" fmla="*/ 629932 h 5644946"/>
                <a:gd name="connsiteX7" fmla="*/ 4377691 w 5013604"/>
                <a:gd name="connsiteY7" fmla="*/ 5332254 h 5644946"/>
                <a:gd name="connsiteX8" fmla="*/ 4064999 w 5013604"/>
                <a:gd name="connsiteY8" fmla="*/ 5644946 h 5644946"/>
                <a:gd name="connsiteX9" fmla="*/ 312692 w 5013604"/>
                <a:gd name="connsiteY9" fmla="*/ 5644946 h 5644946"/>
                <a:gd name="connsiteX10" fmla="*/ 0 w 5013604"/>
                <a:gd name="connsiteY10" fmla="*/ 5332254 h 5644946"/>
                <a:gd name="connsiteX11" fmla="*/ 312692 w 5013604"/>
                <a:gd name="connsiteY11" fmla="*/ 5019562 h 5644946"/>
                <a:gd name="connsiteX12" fmla="*/ 625384 w 5013604"/>
                <a:gd name="connsiteY12" fmla="*/ 5019562 h 5644946"/>
                <a:gd name="connsiteX13" fmla="*/ 520065 w 5013604"/>
                <a:gd name="connsiteY13" fmla="*/ 644629 h 5644946"/>
                <a:gd name="connsiteX14" fmla="*/ 610689 w 5013604"/>
                <a:gd name="connsiteY14" fmla="*/ 643812 h 5644946"/>
                <a:gd name="connsiteX15" fmla="*/ 598443 w 5013604"/>
                <a:gd name="connsiteY15" fmla="*/ 590744 h 5644946"/>
                <a:gd name="connsiteX16" fmla="*/ 677228 w 5013604"/>
                <a:gd name="connsiteY16" fmla="*/ 643403 h 5644946"/>
                <a:gd name="connsiteX17" fmla="*/ 650694 w 5013604"/>
                <a:gd name="connsiteY17" fmla="*/ 656875 h 5644946"/>
                <a:gd name="connsiteX18" fmla="*/ 571501 w 5013604"/>
                <a:gd name="connsiteY18" fmla="*/ 617686 h 5644946"/>
                <a:gd name="connsiteX19" fmla="*/ 4429942 w 5013604"/>
                <a:gd name="connsiteY19" fmla="*/ 551556 h 5644946"/>
                <a:gd name="connsiteX20" fmla="*/ 637631 w 5013604"/>
                <a:gd name="connsiteY20" fmla="*/ 603807 h 5644946"/>
                <a:gd name="connsiteX21" fmla="*/ 312692 w 5013604"/>
                <a:gd name="connsiteY21" fmla="*/ 5019562 h 5644946"/>
                <a:gd name="connsiteX22" fmla="*/ 469038 w 5013604"/>
                <a:gd name="connsiteY22" fmla="*/ 5175908 h 5644946"/>
                <a:gd name="connsiteX23" fmla="*/ 312692 w 5013604"/>
                <a:gd name="connsiteY23" fmla="*/ 5332254 h 5644946"/>
                <a:gd name="connsiteX24" fmla="*/ 625384 w 5013604"/>
                <a:gd name="connsiteY24" fmla="*/ 5332254 h 5644946"/>
                <a:gd name="connsiteX25" fmla="*/ 312692 w 5013604"/>
                <a:gd name="connsiteY25" fmla="*/ 5644946 h 5644946"/>
                <a:gd name="connsiteX26" fmla="*/ 625384 w 5013604"/>
                <a:gd name="connsiteY26" fmla="*/ 5332254 h 5644946"/>
                <a:gd name="connsiteX27" fmla="*/ 625384 w 5013604"/>
                <a:gd name="connsiteY27" fmla="*/ 5019562 h 5644946"/>
                <a:gd name="connsiteX0" fmla="*/ 312692 w 5003082"/>
                <a:gd name="connsiteY0" fmla="*/ 5641265 h 5641265"/>
                <a:gd name="connsiteX1" fmla="*/ 625384 w 5003082"/>
                <a:gd name="connsiteY1" fmla="*/ 5328573 h 5641265"/>
                <a:gd name="connsiteX2" fmla="*/ 312692 w 5003082"/>
                <a:gd name="connsiteY2" fmla="*/ 5328573 h 5641265"/>
                <a:gd name="connsiteX3" fmla="*/ 469038 w 5003082"/>
                <a:gd name="connsiteY3" fmla="*/ 5172227 h 5641265"/>
                <a:gd name="connsiteX4" fmla="*/ 312692 w 5003082"/>
                <a:gd name="connsiteY4" fmla="*/ 5015881 h 5641265"/>
                <a:gd name="connsiteX5" fmla="*/ 625384 w 5003082"/>
                <a:gd name="connsiteY5" fmla="*/ 5015881 h 5641265"/>
                <a:gd name="connsiteX6" fmla="*/ 625384 w 5003082"/>
                <a:gd name="connsiteY6" fmla="*/ 757697 h 5641265"/>
                <a:gd name="connsiteX7" fmla="*/ 637631 w 5003082"/>
                <a:gd name="connsiteY7" fmla="*/ 627885 h 5641265"/>
                <a:gd name="connsiteX8" fmla="*/ 4337686 w 5003082"/>
                <a:gd name="connsiteY8" fmla="*/ 575634 h 5641265"/>
                <a:gd name="connsiteX9" fmla="*/ 5003075 w 5003082"/>
                <a:gd name="connsiteY9" fmla="*/ 51 h 5641265"/>
                <a:gd name="connsiteX10" fmla="*/ 4337686 w 5003082"/>
                <a:gd name="connsiteY10" fmla="*/ 600126 h 5641265"/>
                <a:gd name="connsiteX11" fmla="*/ 4403817 w 5003082"/>
                <a:gd name="connsiteY11" fmla="*/ 587063 h 5641265"/>
                <a:gd name="connsiteX12" fmla="*/ 4377691 w 5003082"/>
                <a:gd name="connsiteY12" fmla="*/ 5328573 h 5641265"/>
                <a:gd name="connsiteX13" fmla="*/ 4064999 w 5003082"/>
                <a:gd name="connsiteY13" fmla="*/ 5641265 h 5641265"/>
                <a:gd name="connsiteX14" fmla="*/ 312692 w 5003082"/>
                <a:gd name="connsiteY14" fmla="*/ 5641265 h 5641265"/>
                <a:gd name="connsiteX15" fmla="*/ 662940 w 5003082"/>
                <a:gd name="connsiteY15" fmla="*/ 614005 h 5641265"/>
                <a:gd name="connsiteX16" fmla="*/ 611506 w 5003082"/>
                <a:gd name="connsiteY16" fmla="*/ 639315 h 5641265"/>
                <a:gd name="connsiteX17" fmla="*/ 677228 w 5003082"/>
                <a:gd name="connsiteY17" fmla="*/ 626660 h 5641265"/>
                <a:gd name="connsiteX18" fmla="*/ 637631 w 5003082"/>
                <a:gd name="connsiteY18" fmla="*/ 666256 h 5641265"/>
                <a:gd name="connsiteX19" fmla="*/ 662940 w 5003082"/>
                <a:gd name="connsiteY19" fmla="*/ 614005 h 5641265"/>
                <a:gd name="connsiteX0" fmla="*/ 662940 w 5003082"/>
                <a:gd name="connsiteY0" fmla="*/ 600942 h 5641265"/>
                <a:gd name="connsiteX1" fmla="*/ 624569 w 5003082"/>
                <a:gd name="connsiteY1" fmla="*/ 613189 h 5641265"/>
                <a:gd name="connsiteX2" fmla="*/ 611913 w 5003082"/>
                <a:gd name="connsiteY2" fmla="*/ 665848 h 5641265"/>
                <a:gd name="connsiteX3" fmla="*/ 702945 w 5003082"/>
                <a:gd name="connsiteY3" fmla="*/ 640131 h 5641265"/>
                <a:gd name="connsiteX4" fmla="*/ 662940 w 5003082"/>
                <a:gd name="connsiteY4" fmla="*/ 600942 h 5641265"/>
                <a:gd name="connsiteX5" fmla="*/ 625384 w 5003082"/>
                <a:gd name="connsiteY5" fmla="*/ 5328573 h 5641265"/>
                <a:gd name="connsiteX6" fmla="*/ 312692 w 5003082"/>
                <a:gd name="connsiteY6" fmla="*/ 5641265 h 5641265"/>
                <a:gd name="connsiteX7" fmla="*/ 0 w 5003082"/>
                <a:gd name="connsiteY7" fmla="*/ 5328573 h 5641265"/>
                <a:gd name="connsiteX8" fmla="*/ 312692 w 5003082"/>
                <a:gd name="connsiteY8" fmla="*/ 5015881 h 5641265"/>
                <a:gd name="connsiteX9" fmla="*/ 469038 w 5003082"/>
                <a:gd name="connsiteY9" fmla="*/ 5172227 h 5641265"/>
                <a:gd name="connsiteX10" fmla="*/ 312692 w 5003082"/>
                <a:gd name="connsiteY10" fmla="*/ 5328573 h 5641265"/>
                <a:gd name="connsiteX11" fmla="*/ 625384 w 5003082"/>
                <a:gd name="connsiteY11" fmla="*/ 5328573 h 5641265"/>
                <a:gd name="connsiteX0" fmla="*/ 625384 w 5003082"/>
                <a:gd name="connsiteY0" fmla="*/ 5015881 h 5641265"/>
                <a:gd name="connsiteX1" fmla="*/ 625384 w 5003082"/>
                <a:gd name="connsiteY1" fmla="*/ 653194 h 5641265"/>
                <a:gd name="connsiteX2" fmla="*/ 716007 w 5003082"/>
                <a:gd name="connsiteY2" fmla="*/ 614821 h 5641265"/>
                <a:gd name="connsiteX3" fmla="*/ 4363811 w 5003082"/>
                <a:gd name="connsiteY3" fmla="*/ 575634 h 5641265"/>
                <a:gd name="connsiteX4" fmla="*/ 5003075 w 5003082"/>
                <a:gd name="connsiteY4" fmla="*/ 51 h 5641265"/>
                <a:gd name="connsiteX5" fmla="*/ 4350749 w 5003082"/>
                <a:gd name="connsiteY5" fmla="*/ 613189 h 5641265"/>
                <a:gd name="connsiteX6" fmla="*/ 4377691 w 5003082"/>
                <a:gd name="connsiteY6" fmla="*/ 626251 h 5641265"/>
                <a:gd name="connsiteX7" fmla="*/ 4377691 w 5003082"/>
                <a:gd name="connsiteY7" fmla="*/ 5328573 h 5641265"/>
                <a:gd name="connsiteX8" fmla="*/ 4064999 w 5003082"/>
                <a:gd name="connsiteY8" fmla="*/ 5641265 h 5641265"/>
                <a:gd name="connsiteX9" fmla="*/ 312692 w 5003082"/>
                <a:gd name="connsiteY9" fmla="*/ 5641265 h 5641265"/>
                <a:gd name="connsiteX10" fmla="*/ 0 w 5003082"/>
                <a:gd name="connsiteY10" fmla="*/ 5328573 h 5641265"/>
                <a:gd name="connsiteX11" fmla="*/ 312692 w 5003082"/>
                <a:gd name="connsiteY11" fmla="*/ 5015881 h 5641265"/>
                <a:gd name="connsiteX12" fmla="*/ 625384 w 5003082"/>
                <a:gd name="connsiteY12" fmla="*/ 5015881 h 5641265"/>
                <a:gd name="connsiteX13" fmla="*/ 520065 w 5003082"/>
                <a:gd name="connsiteY13" fmla="*/ 640948 h 5641265"/>
                <a:gd name="connsiteX14" fmla="*/ 610689 w 5003082"/>
                <a:gd name="connsiteY14" fmla="*/ 640131 h 5641265"/>
                <a:gd name="connsiteX15" fmla="*/ 598443 w 5003082"/>
                <a:gd name="connsiteY15" fmla="*/ 587063 h 5641265"/>
                <a:gd name="connsiteX16" fmla="*/ 677228 w 5003082"/>
                <a:gd name="connsiteY16" fmla="*/ 639722 h 5641265"/>
                <a:gd name="connsiteX17" fmla="*/ 650694 w 5003082"/>
                <a:gd name="connsiteY17" fmla="*/ 653194 h 5641265"/>
                <a:gd name="connsiteX18" fmla="*/ 571501 w 5003082"/>
                <a:gd name="connsiteY18" fmla="*/ 614005 h 5641265"/>
                <a:gd name="connsiteX19" fmla="*/ 4429942 w 5003082"/>
                <a:gd name="connsiteY19" fmla="*/ 547875 h 5641265"/>
                <a:gd name="connsiteX20" fmla="*/ 637631 w 5003082"/>
                <a:gd name="connsiteY20" fmla="*/ 600126 h 5641265"/>
                <a:gd name="connsiteX21" fmla="*/ 312692 w 5003082"/>
                <a:gd name="connsiteY21" fmla="*/ 5015881 h 5641265"/>
                <a:gd name="connsiteX22" fmla="*/ 469038 w 5003082"/>
                <a:gd name="connsiteY22" fmla="*/ 5172227 h 5641265"/>
                <a:gd name="connsiteX23" fmla="*/ 312692 w 5003082"/>
                <a:gd name="connsiteY23" fmla="*/ 5328573 h 5641265"/>
                <a:gd name="connsiteX24" fmla="*/ 625384 w 5003082"/>
                <a:gd name="connsiteY24" fmla="*/ 5328573 h 5641265"/>
                <a:gd name="connsiteX25" fmla="*/ 312692 w 5003082"/>
                <a:gd name="connsiteY25" fmla="*/ 5641265 h 5641265"/>
                <a:gd name="connsiteX26" fmla="*/ 625384 w 5003082"/>
                <a:gd name="connsiteY26" fmla="*/ 5328573 h 5641265"/>
                <a:gd name="connsiteX27" fmla="*/ 625384 w 5003082"/>
                <a:gd name="connsiteY27" fmla="*/ 5015881 h 5641265"/>
                <a:gd name="connsiteX0" fmla="*/ 312692 w 5003075"/>
                <a:gd name="connsiteY0" fmla="*/ 5641236 h 5641236"/>
                <a:gd name="connsiteX1" fmla="*/ 625384 w 5003075"/>
                <a:gd name="connsiteY1" fmla="*/ 5328544 h 5641236"/>
                <a:gd name="connsiteX2" fmla="*/ 312692 w 5003075"/>
                <a:gd name="connsiteY2" fmla="*/ 5328544 h 5641236"/>
                <a:gd name="connsiteX3" fmla="*/ 469038 w 5003075"/>
                <a:gd name="connsiteY3" fmla="*/ 5172198 h 5641236"/>
                <a:gd name="connsiteX4" fmla="*/ 312692 w 5003075"/>
                <a:gd name="connsiteY4" fmla="*/ 5015852 h 5641236"/>
                <a:gd name="connsiteX5" fmla="*/ 625384 w 5003075"/>
                <a:gd name="connsiteY5" fmla="*/ 5015852 h 5641236"/>
                <a:gd name="connsiteX6" fmla="*/ 625384 w 5003075"/>
                <a:gd name="connsiteY6" fmla="*/ 757668 h 5641236"/>
                <a:gd name="connsiteX7" fmla="*/ 637631 w 5003075"/>
                <a:gd name="connsiteY7" fmla="*/ 627856 h 5641236"/>
                <a:gd name="connsiteX8" fmla="*/ 4337686 w 5003075"/>
                <a:gd name="connsiteY8" fmla="*/ 575605 h 5641236"/>
                <a:gd name="connsiteX9" fmla="*/ 5003075 w 5003075"/>
                <a:gd name="connsiteY9" fmla="*/ 22 h 5641236"/>
                <a:gd name="connsiteX10" fmla="*/ 4337686 w 5003075"/>
                <a:gd name="connsiteY10" fmla="*/ 600097 h 5641236"/>
                <a:gd name="connsiteX11" fmla="*/ 4403817 w 5003075"/>
                <a:gd name="connsiteY11" fmla="*/ 587034 h 5641236"/>
                <a:gd name="connsiteX12" fmla="*/ 4377691 w 5003075"/>
                <a:gd name="connsiteY12" fmla="*/ 5328544 h 5641236"/>
                <a:gd name="connsiteX13" fmla="*/ 4064999 w 5003075"/>
                <a:gd name="connsiteY13" fmla="*/ 5641236 h 5641236"/>
                <a:gd name="connsiteX14" fmla="*/ 312692 w 5003075"/>
                <a:gd name="connsiteY14" fmla="*/ 5641236 h 5641236"/>
                <a:gd name="connsiteX15" fmla="*/ 662940 w 5003075"/>
                <a:gd name="connsiteY15" fmla="*/ 613976 h 5641236"/>
                <a:gd name="connsiteX16" fmla="*/ 611506 w 5003075"/>
                <a:gd name="connsiteY16" fmla="*/ 639286 h 5641236"/>
                <a:gd name="connsiteX17" fmla="*/ 677228 w 5003075"/>
                <a:gd name="connsiteY17" fmla="*/ 626631 h 5641236"/>
                <a:gd name="connsiteX18" fmla="*/ 637631 w 5003075"/>
                <a:gd name="connsiteY18" fmla="*/ 666227 h 5641236"/>
                <a:gd name="connsiteX19" fmla="*/ 662940 w 5003075"/>
                <a:gd name="connsiteY19" fmla="*/ 613976 h 5641236"/>
                <a:gd name="connsiteX0" fmla="*/ 662940 w 5003075"/>
                <a:gd name="connsiteY0" fmla="*/ 600913 h 5641236"/>
                <a:gd name="connsiteX1" fmla="*/ 624569 w 5003075"/>
                <a:gd name="connsiteY1" fmla="*/ 613160 h 5641236"/>
                <a:gd name="connsiteX2" fmla="*/ 611913 w 5003075"/>
                <a:gd name="connsiteY2" fmla="*/ 665819 h 5641236"/>
                <a:gd name="connsiteX3" fmla="*/ 702945 w 5003075"/>
                <a:gd name="connsiteY3" fmla="*/ 640102 h 5641236"/>
                <a:gd name="connsiteX4" fmla="*/ 662940 w 5003075"/>
                <a:gd name="connsiteY4" fmla="*/ 600913 h 5641236"/>
                <a:gd name="connsiteX5" fmla="*/ 625384 w 5003075"/>
                <a:gd name="connsiteY5" fmla="*/ 5328544 h 5641236"/>
                <a:gd name="connsiteX6" fmla="*/ 312692 w 5003075"/>
                <a:gd name="connsiteY6" fmla="*/ 5641236 h 5641236"/>
                <a:gd name="connsiteX7" fmla="*/ 0 w 5003075"/>
                <a:gd name="connsiteY7" fmla="*/ 5328544 h 5641236"/>
                <a:gd name="connsiteX8" fmla="*/ 312692 w 5003075"/>
                <a:gd name="connsiteY8" fmla="*/ 5015852 h 5641236"/>
                <a:gd name="connsiteX9" fmla="*/ 469038 w 5003075"/>
                <a:gd name="connsiteY9" fmla="*/ 5172198 h 5641236"/>
                <a:gd name="connsiteX10" fmla="*/ 312692 w 5003075"/>
                <a:gd name="connsiteY10" fmla="*/ 5328544 h 5641236"/>
                <a:gd name="connsiteX11" fmla="*/ 625384 w 5003075"/>
                <a:gd name="connsiteY11" fmla="*/ 5328544 h 5641236"/>
                <a:gd name="connsiteX0" fmla="*/ 625384 w 5003075"/>
                <a:gd name="connsiteY0" fmla="*/ 5015852 h 5641236"/>
                <a:gd name="connsiteX1" fmla="*/ 625384 w 5003075"/>
                <a:gd name="connsiteY1" fmla="*/ 653165 h 5641236"/>
                <a:gd name="connsiteX2" fmla="*/ 716007 w 5003075"/>
                <a:gd name="connsiteY2" fmla="*/ 614792 h 5641236"/>
                <a:gd name="connsiteX3" fmla="*/ 4363811 w 5003075"/>
                <a:gd name="connsiteY3" fmla="*/ 575605 h 5641236"/>
                <a:gd name="connsiteX4" fmla="*/ 4389121 w 5003075"/>
                <a:gd name="connsiteY4" fmla="*/ 613976 h 5641236"/>
                <a:gd name="connsiteX5" fmla="*/ 4350749 w 5003075"/>
                <a:gd name="connsiteY5" fmla="*/ 613160 h 5641236"/>
                <a:gd name="connsiteX6" fmla="*/ 4377691 w 5003075"/>
                <a:gd name="connsiteY6" fmla="*/ 626222 h 5641236"/>
                <a:gd name="connsiteX7" fmla="*/ 4377691 w 5003075"/>
                <a:gd name="connsiteY7" fmla="*/ 5328544 h 5641236"/>
                <a:gd name="connsiteX8" fmla="*/ 4064999 w 5003075"/>
                <a:gd name="connsiteY8" fmla="*/ 5641236 h 5641236"/>
                <a:gd name="connsiteX9" fmla="*/ 312692 w 5003075"/>
                <a:gd name="connsiteY9" fmla="*/ 5641236 h 5641236"/>
                <a:gd name="connsiteX10" fmla="*/ 0 w 5003075"/>
                <a:gd name="connsiteY10" fmla="*/ 5328544 h 5641236"/>
                <a:gd name="connsiteX11" fmla="*/ 312692 w 5003075"/>
                <a:gd name="connsiteY11" fmla="*/ 5015852 h 5641236"/>
                <a:gd name="connsiteX12" fmla="*/ 625384 w 5003075"/>
                <a:gd name="connsiteY12" fmla="*/ 5015852 h 5641236"/>
                <a:gd name="connsiteX13" fmla="*/ 520065 w 5003075"/>
                <a:gd name="connsiteY13" fmla="*/ 640919 h 5641236"/>
                <a:gd name="connsiteX14" fmla="*/ 610689 w 5003075"/>
                <a:gd name="connsiteY14" fmla="*/ 640102 h 5641236"/>
                <a:gd name="connsiteX15" fmla="*/ 598443 w 5003075"/>
                <a:gd name="connsiteY15" fmla="*/ 587034 h 5641236"/>
                <a:gd name="connsiteX16" fmla="*/ 677228 w 5003075"/>
                <a:gd name="connsiteY16" fmla="*/ 639693 h 5641236"/>
                <a:gd name="connsiteX17" fmla="*/ 650694 w 5003075"/>
                <a:gd name="connsiteY17" fmla="*/ 653165 h 5641236"/>
                <a:gd name="connsiteX18" fmla="*/ 571501 w 5003075"/>
                <a:gd name="connsiteY18" fmla="*/ 613976 h 5641236"/>
                <a:gd name="connsiteX19" fmla="*/ 4429942 w 5003075"/>
                <a:gd name="connsiteY19" fmla="*/ 547846 h 5641236"/>
                <a:gd name="connsiteX20" fmla="*/ 637631 w 5003075"/>
                <a:gd name="connsiteY20" fmla="*/ 600097 h 5641236"/>
                <a:gd name="connsiteX21" fmla="*/ 312692 w 5003075"/>
                <a:gd name="connsiteY21" fmla="*/ 5015852 h 5641236"/>
                <a:gd name="connsiteX22" fmla="*/ 469038 w 5003075"/>
                <a:gd name="connsiteY22" fmla="*/ 5172198 h 5641236"/>
                <a:gd name="connsiteX23" fmla="*/ 312692 w 5003075"/>
                <a:gd name="connsiteY23" fmla="*/ 5328544 h 5641236"/>
                <a:gd name="connsiteX24" fmla="*/ 625384 w 5003075"/>
                <a:gd name="connsiteY24" fmla="*/ 5328544 h 5641236"/>
                <a:gd name="connsiteX25" fmla="*/ 312692 w 5003075"/>
                <a:gd name="connsiteY25" fmla="*/ 5641236 h 5641236"/>
                <a:gd name="connsiteX26" fmla="*/ 625384 w 5003075"/>
                <a:gd name="connsiteY26" fmla="*/ 5328544 h 5641236"/>
                <a:gd name="connsiteX27" fmla="*/ 625384 w 5003075"/>
                <a:gd name="connsiteY27" fmla="*/ 5015852 h 5641236"/>
                <a:gd name="connsiteX0" fmla="*/ 312692 w 4448288"/>
                <a:gd name="connsiteY0" fmla="*/ 5105904 h 5105904"/>
                <a:gd name="connsiteX1" fmla="*/ 625384 w 4448288"/>
                <a:gd name="connsiteY1" fmla="*/ 4793212 h 5105904"/>
                <a:gd name="connsiteX2" fmla="*/ 312692 w 4448288"/>
                <a:gd name="connsiteY2" fmla="*/ 4793212 h 5105904"/>
                <a:gd name="connsiteX3" fmla="*/ 469038 w 4448288"/>
                <a:gd name="connsiteY3" fmla="*/ 4636866 h 5105904"/>
                <a:gd name="connsiteX4" fmla="*/ 312692 w 4448288"/>
                <a:gd name="connsiteY4" fmla="*/ 4480520 h 5105904"/>
                <a:gd name="connsiteX5" fmla="*/ 625384 w 4448288"/>
                <a:gd name="connsiteY5" fmla="*/ 4480520 h 5105904"/>
                <a:gd name="connsiteX6" fmla="*/ 625384 w 4448288"/>
                <a:gd name="connsiteY6" fmla="*/ 222336 h 5105904"/>
                <a:gd name="connsiteX7" fmla="*/ 637631 w 4448288"/>
                <a:gd name="connsiteY7" fmla="*/ 92524 h 5105904"/>
                <a:gd name="connsiteX8" fmla="*/ 4337686 w 4448288"/>
                <a:gd name="connsiteY8" fmla="*/ 40273 h 5105904"/>
                <a:gd name="connsiteX9" fmla="*/ 4349932 w 4448288"/>
                <a:gd name="connsiteY9" fmla="*/ 267 h 5105904"/>
                <a:gd name="connsiteX10" fmla="*/ 4337686 w 4448288"/>
                <a:gd name="connsiteY10" fmla="*/ 64765 h 5105904"/>
                <a:gd name="connsiteX11" fmla="*/ 4403817 w 4448288"/>
                <a:gd name="connsiteY11" fmla="*/ 51702 h 5105904"/>
                <a:gd name="connsiteX12" fmla="*/ 4377691 w 4448288"/>
                <a:gd name="connsiteY12" fmla="*/ 4793212 h 5105904"/>
                <a:gd name="connsiteX13" fmla="*/ 4064999 w 4448288"/>
                <a:gd name="connsiteY13" fmla="*/ 5105904 h 5105904"/>
                <a:gd name="connsiteX14" fmla="*/ 312692 w 4448288"/>
                <a:gd name="connsiteY14" fmla="*/ 5105904 h 5105904"/>
                <a:gd name="connsiteX15" fmla="*/ 662940 w 4448288"/>
                <a:gd name="connsiteY15" fmla="*/ 78644 h 5105904"/>
                <a:gd name="connsiteX16" fmla="*/ 611506 w 4448288"/>
                <a:gd name="connsiteY16" fmla="*/ 103954 h 5105904"/>
                <a:gd name="connsiteX17" fmla="*/ 677228 w 4448288"/>
                <a:gd name="connsiteY17" fmla="*/ 91299 h 5105904"/>
                <a:gd name="connsiteX18" fmla="*/ 637631 w 4448288"/>
                <a:gd name="connsiteY18" fmla="*/ 130895 h 5105904"/>
                <a:gd name="connsiteX19" fmla="*/ 662940 w 4448288"/>
                <a:gd name="connsiteY19" fmla="*/ 78644 h 5105904"/>
                <a:gd name="connsiteX0" fmla="*/ 662940 w 4448288"/>
                <a:gd name="connsiteY0" fmla="*/ 65581 h 5105904"/>
                <a:gd name="connsiteX1" fmla="*/ 624569 w 4448288"/>
                <a:gd name="connsiteY1" fmla="*/ 77828 h 5105904"/>
                <a:gd name="connsiteX2" fmla="*/ 611913 w 4448288"/>
                <a:gd name="connsiteY2" fmla="*/ 130487 h 5105904"/>
                <a:gd name="connsiteX3" fmla="*/ 702945 w 4448288"/>
                <a:gd name="connsiteY3" fmla="*/ 104770 h 5105904"/>
                <a:gd name="connsiteX4" fmla="*/ 662940 w 4448288"/>
                <a:gd name="connsiteY4" fmla="*/ 65581 h 5105904"/>
                <a:gd name="connsiteX5" fmla="*/ 625384 w 4448288"/>
                <a:gd name="connsiteY5" fmla="*/ 4793212 h 5105904"/>
                <a:gd name="connsiteX6" fmla="*/ 312692 w 4448288"/>
                <a:gd name="connsiteY6" fmla="*/ 5105904 h 5105904"/>
                <a:gd name="connsiteX7" fmla="*/ 0 w 4448288"/>
                <a:gd name="connsiteY7" fmla="*/ 4793212 h 5105904"/>
                <a:gd name="connsiteX8" fmla="*/ 312692 w 4448288"/>
                <a:gd name="connsiteY8" fmla="*/ 4480520 h 5105904"/>
                <a:gd name="connsiteX9" fmla="*/ 469038 w 4448288"/>
                <a:gd name="connsiteY9" fmla="*/ 4636866 h 5105904"/>
                <a:gd name="connsiteX10" fmla="*/ 312692 w 4448288"/>
                <a:gd name="connsiteY10" fmla="*/ 4793212 h 5105904"/>
                <a:gd name="connsiteX11" fmla="*/ 625384 w 4448288"/>
                <a:gd name="connsiteY11" fmla="*/ 4793212 h 5105904"/>
                <a:gd name="connsiteX0" fmla="*/ 625384 w 4448288"/>
                <a:gd name="connsiteY0" fmla="*/ 4480520 h 5105904"/>
                <a:gd name="connsiteX1" fmla="*/ 625384 w 4448288"/>
                <a:gd name="connsiteY1" fmla="*/ 117833 h 5105904"/>
                <a:gd name="connsiteX2" fmla="*/ 716007 w 4448288"/>
                <a:gd name="connsiteY2" fmla="*/ 79460 h 5105904"/>
                <a:gd name="connsiteX3" fmla="*/ 4363811 w 4448288"/>
                <a:gd name="connsiteY3" fmla="*/ 40273 h 5105904"/>
                <a:gd name="connsiteX4" fmla="*/ 4389121 w 4448288"/>
                <a:gd name="connsiteY4" fmla="*/ 78644 h 5105904"/>
                <a:gd name="connsiteX5" fmla="*/ 4350749 w 4448288"/>
                <a:gd name="connsiteY5" fmla="*/ 77828 h 5105904"/>
                <a:gd name="connsiteX6" fmla="*/ 4377691 w 4448288"/>
                <a:gd name="connsiteY6" fmla="*/ 90890 h 5105904"/>
                <a:gd name="connsiteX7" fmla="*/ 4377691 w 4448288"/>
                <a:gd name="connsiteY7" fmla="*/ 4793212 h 5105904"/>
                <a:gd name="connsiteX8" fmla="*/ 4064999 w 4448288"/>
                <a:gd name="connsiteY8" fmla="*/ 5105904 h 5105904"/>
                <a:gd name="connsiteX9" fmla="*/ 312692 w 4448288"/>
                <a:gd name="connsiteY9" fmla="*/ 5105904 h 5105904"/>
                <a:gd name="connsiteX10" fmla="*/ 0 w 4448288"/>
                <a:gd name="connsiteY10" fmla="*/ 4793212 h 5105904"/>
                <a:gd name="connsiteX11" fmla="*/ 312692 w 4448288"/>
                <a:gd name="connsiteY11" fmla="*/ 4480520 h 5105904"/>
                <a:gd name="connsiteX12" fmla="*/ 625384 w 4448288"/>
                <a:gd name="connsiteY12" fmla="*/ 4480520 h 5105904"/>
                <a:gd name="connsiteX13" fmla="*/ 520065 w 4448288"/>
                <a:gd name="connsiteY13" fmla="*/ 105587 h 5105904"/>
                <a:gd name="connsiteX14" fmla="*/ 610689 w 4448288"/>
                <a:gd name="connsiteY14" fmla="*/ 104770 h 5105904"/>
                <a:gd name="connsiteX15" fmla="*/ 598443 w 4448288"/>
                <a:gd name="connsiteY15" fmla="*/ 51702 h 5105904"/>
                <a:gd name="connsiteX16" fmla="*/ 677228 w 4448288"/>
                <a:gd name="connsiteY16" fmla="*/ 104361 h 5105904"/>
                <a:gd name="connsiteX17" fmla="*/ 650694 w 4448288"/>
                <a:gd name="connsiteY17" fmla="*/ 117833 h 5105904"/>
                <a:gd name="connsiteX18" fmla="*/ 571501 w 4448288"/>
                <a:gd name="connsiteY18" fmla="*/ 78644 h 5105904"/>
                <a:gd name="connsiteX19" fmla="*/ 4429942 w 4448288"/>
                <a:gd name="connsiteY19" fmla="*/ 12514 h 5105904"/>
                <a:gd name="connsiteX20" fmla="*/ 637631 w 4448288"/>
                <a:gd name="connsiteY20" fmla="*/ 64765 h 5105904"/>
                <a:gd name="connsiteX21" fmla="*/ 312692 w 4448288"/>
                <a:gd name="connsiteY21" fmla="*/ 4480520 h 5105904"/>
                <a:gd name="connsiteX22" fmla="*/ 469038 w 4448288"/>
                <a:gd name="connsiteY22" fmla="*/ 4636866 h 5105904"/>
                <a:gd name="connsiteX23" fmla="*/ 312692 w 4448288"/>
                <a:gd name="connsiteY23" fmla="*/ 4793212 h 5105904"/>
                <a:gd name="connsiteX24" fmla="*/ 625384 w 4448288"/>
                <a:gd name="connsiteY24" fmla="*/ 4793212 h 5105904"/>
                <a:gd name="connsiteX25" fmla="*/ 312692 w 4448288"/>
                <a:gd name="connsiteY25" fmla="*/ 5105904 h 5105904"/>
                <a:gd name="connsiteX26" fmla="*/ 625384 w 4448288"/>
                <a:gd name="connsiteY26" fmla="*/ 4793212 h 5105904"/>
                <a:gd name="connsiteX27" fmla="*/ 625384 w 4448288"/>
                <a:gd name="connsiteY27" fmla="*/ 4480520 h 510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48288" h="5105904" stroke="0" extrusionOk="0">
                  <a:moveTo>
                    <a:pt x="312692" y="5105904"/>
                  </a:moveTo>
                  <a:cubicBezTo>
                    <a:pt x="485387" y="5105904"/>
                    <a:pt x="625384" y="4965907"/>
                    <a:pt x="625384" y="4793212"/>
                  </a:cubicBezTo>
                  <a:lnTo>
                    <a:pt x="312692" y="4793212"/>
                  </a:lnTo>
                  <a:cubicBezTo>
                    <a:pt x="399040" y="4793212"/>
                    <a:pt x="469038" y="4723214"/>
                    <a:pt x="469038" y="4636866"/>
                  </a:cubicBezTo>
                  <a:cubicBezTo>
                    <a:pt x="469038" y="4550518"/>
                    <a:pt x="399040" y="4480520"/>
                    <a:pt x="312692" y="4480520"/>
                  </a:cubicBezTo>
                  <a:lnTo>
                    <a:pt x="625384" y="4480520"/>
                  </a:lnTo>
                  <a:lnTo>
                    <a:pt x="625384" y="222336"/>
                  </a:lnTo>
                  <a:cubicBezTo>
                    <a:pt x="625384" y="49641"/>
                    <a:pt x="464936" y="92524"/>
                    <a:pt x="637631" y="92524"/>
                  </a:cubicBezTo>
                  <a:lnTo>
                    <a:pt x="4337686" y="40273"/>
                  </a:lnTo>
                  <a:cubicBezTo>
                    <a:pt x="4510381" y="40273"/>
                    <a:pt x="4349932" y="-3815"/>
                    <a:pt x="4349932" y="267"/>
                  </a:cubicBezTo>
                  <a:cubicBezTo>
                    <a:pt x="4349932" y="4349"/>
                    <a:pt x="4510381" y="64765"/>
                    <a:pt x="4337686" y="64765"/>
                  </a:cubicBezTo>
                  <a:lnTo>
                    <a:pt x="4403817" y="51702"/>
                  </a:lnTo>
                  <a:lnTo>
                    <a:pt x="4377691" y="4793212"/>
                  </a:lnTo>
                  <a:cubicBezTo>
                    <a:pt x="4377691" y="4965907"/>
                    <a:pt x="4237694" y="5105904"/>
                    <a:pt x="4064999" y="5105904"/>
                  </a:cubicBezTo>
                  <a:lnTo>
                    <a:pt x="312692" y="5105904"/>
                  </a:lnTo>
                  <a:close/>
                  <a:moveTo>
                    <a:pt x="662940" y="78644"/>
                  </a:moveTo>
                  <a:cubicBezTo>
                    <a:pt x="662940" y="251339"/>
                    <a:pt x="609125" y="101845"/>
                    <a:pt x="611506" y="103954"/>
                  </a:cubicBezTo>
                  <a:cubicBezTo>
                    <a:pt x="613887" y="106063"/>
                    <a:pt x="677228" y="177647"/>
                    <a:pt x="677228" y="91299"/>
                  </a:cubicBezTo>
                  <a:cubicBezTo>
                    <a:pt x="677228" y="4951"/>
                    <a:pt x="551283" y="130895"/>
                    <a:pt x="637631" y="130895"/>
                  </a:cubicBezTo>
                  <a:lnTo>
                    <a:pt x="662940" y="78644"/>
                  </a:lnTo>
                  <a:close/>
                </a:path>
                <a:path w="4448288" h="5105904" fill="darkenLess" stroke="0" extrusionOk="0">
                  <a:moveTo>
                    <a:pt x="662940" y="65581"/>
                  </a:moveTo>
                  <a:cubicBezTo>
                    <a:pt x="662940" y="238276"/>
                    <a:pt x="633073" y="67010"/>
                    <a:pt x="624569" y="77828"/>
                  </a:cubicBezTo>
                  <a:cubicBezTo>
                    <a:pt x="616065" y="88646"/>
                    <a:pt x="598850" y="125997"/>
                    <a:pt x="611913" y="130487"/>
                  </a:cubicBezTo>
                  <a:cubicBezTo>
                    <a:pt x="624976" y="134977"/>
                    <a:pt x="616597" y="104770"/>
                    <a:pt x="702945" y="104770"/>
                  </a:cubicBezTo>
                  <a:lnTo>
                    <a:pt x="662940" y="65581"/>
                  </a:lnTo>
                  <a:close/>
                  <a:moveTo>
                    <a:pt x="625384" y="4793212"/>
                  </a:moveTo>
                  <a:cubicBezTo>
                    <a:pt x="625384" y="4965907"/>
                    <a:pt x="485387" y="5105904"/>
                    <a:pt x="312692" y="5105904"/>
                  </a:cubicBezTo>
                  <a:cubicBezTo>
                    <a:pt x="139997" y="5105904"/>
                    <a:pt x="0" y="4965907"/>
                    <a:pt x="0" y="4793212"/>
                  </a:cubicBezTo>
                  <a:cubicBezTo>
                    <a:pt x="0" y="4620517"/>
                    <a:pt x="139997" y="4480520"/>
                    <a:pt x="312692" y="4480520"/>
                  </a:cubicBezTo>
                  <a:cubicBezTo>
                    <a:pt x="399040" y="4480520"/>
                    <a:pt x="469038" y="4550518"/>
                    <a:pt x="469038" y="4636866"/>
                  </a:cubicBezTo>
                  <a:cubicBezTo>
                    <a:pt x="469038" y="4723214"/>
                    <a:pt x="399040" y="4793212"/>
                    <a:pt x="312692" y="4793212"/>
                  </a:cubicBezTo>
                  <a:lnTo>
                    <a:pt x="625384" y="4793212"/>
                  </a:lnTo>
                  <a:close/>
                </a:path>
                <a:path w="4448288" h="5105904" fill="none" extrusionOk="0">
                  <a:moveTo>
                    <a:pt x="625384" y="4480520"/>
                  </a:moveTo>
                  <a:lnTo>
                    <a:pt x="625384" y="117833"/>
                  </a:lnTo>
                  <a:cubicBezTo>
                    <a:pt x="625384" y="-54862"/>
                    <a:pt x="543312" y="79460"/>
                    <a:pt x="716007" y="79460"/>
                  </a:cubicBezTo>
                  <a:lnTo>
                    <a:pt x="4363811" y="40273"/>
                  </a:lnTo>
                  <a:cubicBezTo>
                    <a:pt x="4536506" y="40273"/>
                    <a:pt x="4391298" y="72385"/>
                    <a:pt x="4389121" y="78644"/>
                  </a:cubicBezTo>
                  <a:cubicBezTo>
                    <a:pt x="4386944" y="84903"/>
                    <a:pt x="4523444" y="77828"/>
                    <a:pt x="4350749" y="77828"/>
                  </a:cubicBezTo>
                  <a:lnTo>
                    <a:pt x="4377691" y="90890"/>
                  </a:lnTo>
                  <a:lnTo>
                    <a:pt x="4377691" y="4793212"/>
                  </a:lnTo>
                  <a:cubicBezTo>
                    <a:pt x="4377691" y="4965907"/>
                    <a:pt x="4237694" y="5105904"/>
                    <a:pt x="4064999" y="5105904"/>
                  </a:cubicBezTo>
                  <a:lnTo>
                    <a:pt x="312692" y="5105904"/>
                  </a:lnTo>
                  <a:cubicBezTo>
                    <a:pt x="139997" y="5105904"/>
                    <a:pt x="0" y="4965907"/>
                    <a:pt x="0" y="4793212"/>
                  </a:cubicBezTo>
                  <a:cubicBezTo>
                    <a:pt x="0" y="4620517"/>
                    <a:pt x="139997" y="4480520"/>
                    <a:pt x="312692" y="4480520"/>
                  </a:cubicBezTo>
                  <a:lnTo>
                    <a:pt x="625384" y="4480520"/>
                  </a:lnTo>
                  <a:close/>
                  <a:moveTo>
                    <a:pt x="520065" y="105587"/>
                  </a:moveTo>
                  <a:cubicBezTo>
                    <a:pt x="692760" y="105587"/>
                    <a:pt x="597626" y="113751"/>
                    <a:pt x="610689" y="104770"/>
                  </a:cubicBezTo>
                  <a:cubicBezTo>
                    <a:pt x="623752" y="95789"/>
                    <a:pt x="587353" y="51770"/>
                    <a:pt x="598443" y="51702"/>
                  </a:cubicBezTo>
                  <a:cubicBezTo>
                    <a:pt x="609533" y="51634"/>
                    <a:pt x="668519" y="93339"/>
                    <a:pt x="677228" y="104361"/>
                  </a:cubicBezTo>
                  <a:cubicBezTo>
                    <a:pt x="685937" y="115383"/>
                    <a:pt x="564346" y="117833"/>
                    <a:pt x="650694" y="117833"/>
                  </a:cubicBezTo>
                  <a:lnTo>
                    <a:pt x="571501" y="78644"/>
                  </a:lnTo>
                  <a:moveTo>
                    <a:pt x="4429942" y="12514"/>
                  </a:moveTo>
                  <a:cubicBezTo>
                    <a:pt x="3283404" y="12514"/>
                    <a:pt x="1784169" y="64765"/>
                    <a:pt x="637631" y="64765"/>
                  </a:cubicBezTo>
                  <a:moveTo>
                    <a:pt x="312692" y="4480520"/>
                  </a:moveTo>
                  <a:cubicBezTo>
                    <a:pt x="399040" y="4480520"/>
                    <a:pt x="469038" y="4550518"/>
                    <a:pt x="469038" y="4636866"/>
                  </a:cubicBezTo>
                  <a:cubicBezTo>
                    <a:pt x="469038" y="4723214"/>
                    <a:pt x="399040" y="4793212"/>
                    <a:pt x="312692" y="4793212"/>
                  </a:cubicBezTo>
                  <a:lnTo>
                    <a:pt x="625384" y="4793212"/>
                  </a:lnTo>
                  <a:moveTo>
                    <a:pt x="312692" y="5105904"/>
                  </a:moveTo>
                  <a:cubicBezTo>
                    <a:pt x="485387" y="5105904"/>
                    <a:pt x="625384" y="4965907"/>
                    <a:pt x="625384" y="4793212"/>
                  </a:cubicBezTo>
                  <a:lnTo>
                    <a:pt x="625384" y="4480520"/>
                  </a:lnTo>
                </a:path>
              </a:pathLst>
            </a:custGeom>
            <a:solidFill>
              <a:srgbClr val="0D0D0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590362" y="1580756"/>
              <a:ext cx="3315293" cy="4633054"/>
              <a:chOff x="4608533" y="1773901"/>
              <a:chExt cx="3315293" cy="463305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728802" y="2876412"/>
                <a:ext cx="3101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Ashish </a:t>
                </a:r>
                <a:r>
                  <a:rPr kumimoji="0" lang="en-US" altLang="en-US" sz="18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Upadhyaya</a:t>
                </a:r>
                <a:endParaRPr kumimoji="0" lang="en-US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[ 1912132 ]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08533" y="3806559"/>
                <a:ext cx="3288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Prottay Adhikary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[ 1912157 ]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20864" y="4830477"/>
                <a:ext cx="3263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Saurabh</a:t>
                </a: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 Sinha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[ 1912159 ]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35726" y="5760624"/>
                <a:ext cx="3288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Subhojit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18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Ghimire</a:t>
                </a:r>
                <a:endParaRPr kumimoji="0" lang="en-US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+mn-ea"/>
                    <a:cs typeface="+mn-cs"/>
                  </a:rPr>
                  <a:t>[ 1912160 ]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94684" y="1773901"/>
                <a:ext cx="29701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Roboto" panose="02000000000000000000" pitchFamily="2" charset="0"/>
                    <a:cs typeface="+mn-cs"/>
                  </a:rPr>
                  <a:t>Rahul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Roboto" panose="02000000000000000000" pitchFamily="2" charset="0"/>
                    <a:cs typeface="+mn-cs"/>
                  </a:rPr>
                  <a:t>Gautam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Roboto" panose="02000000000000000000" pitchFamily="2" charset="0"/>
                    <a:cs typeface="+mn-cs"/>
                  </a:rPr>
                  <a:t> Singh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Roboto" panose="02000000000000000000" pitchFamily="2" charset="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encil Std" panose="04020904080802020404" pitchFamily="82" charset="0"/>
                    <a:ea typeface="Roboto" panose="02000000000000000000" pitchFamily="2" charset="0"/>
                    <a:cs typeface="+mn-cs"/>
                  </a:rPr>
                  <a:t>[ 1912082 ]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encil Std" panose="04020904080802020404" pitchFamily="82" charset="0"/>
                  <a:ea typeface="Roboto" panose="02000000000000000000" pitchFamily="2" charset="0"/>
                  <a:cs typeface="+mn-c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073897" y="356617"/>
            <a:ext cx="6284686" cy="1018916"/>
            <a:chOff x="3073897" y="356617"/>
            <a:chExt cx="6284686" cy="1018916"/>
          </a:xfrm>
        </p:grpSpPr>
        <p:sp>
          <p:nvSpPr>
            <p:cNvPr id="8" name="Rounded Rectangle 7"/>
            <p:cNvSpPr/>
            <p:nvPr/>
          </p:nvSpPr>
          <p:spPr>
            <a:xfrm>
              <a:off x="3073897" y="356617"/>
              <a:ext cx="6284686" cy="9906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>
            <a:xfrm>
              <a:off x="3273972" y="384933"/>
              <a:ext cx="5884544" cy="990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cs typeface="+mj-cs"/>
                </a:rPr>
                <a:t>Group Members</a:t>
              </a:r>
              <a:endPara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04.07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2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560003" y="3471174"/>
            <a:ext cx="2510089" cy="440712"/>
            <a:chOff x="1561303" y="4009401"/>
            <a:chExt cx="2510089" cy="440712"/>
          </a:xfrm>
        </p:grpSpPr>
        <p:sp>
          <p:nvSpPr>
            <p:cNvPr id="84" name="Rectangle 83"/>
            <p:cNvSpPr/>
            <p:nvPr/>
          </p:nvSpPr>
          <p:spPr>
            <a:xfrm>
              <a:off x="1561303" y="4009401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95290" y="4045186"/>
              <a:ext cx="177610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Lovely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Billie Eilish, Khalid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74" y="4098273"/>
              <a:ext cx="462455" cy="258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90" name="Group 89"/>
          <p:cNvGrpSpPr/>
          <p:nvPr/>
        </p:nvGrpSpPr>
        <p:grpSpPr>
          <a:xfrm>
            <a:off x="1560248" y="4034488"/>
            <a:ext cx="2060347" cy="440712"/>
            <a:chOff x="1561548" y="4572715"/>
            <a:chExt cx="2060347" cy="440712"/>
          </a:xfrm>
        </p:grpSpPr>
        <p:sp>
          <p:nvSpPr>
            <p:cNvPr id="92" name="Rectangle 9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837280" y="4638473"/>
              <a:ext cx="466722" cy="298149"/>
            </a:xfrm>
            <a:prstGeom prst="rect">
              <a:avLst/>
            </a:prstGeom>
          </p:spPr>
        </p:pic>
      </p:grpSp>
      <p:sp>
        <p:nvSpPr>
          <p:cNvPr id="97" name="Oval 96"/>
          <p:cNvSpPr/>
          <p:nvPr/>
        </p:nvSpPr>
        <p:spPr>
          <a:xfrm>
            <a:off x="1621662" y="3625893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27189" y="4177988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561548" y="4572715"/>
            <a:ext cx="2060347" cy="440712"/>
            <a:chOff x="1561548" y="4572715"/>
            <a:chExt cx="2060347" cy="440712"/>
          </a:xfrm>
        </p:grpSpPr>
        <p:sp>
          <p:nvSpPr>
            <p:cNvPr id="112" name="Rectangle 11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We will rock you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Queen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07" y="4638202"/>
            <a:ext cx="462982" cy="32678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1627189" y="4747647"/>
            <a:ext cx="121116" cy="12727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8" y="1952121"/>
            <a:ext cx="66675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81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04.07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2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552635" y="3454872"/>
            <a:ext cx="2060347" cy="440712"/>
            <a:chOff x="1561548" y="4572715"/>
            <a:chExt cx="2060347" cy="440712"/>
          </a:xfrm>
        </p:grpSpPr>
        <p:sp>
          <p:nvSpPr>
            <p:cNvPr id="92" name="Rectangle 9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837280" y="4638473"/>
              <a:ext cx="466722" cy="298149"/>
            </a:xfrm>
            <a:prstGeom prst="rect">
              <a:avLst/>
            </a:prstGeom>
          </p:spPr>
        </p:pic>
      </p:grpSp>
      <p:sp>
        <p:nvSpPr>
          <p:cNvPr id="97" name="Oval 96"/>
          <p:cNvSpPr/>
          <p:nvPr/>
        </p:nvSpPr>
        <p:spPr>
          <a:xfrm>
            <a:off x="1621662" y="3625893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556226" y="4022737"/>
            <a:ext cx="2060347" cy="440712"/>
            <a:chOff x="1561548" y="4572715"/>
            <a:chExt cx="2060347" cy="440712"/>
          </a:xfrm>
        </p:grpSpPr>
        <p:sp>
          <p:nvSpPr>
            <p:cNvPr id="112" name="Rectangle 11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We will rock you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Queen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6" y="4123325"/>
            <a:ext cx="462982" cy="32678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1561574" y="4559463"/>
            <a:ext cx="2060347" cy="440712"/>
            <a:chOff x="1561548" y="4572715"/>
            <a:chExt cx="2060347" cy="440712"/>
          </a:xfrm>
        </p:grpSpPr>
        <p:sp>
          <p:nvSpPr>
            <p:cNvPr id="102" name="Rectangle 10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Rap God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Queen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8" name="Oval 97"/>
          <p:cNvSpPr/>
          <p:nvPr/>
        </p:nvSpPr>
        <p:spPr>
          <a:xfrm>
            <a:off x="1627273" y="4198414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29244" y="4716179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0" b="19809"/>
          <a:stretch/>
        </p:blipFill>
        <p:spPr>
          <a:xfrm>
            <a:off x="1837280" y="4639697"/>
            <a:ext cx="424906" cy="30818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8" y="1951879"/>
            <a:ext cx="66675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90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04.07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43446" y="3216874"/>
            <a:ext cx="79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 Selected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552635" y="3454872"/>
            <a:ext cx="2060347" cy="440712"/>
            <a:chOff x="1561548" y="4572715"/>
            <a:chExt cx="2060347" cy="440712"/>
          </a:xfrm>
        </p:grpSpPr>
        <p:sp>
          <p:nvSpPr>
            <p:cNvPr id="92" name="Rectangle 9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Fearless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</a:rPr>
                <a:t>Josh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A.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8" r="12889" b="12230"/>
            <a:stretch/>
          </p:blipFill>
          <p:spPr>
            <a:xfrm>
              <a:off x="1837280" y="4638473"/>
              <a:ext cx="466722" cy="298149"/>
            </a:xfrm>
            <a:prstGeom prst="rect">
              <a:avLst/>
            </a:prstGeom>
          </p:spPr>
        </p:pic>
      </p:grpSp>
      <p:sp>
        <p:nvSpPr>
          <p:cNvPr id="97" name="Oval 96"/>
          <p:cNvSpPr/>
          <p:nvPr/>
        </p:nvSpPr>
        <p:spPr>
          <a:xfrm>
            <a:off x="1621662" y="3625893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556226" y="4022737"/>
            <a:ext cx="2060347" cy="440712"/>
            <a:chOff x="1561548" y="4572715"/>
            <a:chExt cx="2060347" cy="440712"/>
          </a:xfrm>
        </p:grpSpPr>
        <p:sp>
          <p:nvSpPr>
            <p:cNvPr id="112" name="Rectangle 11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We will rock you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Queen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6" y="4123325"/>
            <a:ext cx="462982" cy="32678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26079" y="4968892"/>
            <a:ext cx="589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SECLECT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1561574" y="4559463"/>
            <a:ext cx="2060347" cy="440712"/>
            <a:chOff x="1561548" y="4572715"/>
            <a:chExt cx="2060347" cy="440712"/>
          </a:xfrm>
        </p:grpSpPr>
        <p:sp>
          <p:nvSpPr>
            <p:cNvPr id="102" name="Rectangle 101"/>
            <p:cNvSpPr/>
            <p:nvPr/>
          </p:nvSpPr>
          <p:spPr>
            <a:xfrm>
              <a:off x="1561548" y="4572715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98861" y="4615825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Rap God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Eminem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8" name="Oval 97"/>
          <p:cNvSpPr/>
          <p:nvPr/>
        </p:nvSpPr>
        <p:spPr>
          <a:xfrm>
            <a:off x="1627273" y="4198414"/>
            <a:ext cx="121116" cy="12727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0" b="19809"/>
          <a:stretch/>
        </p:blipFill>
        <p:spPr>
          <a:xfrm>
            <a:off x="1837280" y="4639697"/>
            <a:ext cx="424906" cy="308184"/>
          </a:xfrm>
          <a:prstGeom prst="rect">
            <a:avLst/>
          </a:prstGeom>
        </p:spPr>
      </p:pic>
      <p:sp>
        <p:nvSpPr>
          <p:cNvPr id="106" name="Oval 105"/>
          <p:cNvSpPr/>
          <p:nvPr/>
        </p:nvSpPr>
        <p:spPr>
          <a:xfrm>
            <a:off x="1629244" y="4716179"/>
            <a:ext cx="121116" cy="12727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8" y="1951879"/>
            <a:ext cx="66675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45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04.08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432118" y="321694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1/1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5333" y="496889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PLAY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6" name="Rectangle 85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92667" y="3503223"/>
              <a:ext cx="11532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95000"/>
                    </a:schemeClr>
                  </a:solidFill>
                </a:rPr>
                <a:t>Rock</a:t>
              </a:r>
              <a:endParaRPr lang="en-US" sz="11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96702" y="3520068"/>
              <a:ext cx="372499" cy="360536"/>
              <a:chOff x="1696702" y="3520068"/>
              <a:chExt cx="372499" cy="3605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96702" y="3520068"/>
                <a:ext cx="372499" cy="3605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3588" y="3541406"/>
                <a:ext cx="318726" cy="318726"/>
              </a:xfrm>
              <a:prstGeom prst="rect">
                <a:avLst/>
              </a:prstGeom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2102820" y="3666659"/>
            <a:ext cx="1153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 songs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222095" y="4971403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Back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3396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24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04.08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75000"/>
                    </a:schemeClr>
                  </a:solidFill>
                </a:rPr>
                <a:t>Beeth!</a:t>
              </a:r>
              <a:endParaRPr lang="en-US" sz="11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432118" y="321694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1/1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10070" y="4949899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Yes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>
                    <a:lumMod val="75000"/>
                  </a:schemeClr>
                </a:solidFill>
              </a:rPr>
              <a:t>Playlists</a:t>
            </a:r>
            <a:endParaRPr lang="en-US" sz="1100" b="1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Songs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6" name="Rectangle 85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96702" y="3520068"/>
              <a:ext cx="372499" cy="360536"/>
              <a:chOff x="1696702" y="3520068"/>
              <a:chExt cx="372499" cy="3605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96702" y="3520068"/>
                <a:ext cx="372499" cy="3605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3588" y="3541406"/>
                <a:ext cx="318726" cy="318726"/>
              </a:xfrm>
              <a:prstGeom prst="rect">
                <a:avLst/>
              </a:prstGeom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2102820" y="3666659"/>
            <a:ext cx="1153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2 songs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075" y="3869790"/>
            <a:ext cx="1747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Want to play in loop?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47834" y="4957423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612866" y="3701552"/>
            <a:ext cx="1962891" cy="620606"/>
            <a:chOff x="1612866" y="3701552"/>
            <a:chExt cx="1962891" cy="620606"/>
          </a:xfrm>
        </p:grpSpPr>
        <p:grpSp>
          <p:nvGrpSpPr>
            <p:cNvPr id="93" name="Group 92"/>
            <p:cNvGrpSpPr/>
            <p:nvPr/>
          </p:nvGrpSpPr>
          <p:grpSpPr>
            <a:xfrm>
              <a:off x="1612866" y="3701552"/>
              <a:ext cx="1953168" cy="620606"/>
              <a:chOff x="1613383" y="3762283"/>
              <a:chExt cx="1953168" cy="620606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1613383" y="3762283"/>
                <a:ext cx="1953168" cy="620606"/>
              </a:xfrm>
              <a:prstGeom prst="roundRect">
                <a:avLst>
                  <a:gd name="adj" fmla="val 1272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1727079" y="3971649"/>
                <a:ext cx="1711257" cy="2170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828075" y="3869790"/>
              <a:ext cx="1747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Want to play in loop?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092667" y="3503223"/>
            <a:ext cx="1153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Rock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529" end="49110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45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04.12 PM 11%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2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231" end="37927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371658" y="194920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86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04.15 PM 10%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79" y="3336450"/>
            <a:ext cx="1334621" cy="942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5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9425" end="32815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6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OCR A Std" panose="020F0609000104060307" pitchFamily="49" charset="0"/>
                    <a:ea typeface="+mn-ea"/>
                    <a:cs typeface="+mn-cs"/>
                  </a:rPr>
                  <a:t>25</a:t>
                </a: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, ?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GHI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PQRS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ABC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JKL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TUV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MNO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WXYZ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04.16 PM 10%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Beeth!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     &gt;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Back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Lyrics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19811" r="1899" b="26634"/>
          <a:stretch/>
        </p:blipFill>
        <p:spPr>
          <a:xfrm>
            <a:off x="1976704" y="3392668"/>
            <a:ext cx="1295400" cy="86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5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4509" end="20430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383722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75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04.15 PM 10%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4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6620" end="12750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371658" y="194920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04.15 PM 10%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79" y="3336450"/>
            <a:ext cx="1334621" cy="942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5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4170" end="7516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4920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810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5325" y="1553029"/>
            <a:ext cx="8406904" cy="4992914"/>
          </a:xfrm>
          <a:prstGeom prst="roundRect">
            <a:avLst>
              <a:gd name="adj" fmla="val 4715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7139" y="1806779"/>
            <a:ext cx="7292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Linear </a:t>
            </a: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collection of data </a:t>
            </a: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elements.</a:t>
            </a:r>
          </a:p>
          <a:p>
            <a:endParaRPr lang="en-GB" b="1" dirty="0" smtClean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Consists of </a:t>
            </a: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a collection of nodes which </a:t>
            </a: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together </a:t>
            </a: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represent a sequence</a:t>
            </a: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Used to implement several other common abstract data </a:t>
            </a: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types, including</a:t>
            </a: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 lists, stacks, queues, associative arrays, and S-expressions, though it is not uncommon to implement those data structures directly without using a linked list as the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Nodes in a linked list must be read in order from the beginning as linked lists are </a:t>
            </a: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inherently</a:t>
            </a:r>
            <a:r>
              <a:rPr lang="en-GB" b="1" dirty="0">
                <a:solidFill>
                  <a:schemeClr val="bg1"/>
                </a:solidFill>
                <a:latin typeface="OCR A Std" panose="020F0609000104060307" pitchFamily="49" charset="0"/>
              </a:rPr>
              <a:t> sequential </a:t>
            </a:r>
            <a:r>
              <a:rPr lang="en-GB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access.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5325" y="356617"/>
            <a:ext cx="8406904" cy="990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429114" y="407800"/>
            <a:ext cx="758862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A BRIEF ON LINKED LIST</a:t>
            </a:r>
            <a:endParaRPr lang="en-US" altLang="zh-TW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04.15 PM 10%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4" name="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9636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371658" y="194920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88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OCR A Std" panose="020F0609000104060307" pitchFamily="49" charset="0"/>
                    <a:ea typeface="+mn-ea"/>
                    <a:cs typeface="+mn-cs"/>
                  </a:rPr>
                  <a:t>25</a:t>
                </a: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, ?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GHI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PQRS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ABC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JKL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TUV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MNO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WXYZ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04.16 PM 10%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Beeth!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432118" y="321694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5333" y="496889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Playlists</a:t>
            </a:r>
            <a:endParaRPr kumimoji="0" lang="en-US" sz="11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6" name="Rectangle 85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4415" y="3514625"/>
              <a:ext cx="11532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Rock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96702" y="3520068"/>
              <a:ext cx="372499" cy="360536"/>
              <a:chOff x="1696702" y="3520068"/>
              <a:chExt cx="372499" cy="3605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96702" y="3520068"/>
                <a:ext cx="372499" cy="3605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3588" y="3541406"/>
                <a:ext cx="318726" cy="318726"/>
              </a:xfrm>
              <a:prstGeom prst="rect">
                <a:avLst/>
              </a:prstGeom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2102820" y="3666659"/>
            <a:ext cx="1153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songs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22095" y="4971403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Back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2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3384.9999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93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OCR A Std" panose="020F0609000104060307" pitchFamily="49" charset="0"/>
                    <a:ea typeface="+mn-ea"/>
                    <a:cs typeface="+mn-cs"/>
                  </a:rPr>
                  <a:t>25</a:t>
                </a: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, ?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GHI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PQRS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ABC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JKL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TUV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MNO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WXYZ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04.16 PM 10%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Beeth!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432118" y="321694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10070" y="4949899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Playlists</a:t>
            </a:r>
            <a:endParaRPr kumimoji="0" lang="en-US" sz="11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6" name="Rectangle 85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4415" y="3514625"/>
              <a:ext cx="11532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Rock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96702" y="3520068"/>
              <a:ext cx="372499" cy="360536"/>
              <a:chOff x="1696702" y="3520068"/>
              <a:chExt cx="372499" cy="3605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96702" y="3520068"/>
                <a:ext cx="372499" cy="3605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3588" y="3541406"/>
                <a:ext cx="318726" cy="318726"/>
              </a:xfrm>
              <a:prstGeom prst="rect">
                <a:avLst/>
              </a:prstGeom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2102820" y="3666659"/>
            <a:ext cx="1153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songs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12866" y="3701552"/>
            <a:ext cx="1962891" cy="620606"/>
            <a:chOff x="1612866" y="3701552"/>
            <a:chExt cx="1962891" cy="620606"/>
          </a:xfrm>
        </p:grpSpPr>
        <p:grpSp>
          <p:nvGrpSpPr>
            <p:cNvPr id="80" name="Group 79"/>
            <p:cNvGrpSpPr/>
            <p:nvPr/>
          </p:nvGrpSpPr>
          <p:grpSpPr>
            <a:xfrm>
              <a:off x="1612866" y="3701552"/>
              <a:ext cx="1953168" cy="620606"/>
              <a:chOff x="1613383" y="3762283"/>
              <a:chExt cx="1953168" cy="620606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1613383" y="3762283"/>
                <a:ext cx="1953168" cy="620606"/>
              </a:xfrm>
              <a:prstGeom prst="roundRect">
                <a:avLst>
                  <a:gd name="adj" fmla="val 1272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727079" y="3971649"/>
                <a:ext cx="1711257" cy="2170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828075" y="3869790"/>
              <a:ext cx="1747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Want to play in loop?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47834" y="4957423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89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38" end="29418.9999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28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3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9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04.15 PM 10%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4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7240" end="20634.9999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371658" y="1952927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21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Behind the Scene: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Preview:</a:t>
              </a:r>
              <a:endParaRPr lang="en-US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rPr>
                  <a:t>25</a:t>
                </a:r>
                <a:endParaRPr lang="en-US" sz="1600" b="1" i="1" dirty="0">
                  <a:solidFill>
                    <a:schemeClr val="bg1">
                      <a:lumMod val="65000"/>
                    </a:schemeClr>
                  </a:solidFill>
                  <a:latin typeface="OCR A Std" panose="020F0609000104060307" pitchFamily="49" charset="0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1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. , ?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4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GHI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7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PQRS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*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9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+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2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5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JKL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8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TUV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0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</a:rPr>
                  <a:t>3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DEF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6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MNO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9 </a:t>
                </a:r>
                <a:r>
                  <a:rPr lang="en-US" sz="7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WXYZ</a:t>
                </a:r>
                <a:endParaRPr lang="en-US" sz="7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>
                        <a:lumMod val="85000"/>
                      </a:schemeClr>
                    </a:solidFill>
                  </a:rPr>
                  <a:t>#</a:t>
                </a:r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[ </a:t>
                </a:r>
                <a:endParaRPr lang="en-US" sz="1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04.19 PM 10%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5" y="3374129"/>
              <a:ext cx="1346403" cy="8712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&lt;     &gt;</a:t>
              </a:r>
              <a:endParaRPr lang="en-US" sz="2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Lyrics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79" y="3336450"/>
            <a:ext cx="1334621" cy="942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5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6361" end="11514.9999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34830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9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OCR A Std" panose="020F0609000104060307" pitchFamily="49" charset="0"/>
                    <a:ea typeface="+mn-ea"/>
                    <a:cs typeface="+mn-cs"/>
                  </a:rPr>
                  <a:t>25</a:t>
                </a: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, ?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GHI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PQRS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ABC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JKL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TUV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MNO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WXYZ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04.16 PM 10%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564139" y="2775231"/>
            <a:ext cx="2187607" cy="2427004"/>
            <a:chOff x="1557789" y="2768881"/>
            <a:chExt cx="2187607" cy="2427004"/>
          </a:xfrm>
        </p:grpSpPr>
        <p:grpSp>
          <p:nvGrpSpPr>
            <p:cNvPr id="263" name="Group 262"/>
            <p:cNvGrpSpPr/>
            <p:nvPr/>
          </p:nvGrpSpPr>
          <p:grpSpPr>
            <a:xfrm>
              <a:off x="1557789" y="2768881"/>
              <a:ext cx="2060347" cy="2421642"/>
              <a:chOff x="1645660" y="2794299"/>
              <a:chExt cx="2060347" cy="2421642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645660" y="3038778"/>
                <a:ext cx="2060347" cy="2177163"/>
              </a:xfrm>
              <a:prstGeom prst="rect">
                <a:avLst/>
              </a:prstGeom>
              <a:blipFill dpi="0"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13950" y="2794299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Beeth!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886506" y="4561210"/>
              <a:ext cx="145036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154359" y="4518502"/>
              <a:ext cx="1303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     &gt;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215745" y="4965053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Back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936595" y="4503876"/>
            <a:ext cx="140829" cy="146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94269" y="4962986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Lyrics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19811" r="1899" b="26634"/>
          <a:stretch/>
        </p:blipFill>
        <p:spPr>
          <a:xfrm>
            <a:off x="1976704" y="3392668"/>
            <a:ext cx="1295400" cy="86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5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4895" end="3407.9999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390677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1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0105 -1.11111E-6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OCR A Std" panose="020F0609000104060307" pitchFamily="49" charset="0"/>
                    <a:ea typeface="+mn-ea"/>
                    <a:cs typeface="+mn-cs"/>
                  </a:rPr>
                  <a:t>25</a:t>
                </a: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, ?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GHI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PQRS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ABC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JKL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TUV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MNO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WXYZ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04.22 PM 10%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grpSp>
        <p:nvGrpSpPr>
          <p:cNvPr id="263" name="Group 262"/>
          <p:cNvGrpSpPr/>
          <p:nvPr/>
        </p:nvGrpSpPr>
        <p:grpSpPr>
          <a:xfrm>
            <a:off x="1560446" y="2768881"/>
            <a:ext cx="2060347" cy="2407742"/>
            <a:chOff x="1648317" y="2794299"/>
            <a:chExt cx="2060347" cy="2407742"/>
          </a:xfrm>
        </p:grpSpPr>
        <p:sp>
          <p:nvSpPr>
            <p:cNvPr id="264" name="Rectangle 263"/>
            <p:cNvSpPr/>
            <p:nvPr/>
          </p:nvSpPr>
          <p:spPr>
            <a:xfrm>
              <a:off x="1648317" y="3024878"/>
              <a:ext cx="2060347" cy="21771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413950" y="2794299"/>
              <a:ext cx="583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Beeth!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648317" y="3024878"/>
              <a:ext cx="2060347" cy="2212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432118" y="321694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1/1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5333" y="4968892"/>
            <a:ext cx="530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38887" y="2975563"/>
            <a:ext cx="762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Playlists</a:t>
            </a:r>
            <a:endParaRPr kumimoji="0" lang="en-US" sz="11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52277" y="2965775"/>
            <a:ext cx="58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Songs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2160" y="3475078"/>
            <a:ext cx="2060347" cy="440712"/>
            <a:chOff x="1562160" y="3475078"/>
            <a:chExt cx="2060347" cy="440712"/>
          </a:xfrm>
        </p:grpSpPr>
        <p:sp>
          <p:nvSpPr>
            <p:cNvPr id="86" name="Rectangle 85"/>
            <p:cNvSpPr/>
            <p:nvPr/>
          </p:nvSpPr>
          <p:spPr>
            <a:xfrm>
              <a:off x="1562160" y="347507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96702" y="3520068"/>
              <a:ext cx="372499" cy="360536"/>
              <a:chOff x="1696702" y="3520068"/>
              <a:chExt cx="372499" cy="3605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96702" y="3520068"/>
                <a:ext cx="372499" cy="3605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8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3588" y="3541406"/>
                <a:ext cx="318726" cy="318726"/>
              </a:xfrm>
              <a:prstGeom prst="rect">
                <a:avLst/>
              </a:prstGeom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2102820" y="3666659"/>
            <a:ext cx="1153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songs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612866" y="3701552"/>
            <a:ext cx="2178591" cy="620606"/>
            <a:chOff x="1612866" y="3701552"/>
            <a:chExt cx="2178591" cy="620606"/>
          </a:xfrm>
        </p:grpSpPr>
        <p:grpSp>
          <p:nvGrpSpPr>
            <p:cNvPr id="82" name="Group 81"/>
            <p:cNvGrpSpPr/>
            <p:nvPr/>
          </p:nvGrpSpPr>
          <p:grpSpPr>
            <a:xfrm>
              <a:off x="1612866" y="3701552"/>
              <a:ext cx="1953168" cy="620606"/>
              <a:chOff x="1613383" y="3762283"/>
              <a:chExt cx="1953168" cy="62060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613383" y="3762283"/>
                <a:ext cx="1953168" cy="620606"/>
              </a:xfrm>
              <a:prstGeom prst="roundRect">
                <a:avLst>
                  <a:gd name="adj" fmla="val 1272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1727079" y="3971649"/>
                <a:ext cx="1711257" cy="21706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043775" y="3871621"/>
              <a:ext cx="1747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Playlist</a:t>
              </a:r>
              <a:r>
                <a:rPr kumimoji="0" lang="en-US" sz="1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Ended!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222095" y="4971403"/>
            <a:ext cx="5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</a:rPr>
              <a:t>Back</a:t>
            </a:r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092667" y="3503223"/>
            <a:ext cx="1153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Rock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7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3194" end="1534.9999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71658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59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7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277202" y="2195301"/>
            <a:ext cx="2653047" cy="5881920"/>
            <a:chOff x="1473510" y="500222"/>
            <a:chExt cx="2653047" cy="588192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73510" y="500222"/>
              <a:ext cx="2653047" cy="5881920"/>
              <a:chOff x="2123025" y="569165"/>
              <a:chExt cx="2653047" cy="5881920"/>
            </a:xfrm>
          </p:grpSpPr>
          <p:sp>
            <p:nvSpPr>
              <p:cNvPr id="221" name="Rounded Rectangle 220"/>
              <p:cNvSpPr/>
              <p:nvPr/>
            </p:nvSpPr>
            <p:spPr>
              <a:xfrm>
                <a:off x="2123025" y="569165"/>
                <a:ext cx="2653047" cy="5881920"/>
              </a:xfrm>
              <a:prstGeom prst="roundRect">
                <a:avLst>
                  <a:gd name="adj" fmla="val 66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419241" y="4086543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2419241" y="445257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23"/>
              <p:cNvSpPr/>
              <p:nvPr/>
            </p:nvSpPr>
            <p:spPr>
              <a:xfrm>
                <a:off x="2419241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2419241" y="519450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419241" y="5561378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26"/>
              <p:cNvSpPr/>
              <p:nvPr/>
            </p:nvSpPr>
            <p:spPr>
              <a:xfrm>
                <a:off x="2419241" y="592825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894087" y="409201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3894087" y="445804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3894087" y="4833110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894087" y="5199982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3894087" y="556685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3894087" y="5933726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3147112" y="4827634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3147112" y="5202697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2189675" y="646190"/>
                <a:ext cx="2529840" cy="3277351"/>
              </a:xfrm>
              <a:prstGeom prst="roundRect">
                <a:avLst>
                  <a:gd name="adj" fmla="val 5487"/>
                </a:avLst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147112" y="5569569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3147112" y="5936441"/>
                <a:ext cx="585774" cy="25908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3101848" y="4052344"/>
                <a:ext cx="695403" cy="702045"/>
              </a:xfrm>
              <a:prstGeom prst="ellipse">
                <a:avLst/>
              </a:prstGeom>
              <a:solidFill>
                <a:srgbClr val="2E2E2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slope"/>
                <a:bevelB w="825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3185146" y="3600657"/>
                <a:ext cx="592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OCR A Std" panose="020F0609000104060307" pitchFamily="49" charset="0"/>
                    <a:ea typeface="+mn-ea"/>
                    <a:cs typeface="+mn-cs"/>
                  </a:rPr>
                  <a:t>25</a:t>
                </a: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97734" y="794177"/>
                <a:ext cx="566670" cy="77273"/>
              </a:xfrm>
              <a:prstGeom prst="roundRect">
                <a:avLst/>
              </a:prstGeom>
              <a:solidFill>
                <a:srgbClr val="30303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917071" y="795115"/>
                <a:ext cx="76994" cy="76335"/>
              </a:xfrm>
              <a:prstGeom prst="ellipse">
                <a:avLst/>
              </a:pr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5385" l="10000" r="90000">
                            <a14:foregroundMark x1="29231" y1="55000" x2="43077" y2="68077"/>
                          </a14:backgroundRemoval>
                        </a14:imgEffect>
                        <a14:imgEffect>
                          <a14:artisticMosiaicBubbl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4379" y="4224926"/>
                <a:ext cx="330343" cy="330343"/>
              </a:xfrm>
              <a:prstGeom prst="rect">
                <a:avLst/>
              </a:prstGeom>
            </p:spPr>
          </p:pic>
          <p:cxnSp>
            <p:nvCxnSpPr>
              <p:cNvPr id="244" name="Straight Connector 243"/>
              <p:cNvCxnSpPr/>
              <p:nvPr/>
            </p:nvCxnSpPr>
            <p:spPr>
              <a:xfrm flipV="1">
                <a:off x="4083880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2608417" y="4214203"/>
                <a:ext cx="207422" cy="1880"/>
              </a:xfrm>
              <a:prstGeom prst="line">
                <a:avLst/>
              </a:prstGeom>
              <a:ln w="38100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2487302" y="4830689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, ?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493526" y="5200935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GHI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487301" y="555494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PQRS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535625" y="5934379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223750" y="483729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ABC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229974" y="5207538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JKL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223749" y="5561551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TUV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265795" y="5934782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960197" y="484702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3966421" y="5217270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MNO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960196" y="5571283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 </a:t>
                </a: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WXYZ</a:t>
                </a:r>
                <a:endPara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39429" y="5944585"/>
                <a:ext cx="4986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</a:t>
                </a: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0" name="Picture 259"/>
              <p:cNvPicPr>
                <a:picLocks noChangeAspect="1"/>
              </p:cNvPicPr>
              <p:nvPr/>
            </p:nvPicPr>
            <p:blipFill rotWithShape="1"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1459" b="69957" l="9259" r="89815">
                            <a14:foregroundMark x1="44444" y1="30043" x2="44444" y2="30043"/>
                            <a14:foregroundMark x1="67130" y1="59227" x2="67130" y2="59227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1" t="19099" r="24074" b="28827"/>
              <a:stretch/>
            </p:blipFill>
            <p:spPr>
              <a:xfrm rot="546231">
                <a:off x="4217937" y="6006378"/>
                <a:ext cx="103771" cy="113773"/>
              </a:xfrm>
              <a:prstGeom prst="rect">
                <a:avLst/>
              </a:prstGeom>
            </p:spPr>
          </p:pic>
          <p:sp>
            <p:nvSpPr>
              <p:cNvPr id="261" name="TextBox 260"/>
              <p:cNvSpPr txBox="1"/>
              <p:nvPr/>
            </p:nvSpPr>
            <p:spPr>
              <a:xfrm rot="16200000">
                <a:off x="3257118" y="5829094"/>
                <a:ext cx="498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 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8" cstate="print">
                <a:duotone>
                  <a:prstClr val="black"/>
                  <a:schemeClr val="bg1">
                    <a:lumMod val="65000"/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5294" b="54118" l="43684" r="5605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78" t="45324" r="42413" b="44821"/>
              <a:stretch/>
            </p:blipFill>
            <p:spPr>
              <a:xfrm>
                <a:off x="2800494" y="6033608"/>
                <a:ext cx="56446" cy="74267"/>
              </a:xfrm>
              <a:prstGeom prst="rect">
                <a:avLst/>
              </a:prstGeom>
            </p:spPr>
          </p:pic>
        </p:grpSp>
        <p:sp>
          <p:nvSpPr>
            <p:cNvPr id="212" name="Rectangle 211"/>
            <p:cNvSpPr/>
            <p:nvPr/>
          </p:nvSpPr>
          <p:spPr>
            <a:xfrm>
              <a:off x="1760174" y="937600"/>
              <a:ext cx="2060620" cy="254591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divot"/>
              <a:bevelB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712338" y="902941"/>
              <a:ext cx="2062150" cy="230832"/>
              <a:chOff x="1712338" y="902941"/>
              <a:chExt cx="2062150" cy="230832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891422" y="902941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04.22 PM 10%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/>
            </p:nvPicPr>
            <p:blipFill rotWithShape="1">
              <a:blip r:embed="rId10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2822544" y="954613"/>
                <a:ext cx="129576" cy="120276"/>
              </a:xfrm>
              <a:prstGeom prst="rect">
                <a:avLst/>
              </a:prstGeom>
            </p:spPr>
          </p:pic>
          <p:sp>
            <p:nvSpPr>
              <p:cNvPr id="216" name="Oval 215"/>
              <p:cNvSpPr/>
              <p:nvPr/>
            </p:nvSpPr>
            <p:spPr>
              <a:xfrm>
                <a:off x="1769726" y="954157"/>
                <a:ext cx="116384" cy="12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712338" y="911961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3682" y="954527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2024383" y="924315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636100" y="953802"/>
                <a:ext cx="163020" cy="113756"/>
              </a:xfrm>
              <a:prstGeom prst="rect">
                <a:avLst/>
              </a:prstGeom>
            </p:spPr>
          </p:pic>
        </p:grpSp>
      </p:grp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63866" y="2784719"/>
            <a:ext cx="2325745" cy="2471172"/>
            <a:chOff x="1563866" y="2784719"/>
            <a:chExt cx="2325745" cy="2471172"/>
          </a:xfrm>
        </p:grpSpPr>
        <p:grpSp>
          <p:nvGrpSpPr>
            <p:cNvPr id="84" name="Group 83"/>
            <p:cNvGrpSpPr/>
            <p:nvPr/>
          </p:nvGrpSpPr>
          <p:grpSpPr>
            <a:xfrm>
              <a:off x="1577222" y="2784719"/>
              <a:ext cx="2060592" cy="2430107"/>
              <a:chOff x="4793827" y="1830676"/>
              <a:chExt cx="2060592" cy="243010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794072" y="2083620"/>
                <a:ext cx="2060347" cy="217716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545716" y="1830676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793827" y="2083620"/>
                <a:ext cx="2060347" cy="22124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285903" y="2049935"/>
                <a:ext cx="583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u="sng" dirty="0" smtClean="0">
                    <a:solidFill>
                      <a:schemeClr val="bg1">
                        <a:lumMod val="75000"/>
                      </a:schemeClr>
                    </a:solidFill>
                  </a:rPr>
                  <a:t>Songs</a:t>
                </a:r>
                <a:endParaRPr lang="en-US" sz="1100" b="1" u="sn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872513" y="2059723"/>
                <a:ext cx="762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Playlists</a:t>
                </a:r>
                <a:endParaRPr lang="en-US" sz="11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425354" y="3286132"/>
              <a:ext cx="530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1/10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079" y="3514238"/>
              <a:ext cx="2060347" cy="4407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4366" y="3549177"/>
              <a:ext cx="11532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95000"/>
                    </a:schemeClr>
                  </a:solidFill>
                </a:rPr>
                <a:t>Believer</a:t>
              </a:r>
            </a:p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Imagine Dragons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397" y="3597419"/>
              <a:ext cx="461998" cy="29895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9" name="TextBox 98"/>
            <p:cNvSpPr txBox="1"/>
            <p:nvPr/>
          </p:nvSpPr>
          <p:spPr>
            <a:xfrm>
              <a:off x="3171781" y="5017532"/>
              <a:ext cx="529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Delete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01252" y="5008052"/>
              <a:ext cx="5300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DONE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63866" y="5025059"/>
              <a:ext cx="615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Add 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77222" y="4048561"/>
              <a:ext cx="2312389" cy="440712"/>
              <a:chOff x="1561303" y="4009401"/>
              <a:chExt cx="2312389" cy="440712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61303" y="4009401"/>
                <a:ext cx="2060347" cy="4407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097590" y="4044340"/>
                <a:ext cx="1776102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Lovely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sz="900" b="1" dirty="0">
                    <a:solidFill>
                      <a:schemeClr val="bg1">
                        <a:lumMod val="95000"/>
                      </a:schemeClr>
                    </a:solidFill>
                  </a:rPr>
                  <a:t>Billie Eilish, Khalid</a:t>
                </a:r>
              </a:p>
            </p:txBody>
          </p: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1478" y="4106827"/>
                <a:ext cx="462455" cy="25897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1577467" y="4611875"/>
              <a:ext cx="2060347" cy="440712"/>
              <a:chOff x="1561548" y="4572715"/>
              <a:chExt cx="2060347" cy="44071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561548" y="4572715"/>
                <a:ext cx="2060347" cy="4407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097835" y="4607654"/>
                <a:ext cx="1153218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Fearless</a:t>
                </a:r>
              </a:p>
              <a:p>
                <a:r>
                  <a:rPr lang="en-US" sz="900" b="1" dirty="0">
                    <a:solidFill>
                      <a:schemeClr val="bg1">
                        <a:lumMod val="95000"/>
                      </a:schemeClr>
                    </a:solidFill>
                  </a:rPr>
                  <a:t>Josh </a:t>
                </a:r>
                <a:r>
                  <a:rPr lang="en-US" sz="9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A.</a:t>
                </a:r>
                <a:endParaRPr lang="en-US" sz="9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109" name="Picture 108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78" r="12889" b="12230"/>
              <a:stretch/>
            </p:blipFill>
            <p:spPr>
              <a:xfrm>
                <a:off x="1646169" y="4638656"/>
                <a:ext cx="466722" cy="298149"/>
              </a:xfrm>
              <a:prstGeom prst="rect">
                <a:avLst/>
              </a:prstGeom>
            </p:spPr>
          </p:pic>
        </p:grpSp>
      </p:grpSp>
      <p:pic>
        <p:nvPicPr>
          <p:cNvPr id="110" name="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5055" end="0.9999"/>
                </p14:media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371658" y="195744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73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0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5060277" y="1188221"/>
            <a:ext cx="0" cy="524306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11813" y="599939"/>
            <a:ext cx="3598974" cy="711218"/>
            <a:chOff x="7585657" y="710943"/>
            <a:chExt cx="3598974" cy="711218"/>
          </a:xfrm>
        </p:grpSpPr>
        <p:sp>
          <p:nvSpPr>
            <p:cNvPr id="94" name="Rounded Rectangle 93"/>
            <p:cNvSpPr/>
            <p:nvPr/>
          </p:nvSpPr>
          <p:spPr>
            <a:xfrm>
              <a:off x="7585657" y="710943"/>
              <a:ext cx="3598974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33555" y="818061"/>
              <a:ext cx="3103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Behind the Scene: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278625" y="598784"/>
            <a:ext cx="2621651" cy="711218"/>
            <a:chOff x="1288562" y="710943"/>
            <a:chExt cx="2621651" cy="711218"/>
          </a:xfrm>
        </p:grpSpPr>
        <p:sp>
          <p:nvSpPr>
            <p:cNvPr id="183" name="Rounded Rectangle 182"/>
            <p:cNvSpPr/>
            <p:nvPr/>
          </p:nvSpPr>
          <p:spPr>
            <a:xfrm>
              <a:off x="1288562" y="710943"/>
              <a:ext cx="2621651" cy="71121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23681" y="809713"/>
              <a:ext cx="164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Preview: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277202" y="2195301"/>
            <a:ext cx="2653047" cy="5881920"/>
            <a:chOff x="2123025" y="569165"/>
            <a:chExt cx="2653047" cy="5881920"/>
          </a:xfrm>
        </p:grpSpPr>
        <p:sp>
          <p:nvSpPr>
            <p:cNvPr id="221" name="Rounded Rectangle 220"/>
            <p:cNvSpPr/>
            <p:nvPr/>
          </p:nvSpPr>
          <p:spPr>
            <a:xfrm>
              <a:off x="2123025" y="569165"/>
              <a:ext cx="2653047" cy="5881920"/>
            </a:xfrm>
            <a:prstGeom prst="roundRect">
              <a:avLst>
                <a:gd name="adj" fmla="val 662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2419241" y="4086543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419241" y="4452571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419241" y="4827634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419241" y="5194506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419241" y="5561378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419241" y="5928250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3894087" y="4092019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894087" y="4458047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894087" y="4833110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3894087" y="5199982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894087" y="5566854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3894087" y="5933726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3147112" y="4827634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3147112" y="5202697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2189675" y="646190"/>
              <a:ext cx="2529840" cy="3277351"/>
            </a:xfrm>
            <a:prstGeom prst="roundRect">
              <a:avLst>
                <a:gd name="adj" fmla="val 5487"/>
              </a:avLst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147112" y="5569569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147112" y="5936441"/>
              <a:ext cx="585774" cy="2590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101848" y="4052344"/>
              <a:ext cx="695403" cy="702045"/>
            </a:xfrm>
            <a:prstGeom prst="ellipse">
              <a:avLst/>
            </a:prstGeom>
            <a:solidFill>
              <a:srgbClr val="2E2E2E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slope"/>
              <a:bevelB w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185146" y="3600657"/>
              <a:ext cx="592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OCR A Std" panose="020F0609000104060307" pitchFamily="49" charset="0"/>
                  <a:ea typeface="+mn-ea"/>
                  <a:cs typeface="+mn-cs"/>
                </a:rPr>
                <a:t>25</a:t>
              </a:r>
              <a:endPara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CR A Std" panose="020F0609000104060307" pitchFamily="49" charset="0"/>
                <a:ea typeface="+mn-ea"/>
                <a:cs typeface="+mn-cs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3197734" y="794177"/>
              <a:ext cx="566670" cy="77273"/>
            </a:xfrm>
            <a:prstGeom prst="roundRect">
              <a:avLst/>
            </a:prstGeom>
            <a:solidFill>
              <a:srgbClr val="30303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917071" y="795115"/>
              <a:ext cx="76994" cy="76335"/>
            </a:xfrm>
            <a:prstGeom prst="ellipse">
              <a:avLst/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5385" l="10000" r="90000">
                          <a14:foregroundMark x1="29231" y1="55000" x2="43077" y2="68077"/>
                        </a14:backgroundRemoval>
                      </a14:imgEffect>
                      <a14:imgEffect>
                        <a14:artisticMosiaicBubbl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79" y="4224926"/>
              <a:ext cx="330343" cy="330343"/>
            </a:xfrm>
            <a:prstGeom prst="rect">
              <a:avLst/>
            </a:prstGeom>
          </p:spPr>
        </p:pic>
        <p:cxnSp>
          <p:nvCxnSpPr>
            <p:cNvPr id="244" name="Straight Connector 243"/>
            <p:cNvCxnSpPr/>
            <p:nvPr/>
          </p:nvCxnSpPr>
          <p:spPr>
            <a:xfrm flipV="1">
              <a:off x="4083880" y="4214203"/>
              <a:ext cx="207422" cy="188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2608417" y="4214203"/>
              <a:ext cx="207422" cy="188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2487302" y="4830689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, ?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493526" y="5200935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GHI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487301" y="5554948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PQRS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535625" y="5934379"/>
              <a:ext cx="4986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223750" y="4837292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ABC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229974" y="5207538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JKL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223749" y="5561551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TUV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65795" y="5934782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960197" y="4847024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DEF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966421" y="5217270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MNO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960196" y="5571283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 </a:t>
              </a: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WXYZ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39429" y="5944585"/>
              <a:ext cx="4986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0" name="Picture 259"/>
            <p:cNvPicPr>
              <a:picLocks noChangeAspect="1"/>
            </p:cNvPicPr>
            <p:nvPr/>
          </p:nvPicPr>
          <p:blipFill rotWithShape="1"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459" b="69957" l="9259" r="89815">
                          <a14:foregroundMark x1="44444" y1="30043" x2="44444" y2="30043"/>
                          <a14:foregroundMark x1="67130" y1="59227" x2="67130" y2="59227"/>
                        </a14:backgroundRemoval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1" t="19099" r="24074" b="28827"/>
            <a:stretch/>
          </p:blipFill>
          <p:spPr>
            <a:xfrm rot="546231">
              <a:off x="4217937" y="6006378"/>
              <a:ext cx="103771" cy="113773"/>
            </a:xfrm>
            <a:prstGeom prst="rect">
              <a:avLst/>
            </a:prstGeom>
          </p:spPr>
        </p:pic>
        <p:sp>
          <p:nvSpPr>
            <p:cNvPr id="261" name="TextBox 260"/>
            <p:cNvSpPr txBox="1"/>
            <p:nvPr/>
          </p:nvSpPr>
          <p:spPr>
            <a:xfrm rot="16200000">
              <a:off x="3257118" y="5829094"/>
              <a:ext cx="498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 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bg1">
                  <a:lumMod val="6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5294" b="54118" l="43684" r="5605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8" t="45324" r="42413" b="44821"/>
            <a:stretch/>
          </p:blipFill>
          <p:spPr>
            <a:xfrm>
              <a:off x="2800494" y="6033608"/>
              <a:ext cx="56446" cy="7426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509582" y="2612243"/>
            <a:ext cx="2246437" cy="2582680"/>
            <a:chOff x="1509582" y="2612243"/>
            <a:chExt cx="2246437" cy="2582680"/>
          </a:xfrm>
        </p:grpSpPr>
        <p:grpSp>
          <p:nvGrpSpPr>
            <p:cNvPr id="2" name="Group 1"/>
            <p:cNvGrpSpPr/>
            <p:nvPr/>
          </p:nvGrpSpPr>
          <p:grpSpPr>
            <a:xfrm>
              <a:off x="1509582" y="2612243"/>
              <a:ext cx="2246437" cy="2582680"/>
              <a:chOff x="4823838" y="906570"/>
              <a:chExt cx="2246437" cy="258268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871674" y="941229"/>
                <a:ext cx="2060620" cy="2545918"/>
              </a:xfrm>
              <a:prstGeom prst="rect">
                <a:avLst/>
              </a:prstGeom>
              <a:blipFill dpi="0"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divot"/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79056" y="3258418"/>
                <a:ext cx="6912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Contacts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30340" y="3256315"/>
                <a:ext cx="5300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Alerts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678045" y="3256315"/>
                <a:ext cx="5300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Menu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002922" y="906570"/>
                <a:ext cx="8709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04.23 PM  9%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 rotWithShape="1">
              <a:blip r:embed="rId11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8026" b="74678" l="12037" r="83333">
                            <a14:foregroundMark x1="34722" y1="64807" x2="34722" y2="64807"/>
                            <a14:foregroundMark x1="44907" y1="61803" x2="44907" y2="61803"/>
                            <a14:foregroundMark x1="56019" y1="59657" x2="56019" y2="59657"/>
                            <a14:foregroundMark x1="63426" y1="56652" x2="63426" y2="56652"/>
                            <a14:foregroundMark x1="25926" y1="68240" x2="25926" y2="68240"/>
                            <a14:foregroundMark x1="29630" y1="34335" x2="29630" y2="34335"/>
                            <a14:foregroundMark x1="34722" y1="33047" x2="34722" y2="330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10" t="18348" r="17284" b="20016"/>
              <a:stretch/>
            </p:blipFill>
            <p:spPr>
              <a:xfrm>
                <a:off x="5934044" y="958242"/>
                <a:ext cx="129576" cy="120276"/>
              </a:xfrm>
              <a:prstGeom prst="rect">
                <a:avLst/>
              </a:prstGeom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4823838" y="915590"/>
                <a:ext cx="205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3</a:t>
                </a:r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82" y="958156"/>
                <a:ext cx="119906" cy="119906"/>
              </a:xfrm>
              <a:prstGeom prst="rect">
                <a:avLst/>
              </a:prstGeom>
            </p:spPr>
          </p:pic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6614" b="75880" l="27397" r="69613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5135883" y="927944"/>
                <a:ext cx="193345" cy="188085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9843" b="89961" l="9890" r="86401">
                            <a14:foregroundMark x1="26786" y1="50591" x2="26786" y2="50591"/>
                            <a14:foregroundMark x1="20742" y1="50787" x2="20742" y2="5078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6747600" y="957431"/>
                <a:ext cx="163020" cy="113756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1819666" y="2961520"/>
              <a:ext cx="1589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75000"/>
                    </a:schemeClr>
                  </a:solidFill>
                </a:rPr>
                <a:t>04.23 PM </a:t>
              </a:r>
            </a:p>
            <a:p>
              <a:pPr algn="ctr"/>
              <a:r>
                <a:rPr lang="en-US" sz="1200" b="1" dirty="0" smtClean="0">
                  <a:solidFill>
                    <a:schemeClr val="bg1">
                      <a:lumMod val="75000"/>
                    </a:schemeClr>
                  </a:solidFill>
                </a:rPr>
                <a:t>TUE, 29 FEB</a:t>
              </a:r>
              <a:endParaRPr 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33572" y="3274087"/>
              <a:ext cx="132120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1570526" y="2667579"/>
              <a:ext cx="116384" cy="1202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14196" y="2626965"/>
              <a:ext cx="205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3</a:t>
              </a:r>
            </a:p>
          </p:txBody>
        </p:sp>
      </p:grp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1740743" y="6107322"/>
            <a:ext cx="234628" cy="22741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3236720" y="6112190"/>
            <a:ext cx="234628" cy="227414"/>
          </a:xfrm>
          <a:prstGeom prst="rect">
            <a:avLst/>
          </a:prstGeom>
        </p:spPr>
      </p:pic>
      <p:pic>
        <p:nvPicPr>
          <p:cNvPr id="4" name="VI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381074" y="1942852"/>
            <a:ext cx="6667500" cy="3733800"/>
          </a:xfrm>
          <a:prstGeom prst="roundRect">
            <a:avLst>
              <a:gd name="adj" fmla="val 5299"/>
            </a:avLst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00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5325" y="1553029"/>
            <a:ext cx="8406904" cy="4992914"/>
          </a:xfrm>
          <a:prstGeom prst="roundRect">
            <a:avLst>
              <a:gd name="adj" fmla="val 4715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Linked List </a:t>
            </a:r>
            <a:r>
              <a:rPr lang="en-US" dirty="0"/>
              <a:t>|| https://en.wikipedia.org/wiki/Linked_list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Singly Linked List </a:t>
            </a:r>
            <a:r>
              <a:rPr lang="en-US" dirty="0"/>
              <a:t>|| https://en.wikipedia.org/wiki/Linked_list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Doubly Linked </a:t>
            </a:r>
            <a:r>
              <a:rPr lang="en-US" dirty="0"/>
              <a:t>List || https://</a:t>
            </a:r>
            <a:r>
              <a:rPr lang="en-US" dirty="0" smtClean="0"/>
              <a:t>www.tutorialspoint.com/data_structures_algorithms/ doubly_linked_list_algorithm.htm</a:t>
            </a:r>
          </a:p>
          <a:p>
            <a:pPr marL="342900" indent="-342900">
              <a:buAutoNum type="arabicPeriod"/>
            </a:pPr>
            <a:r>
              <a:rPr lang="en-US" dirty="0" smtClean="0"/>
              <a:t>Circular Linked </a:t>
            </a:r>
            <a:r>
              <a:rPr lang="en-US" dirty="0"/>
              <a:t>List || https://www.javatpoint.com/circular-singly-linked-list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Image Sources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. https://www.codesdope.com/course/data-structures-linked-lists/</a:t>
            </a:r>
            <a:endParaRPr lang="en-US" dirty="0" smtClean="0"/>
          </a:p>
          <a:p>
            <a:pPr lvl="1"/>
            <a:r>
              <a:rPr lang="en-US" dirty="0" smtClean="0"/>
              <a:t>b. https</a:t>
            </a:r>
            <a:r>
              <a:rPr lang="en-US" dirty="0"/>
              <a:t>://stackoverflow.com/questions/62763503/how-to-implement-doubly-linked-list-after-the-first-element</a:t>
            </a:r>
            <a:endParaRPr lang="en-US" dirty="0" smtClean="0"/>
          </a:p>
          <a:p>
            <a:pPr lvl="1"/>
            <a:r>
              <a:rPr lang="en-US" dirty="0"/>
              <a:t>c. https://medium.com/@</a:t>
            </a:r>
            <a:r>
              <a:rPr lang="en-US" dirty="0" smtClean="0"/>
              <a:t>avinash.sarguru/implementing-circular-linked-list-19f130dce538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lvl="1"/>
            <a:r>
              <a:rPr lang="en-US" dirty="0" smtClean="0"/>
              <a:t>Make sure to visit </a:t>
            </a:r>
            <a:r>
              <a:rPr lang="en-US" smtClean="0"/>
              <a:t>our GitHub </a:t>
            </a:r>
            <a:r>
              <a:rPr lang="en-US" dirty="0" smtClean="0"/>
              <a:t>to view the code for this program:</a:t>
            </a:r>
          </a:p>
          <a:p>
            <a:pPr marL="0" lvl="1"/>
            <a:r>
              <a:rPr lang="en-US" dirty="0"/>
              <a:t>https://github.com/GrimScythe2001/Beeth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5325" y="356617"/>
            <a:ext cx="8406904" cy="990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429114" y="407800"/>
            <a:ext cx="758862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Bibliography</a:t>
            </a:r>
            <a:endParaRPr lang="en-US" altLang="zh-TW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94704" y="1521971"/>
            <a:ext cx="10041808" cy="4992914"/>
          </a:xfrm>
          <a:prstGeom prst="roundRect">
            <a:avLst>
              <a:gd name="adj" fmla="val 4715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4704" y="325559"/>
            <a:ext cx="10041808" cy="990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8193" y="1801112"/>
            <a:ext cx="988961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Collection of ordered set of elements.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Contains nodes which have a data field as well as 'next'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Can be traversed only in one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Nodes in a linked list must be read in order from the beginning as linked lists are inherently sequential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Time Complexity of adding a new node at the end: </a:t>
            </a:r>
            <a:r>
              <a:rPr lang="en-US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O(n</a:t>
            </a: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Space Complexity: </a:t>
            </a:r>
            <a:r>
              <a:rPr lang="en-US" b="1" dirty="0" smtClean="0">
                <a:solidFill>
                  <a:schemeClr val="bg1"/>
                </a:solidFill>
                <a:latin typeface="OCR A Std" panose="020F0609000104060307" pitchFamily="49" charset="0"/>
              </a:rPr>
              <a:t>O(n</a:t>
            </a: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39369" y="325559"/>
            <a:ext cx="97971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A BRIEF ON SINGLY LINKED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39" y="5232821"/>
            <a:ext cx="5423921" cy="1015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857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33352" y="2833352"/>
            <a:ext cx="6491390" cy="13265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7119" y="2942616"/>
            <a:ext cx="61238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Adobe Gothic Std B" panose="020B0800000000000000" pitchFamily="34" charset="-128"/>
                <a:cs typeface="+mn-cs"/>
              </a:rPr>
              <a:t>THANK YOU!!!</a:t>
            </a:r>
            <a:endParaRPr kumimoji="0" lang="en-US" sz="6600" b="0" i="0" u="none" strike="noStrike" kern="1200" cap="none" spc="0" normalizeH="0" baseline="0" noProof="0" dirty="0">
              <a:ln w="0"/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Adobe Gothic Std B" panose="020B0800000000000000" pitchFamily="34" charset="-128"/>
              <a:cs typeface="+mn-cs"/>
            </a:endParaRPr>
          </a:p>
        </p:txBody>
      </p:sp>
      <p:sp>
        <p:nvSpPr>
          <p:cNvPr id="3" name="Flowchart: Stored Data 2"/>
          <p:cNvSpPr/>
          <p:nvPr/>
        </p:nvSpPr>
        <p:spPr>
          <a:xfrm>
            <a:off x="2083543" y="2833352"/>
            <a:ext cx="6070339" cy="1486056"/>
          </a:xfrm>
          <a:prstGeom prst="flowChartOnlineStorag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Stored Data 6"/>
          <p:cNvSpPr/>
          <p:nvPr/>
        </p:nvSpPr>
        <p:spPr>
          <a:xfrm flipH="1">
            <a:off x="4026793" y="2833352"/>
            <a:ext cx="6078768" cy="1486056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window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343425" y="1521971"/>
            <a:ext cx="9597076" cy="4992914"/>
          </a:xfrm>
          <a:prstGeom prst="roundRect">
            <a:avLst>
              <a:gd name="adj" fmla="val 4715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43425" y="325559"/>
            <a:ext cx="9597076" cy="990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235" y="1632607"/>
            <a:ext cx="901799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Collection of ordered set of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It can be either singly or doubly linked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The last node of the circular singly list contains a pointer to the first node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The last node of the circular doubly list contains a pointer to the first node of the list, and the first node contains a pointer to the last node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Time Complexity of adding a new node at the end: O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bg1"/>
              </a:solidFill>
              <a:latin typeface="OCR A Std" panose="020F0609000104060307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CR A Std" panose="020F0609000104060307" pitchFamily="49" charset="0"/>
              </a:rPr>
              <a:t>Space Complexity: O (n)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339369" y="325559"/>
            <a:ext cx="97971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A BRIEF ON DOUBLY LINKED LIST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47" y="4947712"/>
            <a:ext cx="4396193" cy="1341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2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98863" y="1521971"/>
            <a:ext cx="10286198" cy="4992914"/>
          </a:xfrm>
          <a:prstGeom prst="roundRect">
            <a:avLst>
              <a:gd name="adj" fmla="val 4715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98863" y="388403"/>
            <a:ext cx="10286198" cy="990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8836" y="1632607"/>
            <a:ext cx="97016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Collection of ordered set of elements.</a:t>
            </a:r>
          </a:p>
          <a:p>
            <a:pPr algn="just"/>
            <a:endParaRPr lang="en-GB" sz="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It can be either singly or doubly linked list.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The last node of the circular singly list contains a pointer to the first node of the list.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The last node of the circular doubly list contains a pointer to the first node of the list, and the first node contains a pointer to the last node of the list.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The circular linked list has no beginning and no ending. There is no null value present in the next part of any of the nodes.</a:t>
            </a:r>
          </a:p>
          <a:p>
            <a:pPr algn="just"/>
            <a:endParaRPr lang="en-GB" sz="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Time Complexity of adding a new node at the end: O (n)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8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OCR A Extended" panose="02010509020102010303" pitchFamily="50" charset="0"/>
              </a:rPr>
              <a:t>Space Complexity: O (n</a:t>
            </a:r>
            <a:r>
              <a:rPr lang="en-GB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)</a:t>
            </a:r>
            <a:endParaRPr lang="en-GB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43391" y="356071"/>
            <a:ext cx="97971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A BRIEF ON CIRCULAR LINKED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85" y="4994215"/>
            <a:ext cx="4673839" cy="13186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71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103784" y="2530063"/>
            <a:ext cx="5067300" cy="11079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73737" y="1678311"/>
            <a:ext cx="2949532" cy="280224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94284" y="2530063"/>
            <a:ext cx="8511578" cy="1107996"/>
            <a:chOff x="2248927" y="2486521"/>
            <a:chExt cx="8511578" cy="1107996"/>
          </a:xfrm>
        </p:grpSpPr>
        <p:sp>
          <p:nvSpPr>
            <p:cNvPr id="2" name="TextBox 1"/>
            <p:cNvSpPr txBox="1"/>
            <p:nvPr/>
          </p:nvSpPr>
          <p:spPr>
            <a:xfrm>
              <a:off x="2248927" y="2486521"/>
              <a:ext cx="486197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Welcome to</a:t>
              </a:r>
              <a:endParaRPr lang="en-US" sz="66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73737" y="2486521"/>
              <a:ext cx="38867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Beeth!</a:t>
              </a:r>
              <a:endPara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300754" y="2530063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TM</a:t>
              </a:r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585010" y="503851"/>
            <a:ext cx="2653047" cy="5881920"/>
            <a:chOff x="4585010" y="503851"/>
            <a:chExt cx="2653047" cy="5881920"/>
          </a:xfrm>
        </p:grpSpPr>
        <p:grpSp>
          <p:nvGrpSpPr>
            <p:cNvPr id="78" name="Group 77"/>
            <p:cNvGrpSpPr/>
            <p:nvPr/>
          </p:nvGrpSpPr>
          <p:grpSpPr>
            <a:xfrm>
              <a:off x="4585010" y="503851"/>
              <a:ext cx="2653047" cy="5881920"/>
              <a:chOff x="1473510" y="500222"/>
              <a:chExt cx="2653047" cy="588192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73510" y="500222"/>
                <a:ext cx="2653047" cy="5881920"/>
                <a:chOff x="2123025" y="569165"/>
                <a:chExt cx="2653047" cy="588192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123025" y="569165"/>
                  <a:ext cx="2653047" cy="5881920"/>
                </a:xfrm>
                <a:prstGeom prst="roundRect">
                  <a:avLst>
                    <a:gd name="adj" fmla="val 662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2419241" y="4086543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2419241" y="4452571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419241" y="4827634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419241" y="5194506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2419241" y="5561378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19241" y="5928250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894087" y="4092019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3894087" y="4458047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894087" y="4833110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894087" y="5199982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894087" y="5566854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894087" y="5933726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147112" y="4827634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147112" y="5202697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189675" y="646190"/>
                  <a:ext cx="2529840" cy="3277351"/>
                </a:xfrm>
                <a:prstGeom prst="roundRect">
                  <a:avLst>
                    <a:gd name="adj" fmla="val 5487"/>
                  </a:avLst>
                </a:prstGeom>
                <a:solidFill>
                  <a:srgbClr val="191919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147112" y="5569569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147112" y="5936441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101848" y="4052344"/>
                  <a:ext cx="695403" cy="702045"/>
                </a:xfrm>
                <a:prstGeom prst="ellipse">
                  <a:avLst/>
                </a:prstGeom>
                <a:solidFill>
                  <a:srgbClr val="2E2E2E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slope"/>
                  <a:bevelB w="825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185146" y="3600657"/>
                  <a:ext cx="5928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OCR A Std" panose="020F0609000104060307" pitchFamily="49" charset="0"/>
                    </a:rPr>
                    <a:t>25</a:t>
                  </a:r>
                  <a:endParaRPr lang="en-US" sz="1600" b="1" i="1" dirty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3197734" y="794177"/>
                  <a:ext cx="566670" cy="77273"/>
                </a:xfrm>
                <a:prstGeom prst="roundRect">
                  <a:avLst/>
                </a:prstGeom>
                <a:solidFill>
                  <a:srgbClr val="30303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17071" y="795115"/>
                  <a:ext cx="76994" cy="76335"/>
                </a:xfrm>
                <a:prstGeom prst="ellipse">
                  <a:avLst/>
                </a:prstGeom>
                <a:solidFill>
                  <a:srgbClr val="3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5385" l="10000" r="90000">
                              <a14:foregroundMark x1="29231" y1="55000" x2="43077" y2="68077"/>
                            </a14:backgroundRemoval>
                          </a14:imgEffect>
                          <a14:imgEffect>
                            <a14:artisticMosiaicBubbl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4379" y="4224926"/>
                  <a:ext cx="330343" cy="330343"/>
                </a:xfrm>
                <a:prstGeom prst="rect">
                  <a:avLst/>
                </a:prstGeom>
              </p:spPr>
            </p:pic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083880" y="4214203"/>
                  <a:ext cx="207422" cy="188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608417" y="4214203"/>
                  <a:ext cx="207422" cy="188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2487302" y="4830689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1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. , ?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493526" y="5200935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4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GHI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487301" y="5554948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7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PQRS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35625" y="5934379"/>
                  <a:ext cx="4986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*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9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+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223750" y="4837292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2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ABC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229974" y="5207538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5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JKL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223749" y="5561551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8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TUV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265795" y="5934782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0 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0197" y="4847024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3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DEF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966421" y="5217270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6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MNO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960196" y="5571283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9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WXYZ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039429" y="5944585"/>
                  <a:ext cx="4986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#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459" b="69957" l="9259" r="89815">
                              <a14:foregroundMark x1="44444" y1="30043" x2="44444" y2="30043"/>
                              <a14:foregroundMark x1="67130" y1="59227" x2="67130" y2="59227"/>
                            </a14:backgroundRemoval>
                          </a14:imgEffect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691" t="19099" r="24074" b="28827"/>
                <a:stretch/>
              </p:blipFill>
              <p:spPr>
                <a:xfrm rot="546231">
                  <a:off x="4217937" y="6006378"/>
                  <a:ext cx="103771" cy="113773"/>
                </a:xfrm>
                <a:prstGeom prst="rect">
                  <a:avLst/>
                </a:prstGeom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 rot="16200000">
                  <a:off x="3257118" y="5829094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[ 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chemeClr val="bg1">
                      <a:lumMod val="65000"/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45294" b="54118" l="43684" r="56053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378" t="45324" r="42413" b="44821"/>
                <a:stretch/>
              </p:blipFill>
              <p:spPr>
                <a:xfrm>
                  <a:off x="2800494" y="6033608"/>
                  <a:ext cx="56446" cy="74267"/>
                </a:xfrm>
                <a:prstGeom prst="rect">
                  <a:avLst/>
                </a:prstGeom>
              </p:spPr>
            </p:pic>
          </p:grpSp>
          <p:sp>
            <p:nvSpPr>
              <p:cNvPr id="26" name="Rectangle 25"/>
              <p:cNvSpPr/>
              <p:nvPr/>
            </p:nvSpPr>
            <p:spPr>
              <a:xfrm>
                <a:off x="1760174" y="937600"/>
                <a:ext cx="2060620" cy="2545918"/>
              </a:xfrm>
              <a:prstGeom prst="rect">
                <a:avLst/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divot"/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67556" y="3254789"/>
                <a:ext cx="6912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Contacts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18840" y="3252686"/>
                <a:ext cx="5300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Alerts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66545" y="3252686"/>
                <a:ext cx="5300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Menu</a:t>
                </a:r>
                <a:endParaRPr lang="en-US" sz="9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998129" y="1233074"/>
                <a:ext cx="15890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04.00 PM </a:t>
                </a:r>
              </a:p>
              <a:p>
                <a:pPr algn="ctr"/>
                <a:r>
                  <a:rPr lang="en-US" sz="12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TUE, 29 FEB</a:t>
                </a:r>
                <a:endParaRPr lang="en-US" sz="12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712338" y="902941"/>
                <a:ext cx="2062150" cy="633156"/>
                <a:chOff x="1712338" y="902941"/>
                <a:chExt cx="2062150" cy="633156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2891422" y="902941"/>
                  <a:ext cx="8709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04.00 PM 12%</a:t>
                  </a:r>
                  <a:endParaRPr lang="en-US" sz="9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8026" b="74678" l="12037" r="83333">
                              <a14:foregroundMark x1="34722" y1="64807" x2="34722" y2="64807"/>
                              <a14:foregroundMark x1="44907" y1="61803" x2="44907" y2="61803"/>
                              <a14:foregroundMark x1="56019" y1="59657" x2="56019" y2="59657"/>
                              <a14:foregroundMark x1="63426" y1="56652" x2="63426" y2="56652"/>
                              <a14:foregroundMark x1="25926" y1="68240" x2="25926" y2="68240"/>
                              <a14:foregroundMark x1="29630" y1="34335" x2="29630" y2="34335"/>
                              <a14:foregroundMark x1="34722" y1="33047" x2="34722" y2="3304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10" t="18348" r="17284" b="20016"/>
                <a:stretch/>
              </p:blipFill>
              <p:spPr>
                <a:xfrm>
                  <a:off x="2822544" y="954613"/>
                  <a:ext cx="129576" cy="120276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>
                  <a:off x="1769726" y="954157"/>
                  <a:ext cx="116384" cy="1202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2338" y="911961"/>
                  <a:ext cx="20551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/>
                    <a:t>3</a:t>
                  </a:r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3682" y="954527"/>
                  <a:ext cx="119906" cy="119906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 rotWithShape="1"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26614" b="75880" l="27397" r="69613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0" t="20456" r="25110" b="17962"/>
                <a:stretch/>
              </p:blipFill>
              <p:spPr>
                <a:xfrm>
                  <a:off x="2024383" y="924315"/>
                  <a:ext cx="193345" cy="188085"/>
                </a:xfrm>
                <a:prstGeom prst="rect">
                  <a:avLst/>
                </a:prstGeom>
              </p:spPr>
            </p:pic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113157" y="1536097"/>
                  <a:ext cx="1321208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9843" b="89961" l="9890" r="86401">
                              <a14:foregroundMark x1="26786" y1="50591" x2="26786" y2="50591"/>
                              <a14:foregroundMark x1="20742" y1="50787" x2="20742" y2="50787"/>
                            </a14:backgroundRemoval>
                          </a14:imgEffect>
                          <a14:imgEffect>
                            <a14:artisticCutout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3636100" y="953802"/>
                  <a:ext cx="163020" cy="113756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5056799" y="4410550"/>
              <a:ext cx="234628" cy="22741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6554171" y="4417485"/>
              <a:ext cx="234628" cy="227414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4832027" y="906570"/>
            <a:ext cx="2124498" cy="2580577"/>
            <a:chOff x="4832027" y="906570"/>
            <a:chExt cx="2124498" cy="2580577"/>
          </a:xfrm>
        </p:grpSpPr>
        <p:grpSp>
          <p:nvGrpSpPr>
            <p:cNvPr id="131" name="Group 130"/>
            <p:cNvGrpSpPr/>
            <p:nvPr/>
          </p:nvGrpSpPr>
          <p:grpSpPr>
            <a:xfrm>
              <a:off x="4832027" y="906570"/>
              <a:ext cx="2100267" cy="2580577"/>
              <a:chOff x="4832027" y="906570"/>
              <a:chExt cx="2100267" cy="258057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4871674" y="941229"/>
                <a:ext cx="2060620" cy="2545918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divot"/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4832027" y="906570"/>
                <a:ext cx="2053961" cy="230832"/>
                <a:chOff x="1720527" y="902941"/>
                <a:chExt cx="2053961" cy="230832"/>
              </a:xfrm>
            </p:grpSpPr>
            <p:sp>
              <p:nvSpPr>
                <p:cNvPr id="157" name="TextBox 156"/>
                <p:cNvSpPr txBox="1"/>
                <p:nvPr/>
              </p:nvSpPr>
              <p:spPr>
                <a:xfrm>
                  <a:off x="2891422" y="902941"/>
                  <a:ext cx="8709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04.00 PM 12%</a:t>
                  </a:r>
                  <a:endParaRPr lang="en-US" sz="9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58" name="Picture 157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8026" b="74678" l="12037" r="83333">
                              <a14:foregroundMark x1="34722" y1="64807" x2="34722" y2="64807"/>
                              <a14:foregroundMark x1="44907" y1="61803" x2="44907" y2="61803"/>
                              <a14:foregroundMark x1="56019" y1="59657" x2="56019" y2="59657"/>
                              <a14:foregroundMark x1="63426" y1="56652" x2="63426" y2="56652"/>
                              <a14:foregroundMark x1="25926" y1="68240" x2="25926" y2="68240"/>
                              <a14:foregroundMark x1="29630" y1="34335" x2="29630" y2="34335"/>
                              <a14:foregroundMark x1="34722" y1="33047" x2="34722" y2="3304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10" t="18348" r="17284" b="20016"/>
                <a:stretch/>
              </p:blipFill>
              <p:spPr>
                <a:xfrm>
                  <a:off x="2822544" y="954613"/>
                  <a:ext cx="129576" cy="120276"/>
                </a:xfrm>
                <a:prstGeom prst="rect">
                  <a:avLst/>
                </a:prstGeom>
              </p:spPr>
            </p:pic>
            <p:sp>
              <p:nvSpPr>
                <p:cNvPr id="159" name="Oval 158"/>
                <p:cNvSpPr/>
                <p:nvPr/>
              </p:nvSpPr>
              <p:spPr>
                <a:xfrm>
                  <a:off x="1769726" y="954157"/>
                  <a:ext cx="116384" cy="1202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20527" y="916022"/>
                  <a:ext cx="20551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/>
                    <a:t>3</a:t>
                  </a:r>
                </a:p>
              </p:txBody>
            </p:sp>
            <p:pic>
              <p:nvPicPr>
                <p:cNvPr id="161" name="Picture 160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3682" y="954527"/>
                  <a:ext cx="119906" cy="119906"/>
                </a:xfrm>
                <a:prstGeom prst="rect">
                  <a:avLst/>
                </a:prstGeom>
              </p:spPr>
            </p:pic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26614" b="75880" l="27397" r="69613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0" t="20456" r="25110" b="17962"/>
                <a:stretch/>
              </p:blipFill>
              <p:spPr>
                <a:xfrm>
                  <a:off x="2024383" y="924315"/>
                  <a:ext cx="193345" cy="188085"/>
                </a:xfrm>
                <a:prstGeom prst="rect">
                  <a:avLst/>
                </a:prstGeom>
              </p:spPr>
            </p:pic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9843" b="89961" l="9890" r="86401">
                              <a14:foregroundMark x1="26786" y1="50591" x2="26786" y2="50591"/>
                              <a14:foregroundMark x1="20742" y1="50787" x2="20742" y2="50787"/>
                            </a14:backgroundRemoval>
                          </a14:imgEffect>
                          <a14:imgEffect>
                            <a14:artisticCutout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3636100" y="953802"/>
                  <a:ext cx="163020" cy="1137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2" name="Group 131"/>
            <p:cNvGrpSpPr/>
            <p:nvPr/>
          </p:nvGrpSpPr>
          <p:grpSpPr>
            <a:xfrm>
              <a:off x="4980288" y="1029038"/>
              <a:ext cx="1976237" cy="2324841"/>
              <a:chOff x="4980288" y="1029038"/>
              <a:chExt cx="1976237" cy="2324841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980288" y="1029038"/>
                <a:ext cx="1976237" cy="2324841"/>
                <a:chOff x="4967926" y="1033894"/>
                <a:chExt cx="1976237" cy="2324841"/>
              </a:xfrm>
            </p:grpSpPr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ackgroundRemoval t="4457" b="96304" l="3696" r="9510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6772" y="1347746"/>
                  <a:ext cx="489447" cy="489447"/>
                </a:xfrm>
                <a:prstGeom prst="rect">
                  <a:avLst/>
                </a:prstGeom>
              </p:spPr>
            </p:pic>
            <p:sp>
              <p:nvSpPr>
                <p:cNvPr id="139" name="TextBox 138"/>
                <p:cNvSpPr txBox="1"/>
                <p:nvPr/>
              </p:nvSpPr>
              <p:spPr>
                <a:xfrm>
                  <a:off x="5680024" y="1033894"/>
                  <a:ext cx="53001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u="sng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Menu</a:t>
                  </a:r>
                  <a:endParaRPr lang="en-US" sz="1050" b="1" u="sng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2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0912" y="1364500"/>
                  <a:ext cx="461703" cy="461703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25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705" y="1347746"/>
                  <a:ext cx="488577" cy="488577"/>
                </a:xfrm>
                <a:prstGeom prst="rect">
                  <a:avLst/>
                </a:prstGeom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5016890" y="1786179"/>
                  <a:ext cx="5300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Phone</a:t>
                  </a:r>
                  <a:endParaRPr lang="en-US" sz="8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5719338" y="1785485"/>
                  <a:ext cx="5300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Alarm</a:t>
                  </a:r>
                  <a:endParaRPr lang="en-US" sz="8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249355" y="1789914"/>
                  <a:ext cx="6697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PhoneBook</a:t>
                  </a:r>
                  <a:endParaRPr lang="en-US" sz="8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26614" b="75880" l="27397" r="69613"/>
                          </a14:imgEffect>
                          <a14:imgEffect>
                            <a14:sharpenSoften amount="50000"/>
                          </a14:imgEffect>
                          <a14:imgEffect>
                            <a14:colorTemperature colorTemp="59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0" t="20456" r="25110" b="17962"/>
                <a:stretch/>
              </p:blipFill>
              <p:spPr>
                <a:xfrm>
                  <a:off x="6182648" y="2617937"/>
                  <a:ext cx="761515" cy="740798"/>
                </a:xfrm>
                <a:prstGeom prst="rect">
                  <a:avLst/>
                </a:prstGeom>
              </p:spPr>
            </p:pic>
            <p:pic>
              <p:nvPicPr>
                <p:cNvPr id="146" name="Picture 145"/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BEBA8EAE-BF5A-486C-A8C5-ECC9F3942E4B}">
                      <a14:imgProps xmlns:a14="http://schemas.microsoft.com/office/drawing/2010/main">
                        <a14:imgLayer r:embed="rId29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1960" y="2731360"/>
                  <a:ext cx="478820" cy="478820"/>
                </a:xfrm>
                <a:prstGeom prst="rect">
                  <a:avLst/>
                </a:prstGeom>
              </p:spPr>
            </p:pic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5182" y="2741649"/>
                  <a:ext cx="507268" cy="507268"/>
                </a:xfrm>
                <a:prstGeom prst="rect">
                  <a:avLst/>
                </a:prstGeom>
              </p:spPr>
            </p:pic>
            <p:sp>
              <p:nvSpPr>
                <p:cNvPr id="148" name="Oval 147"/>
                <p:cNvSpPr/>
                <p:nvPr/>
              </p:nvSpPr>
              <p:spPr>
                <a:xfrm>
                  <a:off x="5729952" y="2089087"/>
                  <a:ext cx="410234" cy="411837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780169" y="2147479"/>
                  <a:ext cx="5930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u="sng" dirty="0" smtClean="0">
                      <a:solidFill>
                        <a:schemeClr val="bg1"/>
                      </a:solidFill>
                      <a:latin typeface="The Led Display St" panose="02000500000000000000" pitchFamily="2" charset="0"/>
                    </a:rPr>
                    <a:t>B</a:t>
                  </a:r>
                  <a:endParaRPr lang="en-US" sz="1400" b="1" u="sng" dirty="0">
                    <a:solidFill>
                      <a:schemeClr val="bg1"/>
                    </a:solidFill>
                    <a:latin typeface="The Led Display St" panose="02000500000000000000" pitchFamily="2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722754" y="2489338"/>
                  <a:ext cx="5300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Beeth!</a:t>
                  </a:r>
                  <a:endParaRPr lang="en-US" sz="8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8805" y="2084252"/>
                  <a:ext cx="447348" cy="447348"/>
                </a:xfrm>
                <a:prstGeom prst="rect">
                  <a:avLst/>
                </a:prstGeom>
              </p:spPr>
            </p:pic>
            <p:sp>
              <p:nvSpPr>
                <p:cNvPr id="152" name="TextBox 151"/>
                <p:cNvSpPr txBox="1"/>
                <p:nvPr/>
              </p:nvSpPr>
              <p:spPr>
                <a:xfrm>
                  <a:off x="4967926" y="2483617"/>
                  <a:ext cx="6327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err="1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GrimStore</a:t>
                  </a:r>
                  <a:endParaRPr lang="en-US" sz="8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53" name="Picture 152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BEBA8EAE-BF5A-486C-A8C5-ECC9F3942E4B}">
                      <a14:imgProps xmlns:a14="http://schemas.microsoft.com/office/drawing/2010/main">
                        <a14:imgLayer r:embed="rId33">
                          <a14:imgEffect>
                            <a14:backgroundRemoval t="0" b="99609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3758" y="2088907"/>
                  <a:ext cx="449950" cy="449071"/>
                </a:xfrm>
                <a:prstGeom prst="rect">
                  <a:avLst/>
                </a:prstGeom>
              </p:spPr>
            </p:pic>
            <p:sp>
              <p:nvSpPr>
                <p:cNvPr id="154" name="TextBox 153"/>
                <p:cNvSpPr txBox="1"/>
                <p:nvPr/>
              </p:nvSpPr>
              <p:spPr>
                <a:xfrm>
                  <a:off x="6323277" y="2495350"/>
                  <a:ext cx="6142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YouTube</a:t>
                  </a:r>
                  <a:endParaRPr lang="en-US" sz="8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36" name="Oval 135"/>
              <p:cNvSpPr/>
              <p:nvPr/>
            </p:nvSpPr>
            <p:spPr>
              <a:xfrm>
                <a:off x="6039236" y="2718158"/>
                <a:ext cx="149626" cy="1442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682436" y="2718158"/>
                <a:ext cx="149626" cy="1442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6525457" y="3252047"/>
              <a:ext cx="4129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75000"/>
                    </a:schemeClr>
                  </a:solidFill>
                </a:rPr>
                <a:t>Back</a:t>
              </a:r>
              <a:endParaRPr lang="en-US" sz="9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76866" y="3240149"/>
              <a:ext cx="3248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75000"/>
                    </a:schemeClr>
                  </a:solidFill>
                </a:rPr>
                <a:t>OK</a:t>
              </a:r>
              <a:endParaRPr lang="en-US" sz="9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0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6526701" y="3258418"/>
            <a:ext cx="412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78110" y="3246520"/>
            <a:ext cx="32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OK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85010" y="503851"/>
            <a:ext cx="2653047" cy="5881920"/>
            <a:chOff x="4585010" y="503851"/>
            <a:chExt cx="2653047" cy="5881920"/>
          </a:xfrm>
        </p:grpSpPr>
        <p:grpSp>
          <p:nvGrpSpPr>
            <p:cNvPr id="78" name="Group 77"/>
            <p:cNvGrpSpPr/>
            <p:nvPr/>
          </p:nvGrpSpPr>
          <p:grpSpPr>
            <a:xfrm>
              <a:off x="4585010" y="503851"/>
              <a:ext cx="2653047" cy="5881920"/>
              <a:chOff x="1473510" y="500222"/>
              <a:chExt cx="2653047" cy="588192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73510" y="500222"/>
                <a:ext cx="2653047" cy="5881920"/>
                <a:chOff x="2123025" y="569165"/>
                <a:chExt cx="2653047" cy="588192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123025" y="569165"/>
                  <a:ext cx="2653047" cy="5881920"/>
                </a:xfrm>
                <a:prstGeom prst="roundRect">
                  <a:avLst>
                    <a:gd name="adj" fmla="val 662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2419241" y="4086543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2419241" y="4452571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419241" y="4827634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2419241" y="5194506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2419241" y="5561378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19241" y="5928250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894087" y="4092019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3894087" y="4458047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894087" y="4833110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894087" y="5199982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894087" y="5566854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894087" y="5933726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147112" y="4827634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147112" y="5202697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189675" y="646190"/>
                  <a:ext cx="2529840" cy="3277351"/>
                </a:xfrm>
                <a:prstGeom prst="roundRect">
                  <a:avLst>
                    <a:gd name="adj" fmla="val 5487"/>
                  </a:avLst>
                </a:prstGeom>
                <a:solidFill>
                  <a:srgbClr val="191919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147112" y="5569569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147112" y="5936441"/>
                  <a:ext cx="585774" cy="25908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101848" y="4052344"/>
                  <a:ext cx="695403" cy="702045"/>
                </a:xfrm>
                <a:prstGeom prst="ellipse">
                  <a:avLst/>
                </a:prstGeom>
                <a:solidFill>
                  <a:srgbClr val="2E2E2E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slope"/>
                  <a:bevelB w="825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185146" y="3600657"/>
                  <a:ext cx="5928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smtClean="0">
                      <a:solidFill>
                        <a:schemeClr val="bg1">
                          <a:lumMod val="65000"/>
                        </a:schemeClr>
                      </a:solidFill>
                      <a:latin typeface="OCR A Std" panose="020F0609000104060307" pitchFamily="49" charset="0"/>
                    </a:rPr>
                    <a:t>25</a:t>
                  </a:r>
                  <a:endParaRPr lang="en-US" sz="1600" b="1" i="1" dirty="0">
                    <a:solidFill>
                      <a:schemeClr val="bg1">
                        <a:lumMod val="65000"/>
                      </a:schemeClr>
                    </a:solidFill>
                    <a:latin typeface="OCR A Std" panose="020F0609000104060307" pitchFamily="49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3197734" y="794177"/>
                  <a:ext cx="566670" cy="77273"/>
                </a:xfrm>
                <a:prstGeom prst="roundRect">
                  <a:avLst/>
                </a:prstGeom>
                <a:solidFill>
                  <a:srgbClr val="30303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17071" y="795115"/>
                  <a:ext cx="76994" cy="76335"/>
                </a:xfrm>
                <a:prstGeom prst="ellipse">
                  <a:avLst/>
                </a:prstGeom>
                <a:solidFill>
                  <a:srgbClr val="3030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5385" l="10000" r="90000">
                              <a14:foregroundMark x1="29231" y1="55000" x2="43077" y2="68077"/>
                            </a14:backgroundRemoval>
                          </a14:imgEffect>
                          <a14:imgEffect>
                            <a14:artisticMosiaicBubbl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4379" y="4224926"/>
                  <a:ext cx="330343" cy="330343"/>
                </a:xfrm>
                <a:prstGeom prst="rect">
                  <a:avLst/>
                </a:prstGeom>
              </p:spPr>
            </p:pic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083880" y="4214203"/>
                  <a:ext cx="207422" cy="188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608417" y="4214203"/>
                  <a:ext cx="207422" cy="188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2487302" y="4830689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1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. , ?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493526" y="5200935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4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GHI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487301" y="5554948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7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PQRS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35625" y="5934379"/>
                  <a:ext cx="4986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*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9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+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223750" y="4837292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2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ABC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229974" y="5207538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5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JKL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223749" y="5561551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8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TUV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265795" y="5934782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0 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0197" y="4847024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3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DEF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966421" y="5217270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6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MNO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960196" y="5571283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9 </a:t>
                  </a:r>
                  <a:r>
                    <a:rPr lang="en-US" sz="7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WXYZ</a:t>
                  </a:r>
                  <a:endParaRPr lang="en-US" sz="7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039429" y="5944585"/>
                  <a:ext cx="49860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#</a:t>
                  </a:r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 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1459" b="69957" l="9259" r="89815">
                              <a14:foregroundMark x1="44444" y1="30043" x2="44444" y2="30043"/>
                              <a14:foregroundMark x1="67130" y1="59227" x2="67130" y2="59227"/>
                            </a14:backgroundRemoval>
                          </a14:imgEffect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691" t="19099" r="24074" b="28827"/>
                <a:stretch/>
              </p:blipFill>
              <p:spPr>
                <a:xfrm rot="546231">
                  <a:off x="4217937" y="6006378"/>
                  <a:ext cx="103771" cy="113773"/>
                </a:xfrm>
                <a:prstGeom prst="rect">
                  <a:avLst/>
                </a:prstGeom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 rot="16200000">
                  <a:off x="3257118" y="5829094"/>
                  <a:ext cx="4986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[ </a:t>
                  </a:r>
                  <a:endParaRPr lang="en-US" sz="1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chemeClr val="bg1">
                      <a:lumMod val="65000"/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45294" b="54118" l="43684" r="56053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378" t="45324" r="42413" b="44821"/>
                <a:stretch/>
              </p:blipFill>
              <p:spPr>
                <a:xfrm>
                  <a:off x="2800494" y="6033608"/>
                  <a:ext cx="56446" cy="74267"/>
                </a:xfrm>
                <a:prstGeom prst="rect">
                  <a:avLst/>
                </a:prstGeom>
              </p:spPr>
            </p:pic>
          </p:grpSp>
          <p:sp>
            <p:nvSpPr>
              <p:cNvPr id="26" name="Rectangle 25"/>
              <p:cNvSpPr/>
              <p:nvPr/>
            </p:nvSpPr>
            <p:spPr>
              <a:xfrm>
                <a:off x="1760174" y="937600"/>
                <a:ext cx="2060620" cy="2545918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divot"/>
                <a:bevelB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712338" y="902941"/>
                <a:ext cx="2062150" cy="230832"/>
                <a:chOff x="1712338" y="902941"/>
                <a:chExt cx="2062150" cy="23083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2891422" y="902941"/>
                  <a:ext cx="87095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04.00 PM 12%</a:t>
                  </a:r>
                  <a:endParaRPr lang="en-US" sz="900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8026" b="74678" l="12037" r="83333">
                              <a14:foregroundMark x1="34722" y1="64807" x2="34722" y2="64807"/>
                              <a14:foregroundMark x1="44907" y1="61803" x2="44907" y2="61803"/>
                              <a14:foregroundMark x1="56019" y1="59657" x2="56019" y2="59657"/>
                              <a14:foregroundMark x1="63426" y1="56652" x2="63426" y2="56652"/>
                              <a14:foregroundMark x1="25926" y1="68240" x2="25926" y2="68240"/>
                              <a14:foregroundMark x1="29630" y1="34335" x2="29630" y2="34335"/>
                              <a14:foregroundMark x1="34722" y1="33047" x2="34722" y2="3304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10" t="18348" r="17284" b="20016"/>
                <a:stretch/>
              </p:blipFill>
              <p:spPr>
                <a:xfrm>
                  <a:off x="2822544" y="954613"/>
                  <a:ext cx="129576" cy="120276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>
                  <a:off x="1769726" y="954157"/>
                  <a:ext cx="116384" cy="1202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712338" y="911961"/>
                  <a:ext cx="20551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/>
                    <a:t>3</a:t>
                  </a:r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3682" y="954527"/>
                  <a:ext cx="119906" cy="119906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26614" b="75880" l="27397" r="69613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0" t="20456" r="25110" b="17962"/>
                <a:stretch/>
              </p:blipFill>
              <p:spPr>
                <a:xfrm>
                  <a:off x="2024383" y="924315"/>
                  <a:ext cx="193345" cy="188085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4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9843" b="89961" l="9890" r="86401">
                              <a14:foregroundMark x1="26786" y1="50591" x2="26786" y2="50591"/>
                              <a14:foregroundMark x1="20742" y1="50787" x2="20742" y2="50787"/>
                            </a14:backgroundRemoval>
                          </a14:imgEffect>
                          <a14:imgEffect>
                            <a14:artisticCutout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3636100" y="953802"/>
                  <a:ext cx="163020" cy="11375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1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6" t="21844" r="36531" b="24094"/>
            <a:stretch/>
          </p:blipFill>
          <p:spPr>
            <a:xfrm rot="8109207">
              <a:off x="5056799" y="4410550"/>
              <a:ext cx="234628" cy="227414"/>
            </a:xfrm>
            <a:prstGeom prst="rect">
              <a:avLst/>
            </a:prstGeom>
          </p:spPr>
        </p:pic>
      </p:grp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6" t="21844" r="36531" b="24094"/>
          <a:stretch/>
        </p:blipFill>
        <p:spPr>
          <a:xfrm rot="8109207">
            <a:off x="6554171" y="4417485"/>
            <a:ext cx="234628" cy="22741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980288" y="1029038"/>
            <a:ext cx="1976237" cy="2324841"/>
            <a:chOff x="4980288" y="1029038"/>
            <a:chExt cx="1976237" cy="2324841"/>
          </a:xfrm>
        </p:grpSpPr>
        <p:grpSp>
          <p:nvGrpSpPr>
            <p:cNvPr id="67" name="Group 66"/>
            <p:cNvGrpSpPr/>
            <p:nvPr/>
          </p:nvGrpSpPr>
          <p:grpSpPr>
            <a:xfrm>
              <a:off x="4980288" y="1029038"/>
              <a:ext cx="1976237" cy="2324841"/>
              <a:chOff x="4967926" y="1033894"/>
              <a:chExt cx="1976237" cy="2324841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4457" b="96304" l="3696" r="9510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6772" y="1347746"/>
                <a:ext cx="489447" cy="489447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5680024" y="1033894"/>
                <a:ext cx="5300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u="sng" dirty="0" smtClean="0">
                    <a:solidFill>
                      <a:schemeClr val="bg1">
                        <a:lumMod val="75000"/>
                      </a:schemeClr>
                    </a:solidFill>
                  </a:rPr>
                  <a:t>Menu</a:t>
                </a:r>
                <a:endParaRPr lang="en-US" sz="1050" b="1" u="sng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0912" y="1364500"/>
                <a:ext cx="461703" cy="461703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8705" y="1347746"/>
                <a:ext cx="488577" cy="488577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5016890" y="1786179"/>
                <a:ext cx="5300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Phone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719338" y="1785485"/>
                <a:ext cx="5300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Alarm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249355" y="1789914"/>
                <a:ext cx="6697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PhoneBook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26614" b="75880" l="27397" r="69613"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9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0" t="20456" r="25110" b="17962"/>
              <a:stretch/>
            </p:blipFill>
            <p:spPr>
              <a:xfrm>
                <a:off x="6182648" y="2617937"/>
                <a:ext cx="761515" cy="740798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1960" y="2731360"/>
                <a:ext cx="478820" cy="47882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82" y="2741649"/>
                <a:ext cx="507268" cy="507268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5729952" y="2089087"/>
                <a:ext cx="410234" cy="4118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80169" y="2147479"/>
                <a:ext cx="593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 smtClean="0">
                    <a:solidFill>
                      <a:schemeClr val="bg1"/>
                    </a:solidFill>
                    <a:latin typeface="The Led Display St" panose="02000500000000000000" pitchFamily="2" charset="0"/>
                  </a:rPr>
                  <a:t>B</a:t>
                </a:r>
                <a:endParaRPr lang="en-US" sz="1400" b="1" u="sng" dirty="0">
                  <a:solidFill>
                    <a:schemeClr val="bg1"/>
                  </a:solidFill>
                  <a:latin typeface="The Led Display St" panose="02000500000000000000" pitchFamily="2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722754" y="2489338"/>
                <a:ext cx="5300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Beeth!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8805" y="2084252"/>
                <a:ext cx="447348" cy="447348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967926" y="2483617"/>
                <a:ext cx="6327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GrimStore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7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0" b="99609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73758" y="2088907"/>
                <a:ext cx="449950" cy="449071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6323277" y="2495350"/>
                <a:ext cx="6142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YouTube</a:t>
                </a:r>
                <a:endParaRPr lang="en-US" sz="8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6039236" y="2718158"/>
              <a:ext cx="149626" cy="1442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682436" y="2718158"/>
              <a:ext cx="149626" cy="1442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786316" y="285372"/>
            <a:ext cx="3918857" cy="1828800"/>
            <a:chOff x="5341257" y="577247"/>
            <a:chExt cx="3918857" cy="1828800"/>
          </a:xfrm>
        </p:grpSpPr>
        <p:sp>
          <p:nvSpPr>
            <p:cNvPr id="100" name="Line Callout 2 99"/>
            <p:cNvSpPr/>
            <p:nvPr/>
          </p:nvSpPr>
          <p:spPr>
            <a:xfrm>
              <a:off x="5341257" y="577247"/>
              <a:ext cx="3918857" cy="1828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10"/>
                <a:gd name="adj6" fmla="val -42940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80079" y="1029982"/>
              <a:ext cx="3106057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Beeth!</a:t>
              </a:r>
              <a:r>
                <a:rPr lang="en-US" sz="1600" b="1" baseline="30000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TM</a:t>
              </a:r>
              <a:r>
                <a:rPr lang="en-US" sz="1600" b="1" baseline="300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  </a:t>
              </a:r>
              <a:r>
                <a:rPr lang="en-US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is an application on the worlds most used OS for feature phones, </a:t>
              </a:r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Grimiod</a:t>
              </a:r>
              <a:r>
                <a:rPr lang="en-US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525457" y="3259667"/>
            <a:ext cx="412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76866" y="3247769"/>
            <a:ext cx="32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OK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6483" y="433654"/>
            <a:ext cx="3707083" cy="1849966"/>
            <a:chOff x="366483" y="433654"/>
            <a:chExt cx="3707083" cy="1849966"/>
          </a:xfrm>
        </p:grpSpPr>
        <p:sp>
          <p:nvSpPr>
            <p:cNvPr id="109" name="Line Callout 2 108"/>
            <p:cNvSpPr/>
            <p:nvPr/>
          </p:nvSpPr>
          <p:spPr>
            <a:xfrm flipH="1">
              <a:off x="366483" y="433654"/>
              <a:ext cx="3707083" cy="18499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2442"/>
                <a:gd name="adj6" fmla="val -46310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17054" y="776866"/>
              <a:ext cx="34054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Beeth!</a:t>
              </a:r>
              <a:r>
                <a:rPr lang="en-US" sz="1600" b="1" baseline="30000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TM</a:t>
              </a:r>
              <a:r>
                <a:rPr lang="en-US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 is a simple, but elegant music player which will help the hearing-impaired peoples to feel the music.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4733" y="3301990"/>
            <a:ext cx="3707083" cy="1849966"/>
            <a:chOff x="444733" y="3301990"/>
            <a:chExt cx="3707083" cy="1849966"/>
          </a:xfrm>
        </p:grpSpPr>
        <p:sp>
          <p:nvSpPr>
            <p:cNvPr id="111" name="Line Callout 2 110"/>
            <p:cNvSpPr/>
            <p:nvPr/>
          </p:nvSpPr>
          <p:spPr>
            <a:xfrm flipH="1">
              <a:off x="444733" y="3301990"/>
              <a:ext cx="3707083" cy="18499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4544"/>
                <a:gd name="adj6" fmla="val -45605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21630" y="3765745"/>
              <a:ext cx="3405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It’s delightfully simple and a fantastic option for fans of minimalism.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55406" y="3553042"/>
            <a:ext cx="3918857" cy="1828800"/>
            <a:chOff x="7955406" y="3553042"/>
            <a:chExt cx="3918857" cy="1828800"/>
          </a:xfrm>
        </p:grpSpPr>
        <p:sp>
          <p:nvSpPr>
            <p:cNvPr id="114" name="Line Callout 2 113"/>
            <p:cNvSpPr/>
            <p:nvPr/>
          </p:nvSpPr>
          <p:spPr>
            <a:xfrm>
              <a:off x="7955406" y="3553042"/>
              <a:ext cx="3918857" cy="1828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8214"/>
                <a:gd name="adj6" fmla="val -48333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61805" y="3889790"/>
              <a:ext cx="3106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And the most important thing is, this app is specially designed for hearing-impaired peoples .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1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2217</Words>
  <Application>Microsoft Office PowerPoint</Application>
  <PresentationFormat>Widescreen</PresentationFormat>
  <Paragraphs>937</Paragraphs>
  <Slides>40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Adobe Gothic Std B</vt:lpstr>
      <vt:lpstr>Arial</vt:lpstr>
      <vt:lpstr>Arial Rounded MT Bold</vt:lpstr>
      <vt:lpstr>Calibri</vt:lpstr>
      <vt:lpstr>Calibri Light</vt:lpstr>
      <vt:lpstr>Eras Bold ITC</vt:lpstr>
      <vt:lpstr>OCR A Extended</vt:lpstr>
      <vt:lpstr>OCR A Std</vt:lpstr>
      <vt:lpstr>新細明體</vt:lpstr>
      <vt:lpstr>Roboto</vt:lpstr>
      <vt:lpstr>Stencil Std</vt:lpstr>
      <vt:lpstr>The Led Display St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Prottray Kumar Adhikary</dc:creator>
  <cp:lastModifiedBy>Subhojit Ghimire</cp:lastModifiedBy>
  <cp:revision>244</cp:revision>
  <dcterms:created xsi:type="dcterms:W3CDTF">2020-12-01T16:50:16Z</dcterms:created>
  <dcterms:modified xsi:type="dcterms:W3CDTF">2020-12-19T04:10:55Z</dcterms:modified>
</cp:coreProperties>
</file>