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1" r:id="rId5"/>
    <p:sldId id="257" r:id="rId6"/>
    <p:sldId id="260" r:id="rId7"/>
  </p:sldIdLst>
  <p:sldSz cx="12192000" cy="6858000"/>
  <p:notesSz cx="6858000" cy="9144000"/>
  <p:defaultTextStyle>
    <a:defPPr>
      <a:defRPr lang="en-M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4"/>
  </p:normalViewPr>
  <p:slideViewPr>
    <p:cSldViewPr snapToGrid="0" snapToObjects="1">
      <p:cViewPr varScale="1">
        <p:scale>
          <a:sx n="106" d="100"/>
          <a:sy n="106" d="100"/>
        </p:scale>
        <p:origin x="7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E9697-C511-CF5F-B415-CFDB98702B3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MT"/>
          </a:p>
        </p:txBody>
      </p:sp>
      <p:sp>
        <p:nvSpPr>
          <p:cNvPr id="3" name="Subtitle 2">
            <a:extLst>
              <a:ext uri="{FF2B5EF4-FFF2-40B4-BE49-F238E27FC236}">
                <a16:creationId xmlns:a16="http://schemas.microsoft.com/office/drawing/2014/main" id="{34B536D5-CB5A-F229-3496-BDE047F7F6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MT"/>
          </a:p>
        </p:txBody>
      </p:sp>
      <p:sp>
        <p:nvSpPr>
          <p:cNvPr id="4" name="Date Placeholder 3">
            <a:extLst>
              <a:ext uri="{FF2B5EF4-FFF2-40B4-BE49-F238E27FC236}">
                <a16:creationId xmlns:a16="http://schemas.microsoft.com/office/drawing/2014/main" id="{EB9666AD-C009-9027-AF64-051D223F60A8}"/>
              </a:ext>
            </a:extLst>
          </p:cNvPr>
          <p:cNvSpPr>
            <a:spLocks noGrp="1"/>
          </p:cNvSpPr>
          <p:nvPr>
            <p:ph type="dt" sz="half" idx="10"/>
          </p:nvPr>
        </p:nvSpPr>
        <p:spPr/>
        <p:txBody>
          <a:bodyPr/>
          <a:lstStyle/>
          <a:p>
            <a:fld id="{E08854BB-BBFE-3444-B45E-E212ABA054FC}" type="datetimeFigureOut">
              <a:rPr lang="en-MT" smtClean="0"/>
              <a:t>14/05/2022</a:t>
            </a:fld>
            <a:endParaRPr lang="en-MT"/>
          </a:p>
        </p:txBody>
      </p:sp>
      <p:sp>
        <p:nvSpPr>
          <p:cNvPr id="5" name="Footer Placeholder 4">
            <a:extLst>
              <a:ext uri="{FF2B5EF4-FFF2-40B4-BE49-F238E27FC236}">
                <a16:creationId xmlns:a16="http://schemas.microsoft.com/office/drawing/2014/main" id="{33D02670-B83B-A591-11BA-7F00D11CA362}"/>
              </a:ext>
            </a:extLst>
          </p:cNvPr>
          <p:cNvSpPr>
            <a:spLocks noGrp="1"/>
          </p:cNvSpPr>
          <p:nvPr>
            <p:ph type="ftr" sz="quarter" idx="11"/>
          </p:nvPr>
        </p:nvSpPr>
        <p:spPr/>
        <p:txBody>
          <a:bodyPr/>
          <a:lstStyle/>
          <a:p>
            <a:endParaRPr lang="en-MT"/>
          </a:p>
        </p:txBody>
      </p:sp>
      <p:sp>
        <p:nvSpPr>
          <p:cNvPr id="6" name="Slide Number Placeholder 5">
            <a:extLst>
              <a:ext uri="{FF2B5EF4-FFF2-40B4-BE49-F238E27FC236}">
                <a16:creationId xmlns:a16="http://schemas.microsoft.com/office/drawing/2014/main" id="{11B6F0C7-5584-42A2-3279-D2946E5EDBC3}"/>
              </a:ext>
            </a:extLst>
          </p:cNvPr>
          <p:cNvSpPr>
            <a:spLocks noGrp="1"/>
          </p:cNvSpPr>
          <p:nvPr>
            <p:ph type="sldNum" sz="quarter" idx="12"/>
          </p:nvPr>
        </p:nvSpPr>
        <p:spPr/>
        <p:txBody>
          <a:bodyPr/>
          <a:lstStyle/>
          <a:p>
            <a:fld id="{85DF8013-406F-3840-8558-F49F1C67373C}" type="slidenum">
              <a:rPr lang="en-MT" smtClean="0"/>
              <a:t>‹#›</a:t>
            </a:fld>
            <a:endParaRPr lang="en-MT"/>
          </a:p>
        </p:txBody>
      </p:sp>
    </p:spTree>
    <p:extLst>
      <p:ext uri="{BB962C8B-B14F-4D97-AF65-F5344CB8AC3E}">
        <p14:creationId xmlns:p14="http://schemas.microsoft.com/office/powerpoint/2010/main" val="3830252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F8CE1-C8EF-2B6C-BAB5-C422876FAC13}"/>
              </a:ext>
            </a:extLst>
          </p:cNvPr>
          <p:cNvSpPr>
            <a:spLocks noGrp="1"/>
          </p:cNvSpPr>
          <p:nvPr>
            <p:ph type="title"/>
          </p:nvPr>
        </p:nvSpPr>
        <p:spPr/>
        <p:txBody>
          <a:bodyPr/>
          <a:lstStyle/>
          <a:p>
            <a:r>
              <a:rPr lang="en-GB"/>
              <a:t>Click to edit Master title style</a:t>
            </a:r>
            <a:endParaRPr lang="en-MT"/>
          </a:p>
        </p:txBody>
      </p:sp>
      <p:sp>
        <p:nvSpPr>
          <p:cNvPr id="3" name="Vertical Text Placeholder 2">
            <a:extLst>
              <a:ext uri="{FF2B5EF4-FFF2-40B4-BE49-F238E27FC236}">
                <a16:creationId xmlns:a16="http://schemas.microsoft.com/office/drawing/2014/main" id="{D15ACE45-1A91-57C3-B03E-0F7AA279C4F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T"/>
          </a:p>
        </p:txBody>
      </p:sp>
      <p:sp>
        <p:nvSpPr>
          <p:cNvPr id="4" name="Date Placeholder 3">
            <a:extLst>
              <a:ext uri="{FF2B5EF4-FFF2-40B4-BE49-F238E27FC236}">
                <a16:creationId xmlns:a16="http://schemas.microsoft.com/office/drawing/2014/main" id="{4FEF730B-6EC3-3914-1B4B-D8BB461A79E4}"/>
              </a:ext>
            </a:extLst>
          </p:cNvPr>
          <p:cNvSpPr>
            <a:spLocks noGrp="1"/>
          </p:cNvSpPr>
          <p:nvPr>
            <p:ph type="dt" sz="half" idx="10"/>
          </p:nvPr>
        </p:nvSpPr>
        <p:spPr/>
        <p:txBody>
          <a:bodyPr/>
          <a:lstStyle/>
          <a:p>
            <a:fld id="{E08854BB-BBFE-3444-B45E-E212ABA054FC}" type="datetimeFigureOut">
              <a:rPr lang="en-MT" smtClean="0"/>
              <a:t>14/05/2022</a:t>
            </a:fld>
            <a:endParaRPr lang="en-MT"/>
          </a:p>
        </p:txBody>
      </p:sp>
      <p:sp>
        <p:nvSpPr>
          <p:cNvPr id="5" name="Footer Placeholder 4">
            <a:extLst>
              <a:ext uri="{FF2B5EF4-FFF2-40B4-BE49-F238E27FC236}">
                <a16:creationId xmlns:a16="http://schemas.microsoft.com/office/drawing/2014/main" id="{180BBA84-CB31-0116-60D1-CDDA1532CB22}"/>
              </a:ext>
            </a:extLst>
          </p:cNvPr>
          <p:cNvSpPr>
            <a:spLocks noGrp="1"/>
          </p:cNvSpPr>
          <p:nvPr>
            <p:ph type="ftr" sz="quarter" idx="11"/>
          </p:nvPr>
        </p:nvSpPr>
        <p:spPr/>
        <p:txBody>
          <a:bodyPr/>
          <a:lstStyle/>
          <a:p>
            <a:endParaRPr lang="en-MT"/>
          </a:p>
        </p:txBody>
      </p:sp>
      <p:sp>
        <p:nvSpPr>
          <p:cNvPr id="6" name="Slide Number Placeholder 5">
            <a:extLst>
              <a:ext uri="{FF2B5EF4-FFF2-40B4-BE49-F238E27FC236}">
                <a16:creationId xmlns:a16="http://schemas.microsoft.com/office/drawing/2014/main" id="{E9F68036-702B-E1CA-CBF2-7675F0C03CBC}"/>
              </a:ext>
            </a:extLst>
          </p:cNvPr>
          <p:cNvSpPr>
            <a:spLocks noGrp="1"/>
          </p:cNvSpPr>
          <p:nvPr>
            <p:ph type="sldNum" sz="quarter" idx="12"/>
          </p:nvPr>
        </p:nvSpPr>
        <p:spPr/>
        <p:txBody>
          <a:bodyPr/>
          <a:lstStyle/>
          <a:p>
            <a:fld id="{85DF8013-406F-3840-8558-F49F1C67373C}" type="slidenum">
              <a:rPr lang="en-MT" smtClean="0"/>
              <a:t>‹#›</a:t>
            </a:fld>
            <a:endParaRPr lang="en-MT"/>
          </a:p>
        </p:txBody>
      </p:sp>
    </p:spTree>
    <p:extLst>
      <p:ext uri="{BB962C8B-B14F-4D97-AF65-F5344CB8AC3E}">
        <p14:creationId xmlns:p14="http://schemas.microsoft.com/office/powerpoint/2010/main" val="4291333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B3BCBD-0D00-6D5B-C43B-2CF44A5664A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MT"/>
          </a:p>
        </p:txBody>
      </p:sp>
      <p:sp>
        <p:nvSpPr>
          <p:cNvPr id="3" name="Vertical Text Placeholder 2">
            <a:extLst>
              <a:ext uri="{FF2B5EF4-FFF2-40B4-BE49-F238E27FC236}">
                <a16:creationId xmlns:a16="http://schemas.microsoft.com/office/drawing/2014/main" id="{E200B276-6C98-4843-882F-E96408DAA9C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T"/>
          </a:p>
        </p:txBody>
      </p:sp>
      <p:sp>
        <p:nvSpPr>
          <p:cNvPr id="4" name="Date Placeholder 3">
            <a:extLst>
              <a:ext uri="{FF2B5EF4-FFF2-40B4-BE49-F238E27FC236}">
                <a16:creationId xmlns:a16="http://schemas.microsoft.com/office/drawing/2014/main" id="{F5D008B2-C09A-9748-587A-8E511E851B88}"/>
              </a:ext>
            </a:extLst>
          </p:cNvPr>
          <p:cNvSpPr>
            <a:spLocks noGrp="1"/>
          </p:cNvSpPr>
          <p:nvPr>
            <p:ph type="dt" sz="half" idx="10"/>
          </p:nvPr>
        </p:nvSpPr>
        <p:spPr/>
        <p:txBody>
          <a:bodyPr/>
          <a:lstStyle/>
          <a:p>
            <a:fld id="{E08854BB-BBFE-3444-B45E-E212ABA054FC}" type="datetimeFigureOut">
              <a:rPr lang="en-MT" smtClean="0"/>
              <a:t>14/05/2022</a:t>
            </a:fld>
            <a:endParaRPr lang="en-MT"/>
          </a:p>
        </p:txBody>
      </p:sp>
      <p:sp>
        <p:nvSpPr>
          <p:cNvPr id="5" name="Footer Placeholder 4">
            <a:extLst>
              <a:ext uri="{FF2B5EF4-FFF2-40B4-BE49-F238E27FC236}">
                <a16:creationId xmlns:a16="http://schemas.microsoft.com/office/drawing/2014/main" id="{6BDEC0D6-1897-D142-E060-6CE1CF8794D9}"/>
              </a:ext>
            </a:extLst>
          </p:cNvPr>
          <p:cNvSpPr>
            <a:spLocks noGrp="1"/>
          </p:cNvSpPr>
          <p:nvPr>
            <p:ph type="ftr" sz="quarter" idx="11"/>
          </p:nvPr>
        </p:nvSpPr>
        <p:spPr/>
        <p:txBody>
          <a:bodyPr/>
          <a:lstStyle/>
          <a:p>
            <a:endParaRPr lang="en-MT"/>
          </a:p>
        </p:txBody>
      </p:sp>
      <p:sp>
        <p:nvSpPr>
          <p:cNvPr id="6" name="Slide Number Placeholder 5">
            <a:extLst>
              <a:ext uri="{FF2B5EF4-FFF2-40B4-BE49-F238E27FC236}">
                <a16:creationId xmlns:a16="http://schemas.microsoft.com/office/drawing/2014/main" id="{6AFD0F5B-5A42-D202-0B32-886950FBB697}"/>
              </a:ext>
            </a:extLst>
          </p:cNvPr>
          <p:cNvSpPr>
            <a:spLocks noGrp="1"/>
          </p:cNvSpPr>
          <p:nvPr>
            <p:ph type="sldNum" sz="quarter" idx="12"/>
          </p:nvPr>
        </p:nvSpPr>
        <p:spPr/>
        <p:txBody>
          <a:bodyPr/>
          <a:lstStyle/>
          <a:p>
            <a:fld id="{85DF8013-406F-3840-8558-F49F1C67373C}" type="slidenum">
              <a:rPr lang="en-MT" smtClean="0"/>
              <a:t>‹#›</a:t>
            </a:fld>
            <a:endParaRPr lang="en-MT"/>
          </a:p>
        </p:txBody>
      </p:sp>
    </p:spTree>
    <p:extLst>
      <p:ext uri="{BB962C8B-B14F-4D97-AF65-F5344CB8AC3E}">
        <p14:creationId xmlns:p14="http://schemas.microsoft.com/office/powerpoint/2010/main" val="1824984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59CEB-98B8-DFFA-018B-8D438455B12A}"/>
              </a:ext>
            </a:extLst>
          </p:cNvPr>
          <p:cNvSpPr>
            <a:spLocks noGrp="1"/>
          </p:cNvSpPr>
          <p:nvPr>
            <p:ph type="title"/>
          </p:nvPr>
        </p:nvSpPr>
        <p:spPr/>
        <p:txBody>
          <a:bodyPr/>
          <a:lstStyle/>
          <a:p>
            <a:r>
              <a:rPr lang="en-GB"/>
              <a:t>Click to edit Master title style</a:t>
            </a:r>
            <a:endParaRPr lang="en-MT"/>
          </a:p>
        </p:txBody>
      </p:sp>
      <p:sp>
        <p:nvSpPr>
          <p:cNvPr id="3" name="Content Placeholder 2">
            <a:extLst>
              <a:ext uri="{FF2B5EF4-FFF2-40B4-BE49-F238E27FC236}">
                <a16:creationId xmlns:a16="http://schemas.microsoft.com/office/drawing/2014/main" id="{EE891B5F-82AA-17B1-E271-B63ACEE695E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T"/>
          </a:p>
        </p:txBody>
      </p:sp>
      <p:sp>
        <p:nvSpPr>
          <p:cNvPr id="4" name="Date Placeholder 3">
            <a:extLst>
              <a:ext uri="{FF2B5EF4-FFF2-40B4-BE49-F238E27FC236}">
                <a16:creationId xmlns:a16="http://schemas.microsoft.com/office/drawing/2014/main" id="{FBCD80DB-8E13-4CD3-3B8B-728F3CF6F931}"/>
              </a:ext>
            </a:extLst>
          </p:cNvPr>
          <p:cNvSpPr>
            <a:spLocks noGrp="1"/>
          </p:cNvSpPr>
          <p:nvPr>
            <p:ph type="dt" sz="half" idx="10"/>
          </p:nvPr>
        </p:nvSpPr>
        <p:spPr/>
        <p:txBody>
          <a:bodyPr/>
          <a:lstStyle/>
          <a:p>
            <a:fld id="{E08854BB-BBFE-3444-B45E-E212ABA054FC}" type="datetimeFigureOut">
              <a:rPr lang="en-MT" smtClean="0"/>
              <a:t>14/05/2022</a:t>
            </a:fld>
            <a:endParaRPr lang="en-MT"/>
          </a:p>
        </p:txBody>
      </p:sp>
      <p:sp>
        <p:nvSpPr>
          <p:cNvPr id="5" name="Footer Placeholder 4">
            <a:extLst>
              <a:ext uri="{FF2B5EF4-FFF2-40B4-BE49-F238E27FC236}">
                <a16:creationId xmlns:a16="http://schemas.microsoft.com/office/drawing/2014/main" id="{29574E54-D488-6B08-F6FA-881DA351563E}"/>
              </a:ext>
            </a:extLst>
          </p:cNvPr>
          <p:cNvSpPr>
            <a:spLocks noGrp="1"/>
          </p:cNvSpPr>
          <p:nvPr>
            <p:ph type="ftr" sz="quarter" idx="11"/>
          </p:nvPr>
        </p:nvSpPr>
        <p:spPr/>
        <p:txBody>
          <a:bodyPr/>
          <a:lstStyle/>
          <a:p>
            <a:endParaRPr lang="en-MT"/>
          </a:p>
        </p:txBody>
      </p:sp>
      <p:sp>
        <p:nvSpPr>
          <p:cNvPr id="6" name="Slide Number Placeholder 5">
            <a:extLst>
              <a:ext uri="{FF2B5EF4-FFF2-40B4-BE49-F238E27FC236}">
                <a16:creationId xmlns:a16="http://schemas.microsoft.com/office/drawing/2014/main" id="{31153D57-3F04-AE6C-4BE5-42A3BB28AB8E}"/>
              </a:ext>
            </a:extLst>
          </p:cNvPr>
          <p:cNvSpPr>
            <a:spLocks noGrp="1"/>
          </p:cNvSpPr>
          <p:nvPr>
            <p:ph type="sldNum" sz="quarter" idx="12"/>
          </p:nvPr>
        </p:nvSpPr>
        <p:spPr/>
        <p:txBody>
          <a:bodyPr/>
          <a:lstStyle/>
          <a:p>
            <a:fld id="{85DF8013-406F-3840-8558-F49F1C67373C}" type="slidenum">
              <a:rPr lang="en-MT" smtClean="0"/>
              <a:t>‹#›</a:t>
            </a:fld>
            <a:endParaRPr lang="en-MT"/>
          </a:p>
        </p:txBody>
      </p:sp>
    </p:spTree>
    <p:extLst>
      <p:ext uri="{BB962C8B-B14F-4D97-AF65-F5344CB8AC3E}">
        <p14:creationId xmlns:p14="http://schemas.microsoft.com/office/powerpoint/2010/main" val="624628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04FBE-ADFF-DB17-E590-18EE4AC6388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MT"/>
          </a:p>
        </p:txBody>
      </p:sp>
      <p:sp>
        <p:nvSpPr>
          <p:cNvPr id="3" name="Text Placeholder 2">
            <a:extLst>
              <a:ext uri="{FF2B5EF4-FFF2-40B4-BE49-F238E27FC236}">
                <a16:creationId xmlns:a16="http://schemas.microsoft.com/office/drawing/2014/main" id="{F41C4391-4639-4ABD-E6A4-B2F3C782CD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7C1497C-90D8-A505-7FBA-8CF07655562F}"/>
              </a:ext>
            </a:extLst>
          </p:cNvPr>
          <p:cNvSpPr>
            <a:spLocks noGrp="1"/>
          </p:cNvSpPr>
          <p:nvPr>
            <p:ph type="dt" sz="half" idx="10"/>
          </p:nvPr>
        </p:nvSpPr>
        <p:spPr/>
        <p:txBody>
          <a:bodyPr/>
          <a:lstStyle/>
          <a:p>
            <a:fld id="{E08854BB-BBFE-3444-B45E-E212ABA054FC}" type="datetimeFigureOut">
              <a:rPr lang="en-MT" smtClean="0"/>
              <a:t>14/05/2022</a:t>
            </a:fld>
            <a:endParaRPr lang="en-MT"/>
          </a:p>
        </p:txBody>
      </p:sp>
      <p:sp>
        <p:nvSpPr>
          <p:cNvPr id="5" name="Footer Placeholder 4">
            <a:extLst>
              <a:ext uri="{FF2B5EF4-FFF2-40B4-BE49-F238E27FC236}">
                <a16:creationId xmlns:a16="http://schemas.microsoft.com/office/drawing/2014/main" id="{DE90AF19-79F3-86ED-354B-01D70F602BCA}"/>
              </a:ext>
            </a:extLst>
          </p:cNvPr>
          <p:cNvSpPr>
            <a:spLocks noGrp="1"/>
          </p:cNvSpPr>
          <p:nvPr>
            <p:ph type="ftr" sz="quarter" idx="11"/>
          </p:nvPr>
        </p:nvSpPr>
        <p:spPr/>
        <p:txBody>
          <a:bodyPr/>
          <a:lstStyle/>
          <a:p>
            <a:endParaRPr lang="en-MT"/>
          </a:p>
        </p:txBody>
      </p:sp>
      <p:sp>
        <p:nvSpPr>
          <p:cNvPr id="6" name="Slide Number Placeholder 5">
            <a:extLst>
              <a:ext uri="{FF2B5EF4-FFF2-40B4-BE49-F238E27FC236}">
                <a16:creationId xmlns:a16="http://schemas.microsoft.com/office/drawing/2014/main" id="{71111148-EFD2-1550-EAA4-202673370FB8}"/>
              </a:ext>
            </a:extLst>
          </p:cNvPr>
          <p:cNvSpPr>
            <a:spLocks noGrp="1"/>
          </p:cNvSpPr>
          <p:nvPr>
            <p:ph type="sldNum" sz="quarter" idx="12"/>
          </p:nvPr>
        </p:nvSpPr>
        <p:spPr/>
        <p:txBody>
          <a:bodyPr/>
          <a:lstStyle/>
          <a:p>
            <a:fld id="{85DF8013-406F-3840-8558-F49F1C67373C}" type="slidenum">
              <a:rPr lang="en-MT" smtClean="0"/>
              <a:t>‹#›</a:t>
            </a:fld>
            <a:endParaRPr lang="en-MT"/>
          </a:p>
        </p:txBody>
      </p:sp>
    </p:spTree>
    <p:extLst>
      <p:ext uri="{BB962C8B-B14F-4D97-AF65-F5344CB8AC3E}">
        <p14:creationId xmlns:p14="http://schemas.microsoft.com/office/powerpoint/2010/main" val="3700044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6FC13-42C3-4444-B68F-50BF249737C4}"/>
              </a:ext>
            </a:extLst>
          </p:cNvPr>
          <p:cNvSpPr>
            <a:spLocks noGrp="1"/>
          </p:cNvSpPr>
          <p:nvPr>
            <p:ph type="title"/>
          </p:nvPr>
        </p:nvSpPr>
        <p:spPr/>
        <p:txBody>
          <a:bodyPr/>
          <a:lstStyle/>
          <a:p>
            <a:r>
              <a:rPr lang="en-GB"/>
              <a:t>Click to edit Master title style</a:t>
            </a:r>
            <a:endParaRPr lang="en-MT"/>
          </a:p>
        </p:txBody>
      </p:sp>
      <p:sp>
        <p:nvSpPr>
          <p:cNvPr id="3" name="Content Placeholder 2">
            <a:extLst>
              <a:ext uri="{FF2B5EF4-FFF2-40B4-BE49-F238E27FC236}">
                <a16:creationId xmlns:a16="http://schemas.microsoft.com/office/drawing/2014/main" id="{A042CC82-496B-F64B-C3C0-4495EB73EA4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T"/>
          </a:p>
        </p:txBody>
      </p:sp>
      <p:sp>
        <p:nvSpPr>
          <p:cNvPr id="4" name="Content Placeholder 3">
            <a:extLst>
              <a:ext uri="{FF2B5EF4-FFF2-40B4-BE49-F238E27FC236}">
                <a16:creationId xmlns:a16="http://schemas.microsoft.com/office/drawing/2014/main" id="{BB72B4A1-8B24-C871-83A7-E8C11A2ACBB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T"/>
          </a:p>
        </p:txBody>
      </p:sp>
      <p:sp>
        <p:nvSpPr>
          <p:cNvPr id="5" name="Date Placeholder 4">
            <a:extLst>
              <a:ext uri="{FF2B5EF4-FFF2-40B4-BE49-F238E27FC236}">
                <a16:creationId xmlns:a16="http://schemas.microsoft.com/office/drawing/2014/main" id="{7E85A278-DFBE-66C9-309B-90089E160EF6}"/>
              </a:ext>
            </a:extLst>
          </p:cNvPr>
          <p:cNvSpPr>
            <a:spLocks noGrp="1"/>
          </p:cNvSpPr>
          <p:nvPr>
            <p:ph type="dt" sz="half" idx="10"/>
          </p:nvPr>
        </p:nvSpPr>
        <p:spPr/>
        <p:txBody>
          <a:bodyPr/>
          <a:lstStyle/>
          <a:p>
            <a:fld id="{E08854BB-BBFE-3444-B45E-E212ABA054FC}" type="datetimeFigureOut">
              <a:rPr lang="en-MT" smtClean="0"/>
              <a:t>14/05/2022</a:t>
            </a:fld>
            <a:endParaRPr lang="en-MT"/>
          </a:p>
        </p:txBody>
      </p:sp>
      <p:sp>
        <p:nvSpPr>
          <p:cNvPr id="6" name="Footer Placeholder 5">
            <a:extLst>
              <a:ext uri="{FF2B5EF4-FFF2-40B4-BE49-F238E27FC236}">
                <a16:creationId xmlns:a16="http://schemas.microsoft.com/office/drawing/2014/main" id="{0EE00AEF-7156-3BD2-8338-7E1C82CAE09E}"/>
              </a:ext>
            </a:extLst>
          </p:cNvPr>
          <p:cNvSpPr>
            <a:spLocks noGrp="1"/>
          </p:cNvSpPr>
          <p:nvPr>
            <p:ph type="ftr" sz="quarter" idx="11"/>
          </p:nvPr>
        </p:nvSpPr>
        <p:spPr/>
        <p:txBody>
          <a:bodyPr/>
          <a:lstStyle/>
          <a:p>
            <a:endParaRPr lang="en-MT"/>
          </a:p>
        </p:txBody>
      </p:sp>
      <p:sp>
        <p:nvSpPr>
          <p:cNvPr id="7" name="Slide Number Placeholder 6">
            <a:extLst>
              <a:ext uri="{FF2B5EF4-FFF2-40B4-BE49-F238E27FC236}">
                <a16:creationId xmlns:a16="http://schemas.microsoft.com/office/drawing/2014/main" id="{3B99B865-E25B-C193-ED4D-158FD435FEF1}"/>
              </a:ext>
            </a:extLst>
          </p:cNvPr>
          <p:cNvSpPr>
            <a:spLocks noGrp="1"/>
          </p:cNvSpPr>
          <p:nvPr>
            <p:ph type="sldNum" sz="quarter" idx="12"/>
          </p:nvPr>
        </p:nvSpPr>
        <p:spPr/>
        <p:txBody>
          <a:bodyPr/>
          <a:lstStyle/>
          <a:p>
            <a:fld id="{85DF8013-406F-3840-8558-F49F1C67373C}" type="slidenum">
              <a:rPr lang="en-MT" smtClean="0"/>
              <a:t>‹#›</a:t>
            </a:fld>
            <a:endParaRPr lang="en-MT"/>
          </a:p>
        </p:txBody>
      </p:sp>
    </p:spTree>
    <p:extLst>
      <p:ext uri="{BB962C8B-B14F-4D97-AF65-F5344CB8AC3E}">
        <p14:creationId xmlns:p14="http://schemas.microsoft.com/office/powerpoint/2010/main" val="2495164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25F92-748F-5CA9-CD04-22977BC1ACE4}"/>
              </a:ext>
            </a:extLst>
          </p:cNvPr>
          <p:cNvSpPr>
            <a:spLocks noGrp="1"/>
          </p:cNvSpPr>
          <p:nvPr>
            <p:ph type="title"/>
          </p:nvPr>
        </p:nvSpPr>
        <p:spPr>
          <a:xfrm>
            <a:off x="839788" y="365125"/>
            <a:ext cx="10515600" cy="1325563"/>
          </a:xfrm>
        </p:spPr>
        <p:txBody>
          <a:bodyPr/>
          <a:lstStyle/>
          <a:p>
            <a:r>
              <a:rPr lang="en-GB"/>
              <a:t>Click to edit Master title style</a:t>
            </a:r>
            <a:endParaRPr lang="en-MT"/>
          </a:p>
        </p:txBody>
      </p:sp>
      <p:sp>
        <p:nvSpPr>
          <p:cNvPr id="3" name="Text Placeholder 2">
            <a:extLst>
              <a:ext uri="{FF2B5EF4-FFF2-40B4-BE49-F238E27FC236}">
                <a16:creationId xmlns:a16="http://schemas.microsoft.com/office/drawing/2014/main" id="{5157CD39-60DD-3BB5-8C36-9B99F9E7D0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9D4486E-530C-C967-1AF0-BFD2E62988E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T"/>
          </a:p>
        </p:txBody>
      </p:sp>
      <p:sp>
        <p:nvSpPr>
          <p:cNvPr id="5" name="Text Placeholder 4">
            <a:extLst>
              <a:ext uri="{FF2B5EF4-FFF2-40B4-BE49-F238E27FC236}">
                <a16:creationId xmlns:a16="http://schemas.microsoft.com/office/drawing/2014/main" id="{B3120885-DC64-61C3-3D56-C04FA77C24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7B9DC42-E84D-27B5-4118-963CC16887C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T"/>
          </a:p>
        </p:txBody>
      </p:sp>
      <p:sp>
        <p:nvSpPr>
          <p:cNvPr id="7" name="Date Placeholder 6">
            <a:extLst>
              <a:ext uri="{FF2B5EF4-FFF2-40B4-BE49-F238E27FC236}">
                <a16:creationId xmlns:a16="http://schemas.microsoft.com/office/drawing/2014/main" id="{C98DF675-D803-A553-8396-745AF725CC84}"/>
              </a:ext>
            </a:extLst>
          </p:cNvPr>
          <p:cNvSpPr>
            <a:spLocks noGrp="1"/>
          </p:cNvSpPr>
          <p:nvPr>
            <p:ph type="dt" sz="half" idx="10"/>
          </p:nvPr>
        </p:nvSpPr>
        <p:spPr/>
        <p:txBody>
          <a:bodyPr/>
          <a:lstStyle/>
          <a:p>
            <a:fld id="{E08854BB-BBFE-3444-B45E-E212ABA054FC}" type="datetimeFigureOut">
              <a:rPr lang="en-MT" smtClean="0"/>
              <a:t>14/05/2022</a:t>
            </a:fld>
            <a:endParaRPr lang="en-MT"/>
          </a:p>
        </p:txBody>
      </p:sp>
      <p:sp>
        <p:nvSpPr>
          <p:cNvPr id="8" name="Footer Placeholder 7">
            <a:extLst>
              <a:ext uri="{FF2B5EF4-FFF2-40B4-BE49-F238E27FC236}">
                <a16:creationId xmlns:a16="http://schemas.microsoft.com/office/drawing/2014/main" id="{C0392EE3-3C72-AEBB-E1EE-5B2C6BC6C3A1}"/>
              </a:ext>
            </a:extLst>
          </p:cNvPr>
          <p:cNvSpPr>
            <a:spLocks noGrp="1"/>
          </p:cNvSpPr>
          <p:nvPr>
            <p:ph type="ftr" sz="quarter" idx="11"/>
          </p:nvPr>
        </p:nvSpPr>
        <p:spPr/>
        <p:txBody>
          <a:bodyPr/>
          <a:lstStyle/>
          <a:p>
            <a:endParaRPr lang="en-MT"/>
          </a:p>
        </p:txBody>
      </p:sp>
      <p:sp>
        <p:nvSpPr>
          <p:cNvPr id="9" name="Slide Number Placeholder 8">
            <a:extLst>
              <a:ext uri="{FF2B5EF4-FFF2-40B4-BE49-F238E27FC236}">
                <a16:creationId xmlns:a16="http://schemas.microsoft.com/office/drawing/2014/main" id="{111AA7DB-7E77-50D2-04E8-3F2671A3A754}"/>
              </a:ext>
            </a:extLst>
          </p:cNvPr>
          <p:cNvSpPr>
            <a:spLocks noGrp="1"/>
          </p:cNvSpPr>
          <p:nvPr>
            <p:ph type="sldNum" sz="quarter" idx="12"/>
          </p:nvPr>
        </p:nvSpPr>
        <p:spPr/>
        <p:txBody>
          <a:bodyPr/>
          <a:lstStyle/>
          <a:p>
            <a:fld id="{85DF8013-406F-3840-8558-F49F1C67373C}" type="slidenum">
              <a:rPr lang="en-MT" smtClean="0"/>
              <a:t>‹#›</a:t>
            </a:fld>
            <a:endParaRPr lang="en-MT"/>
          </a:p>
        </p:txBody>
      </p:sp>
    </p:spTree>
    <p:extLst>
      <p:ext uri="{BB962C8B-B14F-4D97-AF65-F5344CB8AC3E}">
        <p14:creationId xmlns:p14="http://schemas.microsoft.com/office/powerpoint/2010/main" val="2014054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DB5FA-46DC-526E-8D14-2B3FE619CEFB}"/>
              </a:ext>
            </a:extLst>
          </p:cNvPr>
          <p:cNvSpPr>
            <a:spLocks noGrp="1"/>
          </p:cNvSpPr>
          <p:nvPr>
            <p:ph type="title"/>
          </p:nvPr>
        </p:nvSpPr>
        <p:spPr/>
        <p:txBody>
          <a:bodyPr/>
          <a:lstStyle/>
          <a:p>
            <a:r>
              <a:rPr lang="en-GB"/>
              <a:t>Click to edit Master title style</a:t>
            </a:r>
            <a:endParaRPr lang="en-MT"/>
          </a:p>
        </p:txBody>
      </p:sp>
      <p:sp>
        <p:nvSpPr>
          <p:cNvPr id="3" name="Date Placeholder 2">
            <a:extLst>
              <a:ext uri="{FF2B5EF4-FFF2-40B4-BE49-F238E27FC236}">
                <a16:creationId xmlns:a16="http://schemas.microsoft.com/office/drawing/2014/main" id="{30CCD87B-3EDE-F02C-4EFB-83F08C666775}"/>
              </a:ext>
            </a:extLst>
          </p:cNvPr>
          <p:cNvSpPr>
            <a:spLocks noGrp="1"/>
          </p:cNvSpPr>
          <p:nvPr>
            <p:ph type="dt" sz="half" idx="10"/>
          </p:nvPr>
        </p:nvSpPr>
        <p:spPr/>
        <p:txBody>
          <a:bodyPr/>
          <a:lstStyle/>
          <a:p>
            <a:fld id="{E08854BB-BBFE-3444-B45E-E212ABA054FC}" type="datetimeFigureOut">
              <a:rPr lang="en-MT" smtClean="0"/>
              <a:t>14/05/2022</a:t>
            </a:fld>
            <a:endParaRPr lang="en-MT"/>
          </a:p>
        </p:txBody>
      </p:sp>
      <p:sp>
        <p:nvSpPr>
          <p:cNvPr id="4" name="Footer Placeholder 3">
            <a:extLst>
              <a:ext uri="{FF2B5EF4-FFF2-40B4-BE49-F238E27FC236}">
                <a16:creationId xmlns:a16="http://schemas.microsoft.com/office/drawing/2014/main" id="{A441CF20-BD38-1007-1EF5-C712EC1F4B0B}"/>
              </a:ext>
            </a:extLst>
          </p:cNvPr>
          <p:cNvSpPr>
            <a:spLocks noGrp="1"/>
          </p:cNvSpPr>
          <p:nvPr>
            <p:ph type="ftr" sz="quarter" idx="11"/>
          </p:nvPr>
        </p:nvSpPr>
        <p:spPr/>
        <p:txBody>
          <a:bodyPr/>
          <a:lstStyle/>
          <a:p>
            <a:endParaRPr lang="en-MT"/>
          </a:p>
        </p:txBody>
      </p:sp>
      <p:sp>
        <p:nvSpPr>
          <p:cNvPr id="5" name="Slide Number Placeholder 4">
            <a:extLst>
              <a:ext uri="{FF2B5EF4-FFF2-40B4-BE49-F238E27FC236}">
                <a16:creationId xmlns:a16="http://schemas.microsoft.com/office/drawing/2014/main" id="{FBBC0A4F-EE0A-16FD-8109-69B4290C543B}"/>
              </a:ext>
            </a:extLst>
          </p:cNvPr>
          <p:cNvSpPr>
            <a:spLocks noGrp="1"/>
          </p:cNvSpPr>
          <p:nvPr>
            <p:ph type="sldNum" sz="quarter" idx="12"/>
          </p:nvPr>
        </p:nvSpPr>
        <p:spPr/>
        <p:txBody>
          <a:bodyPr/>
          <a:lstStyle/>
          <a:p>
            <a:fld id="{85DF8013-406F-3840-8558-F49F1C67373C}" type="slidenum">
              <a:rPr lang="en-MT" smtClean="0"/>
              <a:t>‹#›</a:t>
            </a:fld>
            <a:endParaRPr lang="en-MT"/>
          </a:p>
        </p:txBody>
      </p:sp>
    </p:spTree>
    <p:extLst>
      <p:ext uri="{BB962C8B-B14F-4D97-AF65-F5344CB8AC3E}">
        <p14:creationId xmlns:p14="http://schemas.microsoft.com/office/powerpoint/2010/main" val="597890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CC10B2-B8E9-9AE8-24F7-28BBDDDD679E}"/>
              </a:ext>
            </a:extLst>
          </p:cNvPr>
          <p:cNvSpPr>
            <a:spLocks noGrp="1"/>
          </p:cNvSpPr>
          <p:nvPr>
            <p:ph type="dt" sz="half" idx="10"/>
          </p:nvPr>
        </p:nvSpPr>
        <p:spPr/>
        <p:txBody>
          <a:bodyPr/>
          <a:lstStyle/>
          <a:p>
            <a:fld id="{E08854BB-BBFE-3444-B45E-E212ABA054FC}" type="datetimeFigureOut">
              <a:rPr lang="en-MT" smtClean="0"/>
              <a:t>14/05/2022</a:t>
            </a:fld>
            <a:endParaRPr lang="en-MT"/>
          </a:p>
        </p:txBody>
      </p:sp>
      <p:sp>
        <p:nvSpPr>
          <p:cNvPr id="3" name="Footer Placeholder 2">
            <a:extLst>
              <a:ext uri="{FF2B5EF4-FFF2-40B4-BE49-F238E27FC236}">
                <a16:creationId xmlns:a16="http://schemas.microsoft.com/office/drawing/2014/main" id="{A2822F0F-8AF8-B4F5-F31C-CA375FCDF95B}"/>
              </a:ext>
            </a:extLst>
          </p:cNvPr>
          <p:cNvSpPr>
            <a:spLocks noGrp="1"/>
          </p:cNvSpPr>
          <p:nvPr>
            <p:ph type="ftr" sz="quarter" idx="11"/>
          </p:nvPr>
        </p:nvSpPr>
        <p:spPr/>
        <p:txBody>
          <a:bodyPr/>
          <a:lstStyle/>
          <a:p>
            <a:endParaRPr lang="en-MT"/>
          </a:p>
        </p:txBody>
      </p:sp>
      <p:sp>
        <p:nvSpPr>
          <p:cNvPr id="4" name="Slide Number Placeholder 3">
            <a:extLst>
              <a:ext uri="{FF2B5EF4-FFF2-40B4-BE49-F238E27FC236}">
                <a16:creationId xmlns:a16="http://schemas.microsoft.com/office/drawing/2014/main" id="{D4E4566F-FA56-0D9F-DDD2-E4C56706A7F7}"/>
              </a:ext>
            </a:extLst>
          </p:cNvPr>
          <p:cNvSpPr>
            <a:spLocks noGrp="1"/>
          </p:cNvSpPr>
          <p:nvPr>
            <p:ph type="sldNum" sz="quarter" idx="12"/>
          </p:nvPr>
        </p:nvSpPr>
        <p:spPr/>
        <p:txBody>
          <a:bodyPr/>
          <a:lstStyle/>
          <a:p>
            <a:fld id="{85DF8013-406F-3840-8558-F49F1C67373C}" type="slidenum">
              <a:rPr lang="en-MT" smtClean="0"/>
              <a:t>‹#›</a:t>
            </a:fld>
            <a:endParaRPr lang="en-MT"/>
          </a:p>
        </p:txBody>
      </p:sp>
    </p:spTree>
    <p:extLst>
      <p:ext uri="{BB962C8B-B14F-4D97-AF65-F5344CB8AC3E}">
        <p14:creationId xmlns:p14="http://schemas.microsoft.com/office/powerpoint/2010/main" val="1165549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5D8E2-9081-F5FF-6FA0-31852F6AFEB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MT"/>
          </a:p>
        </p:txBody>
      </p:sp>
      <p:sp>
        <p:nvSpPr>
          <p:cNvPr id="3" name="Content Placeholder 2">
            <a:extLst>
              <a:ext uri="{FF2B5EF4-FFF2-40B4-BE49-F238E27FC236}">
                <a16:creationId xmlns:a16="http://schemas.microsoft.com/office/drawing/2014/main" id="{1243CAC0-3DD5-7651-F478-A4C5274630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T"/>
          </a:p>
        </p:txBody>
      </p:sp>
      <p:sp>
        <p:nvSpPr>
          <p:cNvPr id="4" name="Text Placeholder 3">
            <a:extLst>
              <a:ext uri="{FF2B5EF4-FFF2-40B4-BE49-F238E27FC236}">
                <a16:creationId xmlns:a16="http://schemas.microsoft.com/office/drawing/2014/main" id="{B3076C11-99BA-6BA1-E2B5-A77C14C84C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868AC77-4578-A208-E987-F215FB415A5C}"/>
              </a:ext>
            </a:extLst>
          </p:cNvPr>
          <p:cNvSpPr>
            <a:spLocks noGrp="1"/>
          </p:cNvSpPr>
          <p:nvPr>
            <p:ph type="dt" sz="half" idx="10"/>
          </p:nvPr>
        </p:nvSpPr>
        <p:spPr/>
        <p:txBody>
          <a:bodyPr/>
          <a:lstStyle/>
          <a:p>
            <a:fld id="{E08854BB-BBFE-3444-B45E-E212ABA054FC}" type="datetimeFigureOut">
              <a:rPr lang="en-MT" smtClean="0"/>
              <a:t>14/05/2022</a:t>
            </a:fld>
            <a:endParaRPr lang="en-MT"/>
          </a:p>
        </p:txBody>
      </p:sp>
      <p:sp>
        <p:nvSpPr>
          <p:cNvPr id="6" name="Footer Placeholder 5">
            <a:extLst>
              <a:ext uri="{FF2B5EF4-FFF2-40B4-BE49-F238E27FC236}">
                <a16:creationId xmlns:a16="http://schemas.microsoft.com/office/drawing/2014/main" id="{9DC79554-1A7F-6BF0-D6A1-99FF85F8ED46}"/>
              </a:ext>
            </a:extLst>
          </p:cNvPr>
          <p:cNvSpPr>
            <a:spLocks noGrp="1"/>
          </p:cNvSpPr>
          <p:nvPr>
            <p:ph type="ftr" sz="quarter" idx="11"/>
          </p:nvPr>
        </p:nvSpPr>
        <p:spPr/>
        <p:txBody>
          <a:bodyPr/>
          <a:lstStyle/>
          <a:p>
            <a:endParaRPr lang="en-MT"/>
          </a:p>
        </p:txBody>
      </p:sp>
      <p:sp>
        <p:nvSpPr>
          <p:cNvPr id="7" name="Slide Number Placeholder 6">
            <a:extLst>
              <a:ext uri="{FF2B5EF4-FFF2-40B4-BE49-F238E27FC236}">
                <a16:creationId xmlns:a16="http://schemas.microsoft.com/office/drawing/2014/main" id="{09BD9D79-EB00-BEB6-9198-9C97397FDE3F}"/>
              </a:ext>
            </a:extLst>
          </p:cNvPr>
          <p:cNvSpPr>
            <a:spLocks noGrp="1"/>
          </p:cNvSpPr>
          <p:nvPr>
            <p:ph type="sldNum" sz="quarter" idx="12"/>
          </p:nvPr>
        </p:nvSpPr>
        <p:spPr/>
        <p:txBody>
          <a:bodyPr/>
          <a:lstStyle/>
          <a:p>
            <a:fld id="{85DF8013-406F-3840-8558-F49F1C67373C}" type="slidenum">
              <a:rPr lang="en-MT" smtClean="0"/>
              <a:t>‹#›</a:t>
            </a:fld>
            <a:endParaRPr lang="en-MT"/>
          </a:p>
        </p:txBody>
      </p:sp>
    </p:spTree>
    <p:extLst>
      <p:ext uri="{BB962C8B-B14F-4D97-AF65-F5344CB8AC3E}">
        <p14:creationId xmlns:p14="http://schemas.microsoft.com/office/powerpoint/2010/main" val="2364340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FC70C-2FAC-F379-BE2A-A09F0F0F597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MT"/>
          </a:p>
        </p:txBody>
      </p:sp>
      <p:sp>
        <p:nvSpPr>
          <p:cNvPr id="3" name="Picture Placeholder 2">
            <a:extLst>
              <a:ext uri="{FF2B5EF4-FFF2-40B4-BE49-F238E27FC236}">
                <a16:creationId xmlns:a16="http://schemas.microsoft.com/office/drawing/2014/main" id="{32DED94C-7251-C9EE-0E1B-459719A586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T"/>
          </a:p>
        </p:txBody>
      </p:sp>
      <p:sp>
        <p:nvSpPr>
          <p:cNvPr id="4" name="Text Placeholder 3">
            <a:extLst>
              <a:ext uri="{FF2B5EF4-FFF2-40B4-BE49-F238E27FC236}">
                <a16:creationId xmlns:a16="http://schemas.microsoft.com/office/drawing/2014/main" id="{E93055F6-4124-B3EA-3BE4-51965F3F64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CBC43F2-BDB7-96B0-BBC9-50056AA4CF10}"/>
              </a:ext>
            </a:extLst>
          </p:cNvPr>
          <p:cNvSpPr>
            <a:spLocks noGrp="1"/>
          </p:cNvSpPr>
          <p:nvPr>
            <p:ph type="dt" sz="half" idx="10"/>
          </p:nvPr>
        </p:nvSpPr>
        <p:spPr/>
        <p:txBody>
          <a:bodyPr/>
          <a:lstStyle/>
          <a:p>
            <a:fld id="{E08854BB-BBFE-3444-B45E-E212ABA054FC}" type="datetimeFigureOut">
              <a:rPr lang="en-MT" smtClean="0"/>
              <a:t>14/05/2022</a:t>
            </a:fld>
            <a:endParaRPr lang="en-MT"/>
          </a:p>
        </p:txBody>
      </p:sp>
      <p:sp>
        <p:nvSpPr>
          <p:cNvPr id="6" name="Footer Placeholder 5">
            <a:extLst>
              <a:ext uri="{FF2B5EF4-FFF2-40B4-BE49-F238E27FC236}">
                <a16:creationId xmlns:a16="http://schemas.microsoft.com/office/drawing/2014/main" id="{DF20ADB8-235C-CD76-E8B5-FBB819B10A22}"/>
              </a:ext>
            </a:extLst>
          </p:cNvPr>
          <p:cNvSpPr>
            <a:spLocks noGrp="1"/>
          </p:cNvSpPr>
          <p:nvPr>
            <p:ph type="ftr" sz="quarter" idx="11"/>
          </p:nvPr>
        </p:nvSpPr>
        <p:spPr/>
        <p:txBody>
          <a:bodyPr/>
          <a:lstStyle/>
          <a:p>
            <a:endParaRPr lang="en-MT"/>
          </a:p>
        </p:txBody>
      </p:sp>
      <p:sp>
        <p:nvSpPr>
          <p:cNvPr id="7" name="Slide Number Placeholder 6">
            <a:extLst>
              <a:ext uri="{FF2B5EF4-FFF2-40B4-BE49-F238E27FC236}">
                <a16:creationId xmlns:a16="http://schemas.microsoft.com/office/drawing/2014/main" id="{32430DE1-B4FF-A2DB-C50C-C21422FEE834}"/>
              </a:ext>
            </a:extLst>
          </p:cNvPr>
          <p:cNvSpPr>
            <a:spLocks noGrp="1"/>
          </p:cNvSpPr>
          <p:nvPr>
            <p:ph type="sldNum" sz="quarter" idx="12"/>
          </p:nvPr>
        </p:nvSpPr>
        <p:spPr/>
        <p:txBody>
          <a:bodyPr/>
          <a:lstStyle/>
          <a:p>
            <a:fld id="{85DF8013-406F-3840-8558-F49F1C67373C}" type="slidenum">
              <a:rPr lang="en-MT" smtClean="0"/>
              <a:t>‹#›</a:t>
            </a:fld>
            <a:endParaRPr lang="en-MT"/>
          </a:p>
        </p:txBody>
      </p:sp>
    </p:spTree>
    <p:extLst>
      <p:ext uri="{BB962C8B-B14F-4D97-AF65-F5344CB8AC3E}">
        <p14:creationId xmlns:p14="http://schemas.microsoft.com/office/powerpoint/2010/main" val="3762513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DD8A05-782F-3BE3-A704-CBEFB41169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MT"/>
          </a:p>
        </p:txBody>
      </p:sp>
      <p:sp>
        <p:nvSpPr>
          <p:cNvPr id="3" name="Text Placeholder 2">
            <a:extLst>
              <a:ext uri="{FF2B5EF4-FFF2-40B4-BE49-F238E27FC236}">
                <a16:creationId xmlns:a16="http://schemas.microsoft.com/office/drawing/2014/main" id="{16D076D0-33C6-F5A7-A8B8-CA5F6A23C6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T"/>
          </a:p>
        </p:txBody>
      </p:sp>
      <p:sp>
        <p:nvSpPr>
          <p:cNvPr id="4" name="Date Placeholder 3">
            <a:extLst>
              <a:ext uri="{FF2B5EF4-FFF2-40B4-BE49-F238E27FC236}">
                <a16:creationId xmlns:a16="http://schemas.microsoft.com/office/drawing/2014/main" id="{6051BD95-E759-E507-AF80-7B93A8AE51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8854BB-BBFE-3444-B45E-E212ABA054FC}" type="datetimeFigureOut">
              <a:rPr lang="en-MT" smtClean="0"/>
              <a:t>14/05/2022</a:t>
            </a:fld>
            <a:endParaRPr lang="en-MT"/>
          </a:p>
        </p:txBody>
      </p:sp>
      <p:sp>
        <p:nvSpPr>
          <p:cNvPr id="5" name="Footer Placeholder 4">
            <a:extLst>
              <a:ext uri="{FF2B5EF4-FFF2-40B4-BE49-F238E27FC236}">
                <a16:creationId xmlns:a16="http://schemas.microsoft.com/office/drawing/2014/main" id="{71A95A5B-0D0F-7B32-080D-3F2EC9A28F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T"/>
          </a:p>
        </p:txBody>
      </p:sp>
      <p:sp>
        <p:nvSpPr>
          <p:cNvPr id="6" name="Slide Number Placeholder 5">
            <a:extLst>
              <a:ext uri="{FF2B5EF4-FFF2-40B4-BE49-F238E27FC236}">
                <a16:creationId xmlns:a16="http://schemas.microsoft.com/office/drawing/2014/main" id="{7F7B4961-410D-A7F9-CCC9-C38474A52D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DF8013-406F-3840-8558-F49F1C67373C}" type="slidenum">
              <a:rPr lang="en-MT" smtClean="0"/>
              <a:t>‹#›</a:t>
            </a:fld>
            <a:endParaRPr lang="en-MT"/>
          </a:p>
        </p:txBody>
      </p:sp>
    </p:spTree>
    <p:extLst>
      <p:ext uri="{BB962C8B-B14F-4D97-AF65-F5344CB8AC3E}">
        <p14:creationId xmlns:p14="http://schemas.microsoft.com/office/powerpoint/2010/main" val="1469893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1D405-F7AD-F94A-77EA-E620CAAD283B}"/>
              </a:ext>
            </a:extLst>
          </p:cNvPr>
          <p:cNvSpPr>
            <a:spLocks noGrp="1"/>
          </p:cNvSpPr>
          <p:nvPr>
            <p:ph type="ctrTitle"/>
          </p:nvPr>
        </p:nvSpPr>
        <p:spPr/>
        <p:txBody>
          <a:bodyPr>
            <a:normAutofit/>
          </a:bodyPr>
          <a:lstStyle/>
          <a:p>
            <a:r>
              <a:rPr lang="en-MT" dirty="0"/>
              <a:t>Validation of data </a:t>
            </a:r>
            <a:br>
              <a:rPr lang="en-MT" dirty="0"/>
            </a:br>
            <a:r>
              <a:rPr lang="en-MT" dirty="0"/>
              <a:t> </a:t>
            </a:r>
          </a:p>
        </p:txBody>
      </p:sp>
      <p:sp>
        <p:nvSpPr>
          <p:cNvPr id="3" name="Subtitle 2">
            <a:extLst>
              <a:ext uri="{FF2B5EF4-FFF2-40B4-BE49-F238E27FC236}">
                <a16:creationId xmlns:a16="http://schemas.microsoft.com/office/drawing/2014/main" id="{96379D79-BF5A-CAF9-846A-139A4956B7CB}"/>
              </a:ext>
            </a:extLst>
          </p:cNvPr>
          <p:cNvSpPr>
            <a:spLocks noGrp="1"/>
          </p:cNvSpPr>
          <p:nvPr>
            <p:ph type="subTitle" idx="1"/>
          </p:nvPr>
        </p:nvSpPr>
        <p:spPr/>
        <p:txBody>
          <a:bodyPr/>
          <a:lstStyle/>
          <a:p>
            <a:endParaRPr lang="en-MT"/>
          </a:p>
        </p:txBody>
      </p:sp>
    </p:spTree>
    <p:extLst>
      <p:ext uri="{BB962C8B-B14F-4D97-AF65-F5344CB8AC3E}">
        <p14:creationId xmlns:p14="http://schemas.microsoft.com/office/powerpoint/2010/main" val="1493821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615B4-EA84-7BA2-0B61-08116899D7DD}"/>
              </a:ext>
            </a:extLst>
          </p:cNvPr>
          <p:cNvSpPr>
            <a:spLocks noGrp="1"/>
          </p:cNvSpPr>
          <p:nvPr>
            <p:ph type="title"/>
          </p:nvPr>
        </p:nvSpPr>
        <p:spPr/>
        <p:txBody>
          <a:bodyPr/>
          <a:lstStyle/>
          <a:p>
            <a:r>
              <a:rPr lang="en-GB" dirty="0"/>
              <a:t>Data collection </a:t>
            </a:r>
            <a:br>
              <a:rPr lang="en-GB" dirty="0"/>
            </a:br>
            <a:endParaRPr lang="en-MT" dirty="0"/>
          </a:p>
        </p:txBody>
      </p:sp>
      <p:sp>
        <p:nvSpPr>
          <p:cNvPr id="3" name="Content Placeholder 2">
            <a:extLst>
              <a:ext uri="{FF2B5EF4-FFF2-40B4-BE49-F238E27FC236}">
                <a16:creationId xmlns:a16="http://schemas.microsoft.com/office/drawing/2014/main" id="{4F97555C-FD2E-EFBA-9EDF-E635362105B6}"/>
              </a:ext>
            </a:extLst>
          </p:cNvPr>
          <p:cNvSpPr>
            <a:spLocks noGrp="1"/>
          </p:cNvSpPr>
          <p:nvPr>
            <p:ph idx="1"/>
          </p:nvPr>
        </p:nvSpPr>
        <p:spPr/>
        <p:txBody>
          <a:bodyPr/>
          <a:lstStyle/>
          <a:p>
            <a:r>
              <a:rPr lang="en-GB" dirty="0"/>
              <a:t>Keras was used to collect the data, which is an interface that makes employing TensorFlow functions easier.</a:t>
            </a:r>
          </a:p>
          <a:p>
            <a:pPr marL="0" indent="0">
              <a:buNone/>
            </a:pPr>
            <a:endParaRPr lang="en-GB" dirty="0"/>
          </a:p>
          <a:p>
            <a:r>
              <a:rPr lang="en-GB" dirty="0"/>
              <a:t>It gives accurate data for each model trained, such as data loss for </a:t>
            </a:r>
          </a:p>
          <a:p>
            <a:pPr marL="0" indent="0">
              <a:buNone/>
            </a:pPr>
            <a:r>
              <a:rPr lang="en-GB" dirty="0"/>
              <a:t>    both datasets and accuracy rates for each model.</a:t>
            </a:r>
          </a:p>
        </p:txBody>
      </p:sp>
    </p:spTree>
    <p:extLst>
      <p:ext uri="{BB962C8B-B14F-4D97-AF65-F5344CB8AC3E}">
        <p14:creationId xmlns:p14="http://schemas.microsoft.com/office/powerpoint/2010/main" val="2495784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3B7C2-E9DA-78E2-AC36-76A6EBD59C30}"/>
              </a:ext>
            </a:extLst>
          </p:cNvPr>
          <p:cNvSpPr>
            <a:spLocks noGrp="1"/>
          </p:cNvSpPr>
          <p:nvPr>
            <p:ph type="title"/>
          </p:nvPr>
        </p:nvSpPr>
        <p:spPr/>
        <p:txBody>
          <a:bodyPr/>
          <a:lstStyle/>
          <a:p>
            <a:r>
              <a:rPr lang="en-MT" dirty="0"/>
              <a:t>Variables under study 	</a:t>
            </a:r>
          </a:p>
        </p:txBody>
      </p:sp>
      <p:sp>
        <p:nvSpPr>
          <p:cNvPr id="3" name="Content Placeholder 2">
            <a:extLst>
              <a:ext uri="{FF2B5EF4-FFF2-40B4-BE49-F238E27FC236}">
                <a16:creationId xmlns:a16="http://schemas.microsoft.com/office/drawing/2014/main" id="{82F6F239-E766-8457-DC5D-913FD6E3CB40}"/>
              </a:ext>
            </a:extLst>
          </p:cNvPr>
          <p:cNvSpPr>
            <a:spLocks noGrp="1"/>
          </p:cNvSpPr>
          <p:nvPr>
            <p:ph idx="1"/>
          </p:nvPr>
        </p:nvSpPr>
        <p:spPr/>
        <p:txBody>
          <a:bodyPr/>
          <a:lstStyle/>
          <a:p>
            <a:r>
              <a:rPr lang="en-GB" dirty="0"/>
              <a:t>The accuracy of the models is the dependent variable.</a:t>
            </a:r>
          </a:p>
          <a:p>
            <a:pPr marL="0" indent="0">
              <a:buNone/>
            </a:pPr>
            <a:endParaRPr lang="en-GB" dirty="0"/>
          </a:p>
          <a:p>
            <a:r>
              <a:rPr lang="en-GB" dirty="0"/>
              <a:t>The independent variables, or distortions that have an impact on the dependent variables, are the different types and amounts of distortions that are being added to the dataset.</a:t>
            </a:r>
          </a:p>
        </p:txBody>
      </p:sp>
    </p:spTree>
    <p:extLst>
      <p:ext uri="{BB962C8B-B14F-4D97-AF65-F5344CB8AC3E}">
        <p14:creationId xmlns:p14="http://schemas.microsoft.com/office/powerpoint/2010/main" val="1477912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68D4A-23B3-38C3-816B-64C651E1A885}"/>
              </a:ext>
            </a:extLst>
          </p:cNvPr>
          <p:cNvSpPr>
            <a:spLocks noGrp="1"/>
          </p:cNvSpPr>
          <p:nvPr>
            <p:ph type="title"/>
          </p:nvPr>
        </p:nvSpPr>
        <p:spPr/>
        <p:txBody>
          <a:bodyPr/>
          <a:lstStyle/>
          <a:p>
            <a:r>
              <a:rPr lang="en-MT" dirty="0"/>
              <a:t>Tools for analysis </a:t>
            </a:r>
          </a:p>
        </p:txBody>
      </p:sp>
      <p:sp>
        <p:nvSpPr>
          <p:cNvPr id="3" name="Content Placeholder 2">
            <a:extLst>
              <a:ext uri="{FF2B5EF4-FFF2-40B4-BE49-F238E27FC236}">
                <a16:creationId xmlns:a16="http://schemas.microsoft.com/office/drawing/2014/main" id="{CC73F688-2C83-1B3A-0D58-6D9D5F9933C9}"/>
              </a:ext>
            </a:extLst>
          </p:cNvPr>
          <p:cNvSpPr>
            <a:spLocks noGrp="1"/>
          </p:cNvSpPr>
          <p:nvPr>
            <p:ph idx="1"/>
          </p:nvPr>
        </p:nvSpPr>
        <p:spPr/>
        <p:txBody>
          <a:bodyPr/>
          <a:lstStyle/>
          <a:p>
            <a:r>
              <a:rPr lang="en-GB" dirty="0"/>
              <a:t>To analyse the data, all of the essential information was gathered in an Excel spreadsheet and examined later. Excel formulas were utilised to easily average the data collected rather than doing it manually to avoid human error.</a:t>
            </a:r>
          </a:p>
          <a:p>
            <a:pPr marL="0" indent="0">
              <a:buNone/>
            </a:pPr>
            <a:endParaRPr lang="en-GB" dirty="0"/>
          </a:p>
          <a:p>
            <a:r>
              <a:rPr lang="en-GB" dirty="0"/>
              <a:t>Excel charts were made to make the data collected easier to understand and visualise.</a:t>
            </a:r>
          </a:p>
        </p:txBody>
      </p:sp>
    </p:spTree>
    <p:extLst>
      <p:ext uri="{BB962C8B-B14F-4D97-AF65-F5344CB8AC3E}">
        <p14:creationId xmlns:p14="http://schemas.microsoft.com/office/powerpoint/2010/main" val="2602195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A3474-8B77-C54E-ECC9-E41E48435A82}"/>
              </a:ext>
            </a:extLst>
          </p:cNvPr>
          <p:cNvSpPr>
            <a:spLocks noGrp="1"/>
          </p:cNvSpPr>
          <p:nvPr>
            <p:ph type="title"/>
          </p:nvPr>
        </p:nvSpPr>
        <p:spPr/>
        <p:txBody>
          <a:bodyPr/>
          <a:lstStyle/>
          <a:p>
            <a:r>
              <a:rPr lang="en-GB" dirty="0"/>
              <a:t>Why the collected data is valid </a:t>
            </a:r>
            <a:br>
              <a:rPr lang="en-GB" dirty="0"/>
            </a:br>
            <a:endParaRPr lang="en-MT" dirty="0"/>
          </a:p>
        </p:txBody>
      </p:sp>
      <p:sp>
        <p:nvSpPr>
          <p:cNvPr id="3" name="Content Placeholder 2">
            <a:extLst>
              <a:ext uri="{FF2B5EF4-FFF2-40B4-BE49-F238E27FC236}">
                <a16:creationId xmlns:a16="http://schemas.microsoft.com/office/drawing/2014/main" id="{95948594-E734-60BA-C4C0-0E8D80F19373}"/>
              </a:ext>
            </a:extLst>
          </p:cNvPr>
          <p:cNvSpPr>
            <a:spLocks noGrp="1"/>
          </p:cNvSpPr>
          <p:nvPr>
            <p:ph idx="1"/>
          </p:nvPr>
        </p:nvSpPr>
        <p:spPr/>
        <p:txBody>
          <a:bodyPr>
            <a:normAutofit/>
          </a:bodyPr>
          <a:lstStyle/>
          <a:p>
            <a:r>
              <a:rPr lang="en-GB" sz="2000" dirty="0"/>
              <a:t>The study was carried out by introducing distortions to the test dataset only and then using transfer learning to determine the model's accuracy, followed by using transfer learning again but this time adding distortions to the train and test datasets.</a:t>
            </a:r>
          </a:p>
          <a:p>
            <a:endParaRPr lang="en-GB" sz="2000" dirty="0"/>
          </a:p>
          <a:p>
            <a:r>
              <a:rPr lang="en-GB" sz="2000" dirty="0"/>
              <a:t>The distortions were introduced in 5 increments, and the model's output data was listed. So that the two types of models may be compared afterwards to see if there were any changes in </a:t>
            </a:r>
            <a:r>
              <a:rPr lang="en-GB" sz="2000" dirty="0" err="1"/>
              <a:t>accuracyor</a:t>
            </a:r>
            <a:r>
              <a:rPr lang="en-GB" sz="2000" dirty="0"/>
              <a:t> if any patterns emerged.</a:t>
            </a:r>
          </a:p>
          <a:p>
            <a:endParaRPr lang="en-GB" sz="2000" dirty="0"/>
          </a:p>
          <a:p>
            <a:r>
              <a:rPr lang="en-GB" sz="2000" dirty="0"/>
              <a:t>All of the models were trained four times, and the accuracy of the models was averaged in the study.</a:t>
            </a:r>
          </a:p>
          <a:p>
            <a:endParaRPr lang="en-GB" sz="2000" dirty="0"/>
          </a:p>
          <a:p>
            <a:r>
              <a:rPr lang="en-GB" sz="2000" dirty="0"/>
              <a:t>Overfitting and underfitting were also considered.</a:t>
            </a:r>
          </a:p>
        </p:txBody>
      </p:sp>
    </p:spTree>
    <p:extLst>
      <p:ext uri="{BB962C8B-B14F-4D97-AF65-F5344CB8AC3E}">
        <p14:creationId xmlns:p14="http://schemas.microsoft.com/office/powerpoint/2010/main" val="2386519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13AA4-3283-4283-18A4-42E5FE0354E4}"/>
              </a:ext>
            </a:extLst>
          </p:cNvPr>
          <p:cNvSpPr>
            <a:spLocks noGrp="1"/>
          </p:cNvSpPr>
          <p:nvPr>
            <p:ph type="title"/>
          </p:nvPr>
        </p:nvSpPr>
        <p:spPr/>
        <p:txBody>
          <a:bodyPr/>
          <a:lstStyle/>
          <a:p>
            <a:r>
              <a:rPr lang="en-MT" dirty="0"/>
              <a:t>Limitations</a:t>
            </a:r>
          </a:p>
        </p:txBody>
      </p:sp>
      <p:sp>
        <p:nvSpPr>
          <p:cNvPr id="3" name="Content Placeholder 2">
            <a:extLst>
              <a:ext uri="{FF2B5EF4-FFF2-40B4-BE49-F238E27FC236}">
                <a16:creationId xmlns:a16="http://schemas.microsoft.com/office/drawing/2014/main" id="{8F9431A6-80B7-7D3A-FF6B-67E45811294B}"/>
              </a:ext>
            </a:extLst>
          </p:cNvPr>
          <p:cNvSpPr>
            <a:spLocks noGrp="1"/>
          </p:cNvSpPr>
          <p:nvPr>
            <p:ph idx="1"/>
          </p:nvPr>
        </p:nvSpPr>
        <p:spPr/>
        <p:txBody>
          <a:bodyPr>
            <a:normAutofit fontScale="92500"/>
          </a:bodyPr>
          <a:lstStyle/>
          <a:p>
            <a:pPr>
              <a:lnSpc>
                <a:spcPct val="150000"/>
              </a:lnSpc>
            </a:pPr>
            <a:r>
              <a:rPr lang="en-GB" sz="2000" dirty="0"/>
              <a:t>Since training models takes a long time, the dataset could not be extremely large due to time constraints. To lessen the impact on the </a:t>
            </a:r>
            <a:r>
              <a:rPr lang="en-GB" sz="2000" dirty="0" err="1"/>
              <a:t>study,certain</a:t>
            </a:r>
            <a:r>
              <a:rPr lang="en-GB" sz="2000" dirty="0"/>
              <a:t> images were eliminated from the dataset, in order to reduce multiple images of the same person and instead have more people with fewer images of themselves.</a:t>
            </a:r>
            <a:endParaRPr lang="en-GB" sz="1600" dirty="0"/>
          </a:p>
          <a:p>
            <a:pPr>
              <a:lnSpc>
                <a:spcPct val="150000"/>
              </a:lnSpc>
            </a:pPr>
            <a:r>
              <a:rPr lang="en-GB" sz="2200" dirty="0"/>
              <a:t>Another constraint was that, as a beginner to the area of study, I didn't have the technical skills to modify the code, even though I understood how it functioned. However I tried </a:t>
            </a:r>
            <a:r>
              <a:rPr lang="en-GB" sz="2200" dirty="0" err="1"/>
              <a:t>toimprove</a:t>
            </a:r>
            <a:r>
              <a:rPr lang="en-GB" sz="2200" dirty="0"/>
              <a:t> this by  researching,  for example, I had no idea what overfitting and underfitting were, but after some research, I was able to implement </a:t>
            </a:r>
            <a:r>
              <a:rPr lang="en-GB" sz="2200" dirty="0" err="1"/>
              <a:t>callbacks</a:t>
            </a:r>
            <a:r>
              <a:rPr lang="en-GB" sz="2200" dirty="0"/>
              <a:t> to make the code more robust and have legitimate data.</a:t>
            </a:r>
          </a:p>
          <a:p>
            <a:endParaRPr lang="en-MT" dirty="0"/>
          </a:p>
        </p:txBody>
      </p:sp>
    </p:spTree>
    <p:extLst>
      <p:ext uri="{BB962C8B-B14F-4D97-AF65-F5344CB8AC3E}">
        <p14:creationId xmlns:p14="http://schemas.microsoft.com/office/powerpoint/2010/main" val="22984854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747</TotalTime>
  <Words>406</Words>
  <Application>Microsoft Macintosh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Validation of data   </vt:lpstr>
      <vt:lpstr>Data collection  </vt:lpstr>
      <vt:lpstr>Variables under study  </vt:lpstr>
      <vt:lpstr>Tools for analysis </vt:lpstr>
      <vt:lpstr>Why the collected data is valid  </vt:lpstr>
      <vt:lpstr>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Validation of data   </dc:title>
  <dc:creator>Matthew Grima</dc:creator>
  <cp:lastModifiedBy>Matthew Grima</cp:lastModifiedBy>
  <cp:revision>1</cp:revision>
  <dcterms:created xsi:type="dcterms:W3CDTF">2022-05-14T08:06:39Z</dcterms:created>
  <dcterms:modified xsi:type="dcterms:W3CDTF">2022-05-14T20:34:30Z</dcterms:modified>
</cp:coreProperties>
</file>