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handoutMasterIdLst>
    <p:handoutMasterId r:id="rId77"/>
  </p:handoutMasterIdLst>
  <p:sldIdLst>
    <p:sldId id="256" r:id="rId2"/>
    <p:sldId id="382" r:id="rId3"/>
    <p:sldId id="258" r:id="rId4"/>
    <p:sldId id="386" r:id="rId5"/>
    <p:sldId id="381" r:id="rId6"/>
    <p:sldId id="514" r:id="rId7"/>
    <p:sldId id="387" r:id="rId8"/>
    <p:sldId id="388" r:id="rId9"/>
    <p:sldId id="389" r:id="rId10"/>
    <p:sldId id="390" r:id="rId11"/>
    <p:sldId id="391" r:id="rId12"/>
    <p:sldId id="400" r:id="rId13"/>
    <p:sldId id="393" r:id="rId14"/>
    <p:sldId id="394" r:id="rId15"/>
    <p:sldId id="397" r:id="rId16"/>
    <p:sldId id="365" r:id="rId17"/>
    <p:sldId id="399" r:id="rId18"/>
    <p:sldId id="401" r:id="rId19"/>
    <p:sldId id="380" r:id="rId20"/>
    <p:sldId id="402" r:id="rId21"/>
    <p:sldId id="366" r:id="rId22"/>
    <p:sldId id="403" r:id="rId23"/>
    <p:sldId id="405" r:id="rId24"/>
    <p:sldId id="491" r:id="rId25"/>
    <p:sldId id="492" r:id="rId26"/>
    <p:sldId id="493" r:id="rId27"/>
    <p:sldId id="495" r:id="rId28"/>
    <p:sldId id="497" r:id="rId29"/>
    <p:sldId id="498" r:id="rId30"/>
    <p:sldId id="500" r:id="rId31"/>
    <p:sldId id="406" r:id="rId32"/>
    <p:sldId id="407" r:id="rId33"/>
    <p:sldId id="408" r:id="rId34"/>
    <p:sldId id="446" r:id="rId35"/>
    <p:sldId id="448" r:id="rId36"/>
    <p:sldId id="449" r:id="rId37"/>
    <p:sldId id="445" r:id="rId38"/>
    <p:sldId id="450" r:id="rId39"/>
    <p:sldId id="451" r:id="rId40"/>
    <p:sldId id="452" r:id="rId41"/>
    <p:sldId id="453" r:id="rId42"/>
    <p:sldId id="454" r:id="rId43"/>
    <p:sldId id="455" r:id="rId44"/>
    <p:sldId id="456" r:id="rId45"/>
    <p:sldId id="457" r:id="rId46"/>
    <p:sldId id="458" r:id="rId47"/>
    <p:sldId id="459" r:id="rId48"/>
    <p:sldId id="460" r:id="rId49"/>
    <p:sldId id="464" r:id="rId50"/>
    <p:sldId id="465" r:id="rId51"/>
    <p:sldId id="480" r:id="rId52"/>
    <p:sldId id="481" r:id="rId53"/>
    <p:sldId id="482" r:id="rId54"/>
    <p:sldId id="485" r:id="rId55"/>
    <p:sldId id="487" r:id="rId56"/>
    <p:sldId id="489" r:id="rId57"/>
    <p:sldId id="469" r:id="rId58"/>
    <p:sldId id="470" r:id="rId59"/>
    <p:sldId id="471" r:id="rId60"/>
    <p:sldId id="474" r:id="rId61"/>
    <p:sldId id="475" r:id="rId62"/>
    <p:sldId id="476" r:id="rId63"/>
    <p:sldId id="477" r:id="rId64"/>
    <p:sldId id="479" r:id="rId65"/>
    <p:sldId id="483" r:id="rId66"/>
    <p:sldId id="501" r:id="rId67"/>
    <p:sldId id="484" r:id="rId68"/>
    <p:sldId id="502" r:id="rId69"/>
    <p:sldId id="503" r:id="rId70"/>
    <p:sldId id="504" r:id="rId71"/>
    <p:sldId id="505" r:id="rId72"/>
    <p:sldId id="507" r:id="rId73"/>
    <p:sldId id="508" r:id="rId74"/>
    <p:sldId id="383" r:id="rId75"/>
  </p:sldIdLst>
  <p:sldSz cx="9144000" cy="6858000" type="screen4x3"/>
  <p:notesSz cx="7053263" cy="93091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6600CC"/>
    <a:srgbClr val="33CC33"/>
    <a:srgbClr val="CC6600"/>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3" d="100"/>
          <a:sy n="63" d="100"/>
        </p:scale>
        <p:origin x="1720"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31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62.xml"/><Relationship Id="rId3" Type="http://schemas.openxmlformats.org/officeDocument/2006/relationships/slide" Target="slides/slide56.xml"/><Relationship Id="rId7" Type="http://schemas.openxmlformats.org/officeDocument/2006/relationships/slide" Target="slides/slide61.xml"/><Relationship Id="rId2" Type="http://schemas.openxmlformats.org/officeDocument/2006/relationships/slide" Target="slides/slide23.xml"/><Relationship Id="rId1" Type="http://schemas.openxmlformats.org/officeDocument/2006/relationships/slide" Target="slides/slide6.xml"/><Relationship Id="rId6" Type="http://schemas.openxmlformats.org/officeDocument/2006/relationships/slide" Target="slides/slide60.xml"/><Relationship Id="rId11" Type="http://schemas.openxmlformats.org/officeDocument/2006/relationships/slide" Target="slides/slide65.xml"/><Relationship Id="rId5" Type="http://schemas.openxmlformats.org/officeDocument/2006/relationships/slide" Target="slides/slide59.xml"/><Relationship Id="rId10" Type="http://schemas.openxmlformats.org/officeDocument/2006/relationships/slide" Target="slides/slide64.xml"/><Relationship Id="rId4" Type="http://schemas.openxmlformats.org/officeDocument/2006/relationships/slide" Target="slides/slide57.xml"/><Relationship Id="rId9"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pPr>
              <a:defRPr/>
            </a:pPr>
            <a:fld id="{7F4AE694-80EC-43EE-9EA7-7F617EAAB9E7}" type="datetimeFigureOut">
              <a:rPr lang="en-US"/>
              <a:pPr>
                <a:defRPr/>
              </a:pPr>
              <a:t>5/27/2024</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pPr>
              <a:defRPr/>
            </a:pPr>
            <a:fld id="{D74F5756-381A-4E74-BA92-548E817C2C79}" type="slidenum">
              <a:rPr lang="en-US"/>
              <a:pPr>
                <a:defRPr/>
              </a:pPr>
              <a:t>‹#›</a:t>
            </a:fld>
            <a:endParaRPr lang="en-US"/>
          </a:p>
        </p:txBody>
      </p:sp>
    </p:spTree>
    <p:extLst>
      <p:ext uri="{BB962C8B-B14F-4D97-AF65-F5344CB8AC3E}">
        <p14:creationId xmlns:p14="http://schemas.microsoft.com/office/powerpoint/2010/main" val="68595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5641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7" tIns="46749" rIns="93497" bIns="46749" numCol="1" anchor="t" anchorCtr="0" compatLnSpc="1">
            <a:prstTxWarp prst="textNoShape">
              <a:avLst/>
            </a:prstTxWarp>
          </a:bodyPr>
          <a:lstStyle>
            <a:lvl1pPr>
              <a:defRPr sz="1200"/>
            </a:lvl1pPr>
          </a:lstStyle>
          <a:p>
            <a:pPr>
              <a:defRPr/>
            </a:pPr>
            <a:endParaRPr lang="en-GB"/>
          </a:p>
        </p:txBody>
      </p:sp>
      <p:sp>
        <p:nvSpPr>
          <p:cNvPr id="95235" name="Rectangle 3"/>
          <p:cNvSpPr>
            <a:spLocks noGrp="1" noChangeArrowheads="1"/>
          </p:cNvSpPr>
          <p:nvPr>
            <p:ph type="dt" idx="1"/>
          </p:nvPr>
        </p:nvSpPr>
        <p:spPr bwMode="auto">
          <a:xfrm>
            <a:off x="3996849" y="0"/>
            <a:ext cx="305641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7" tIns="46749" rIns="93497" bIns="46749" numCol="1" anchor="t" anchorCtr="0" compatLnSpc="1">
            <a:prstTxWarp prst="textNoShape">
              <a:avLst/>
            </a:prstTxWarp>
          </a:bodyPr>
          <a:lstStyle>
            <a:lvl1pPr algn="r">
              <a:defRPr sz="1200"/>
            </a:lvl1pPr>
          </a:lstStyle>
          <a:p>
            <a:pPr>
              <a:defRPr/>
            </a:pPr>
            <a:endParaRPr lang="en-GB"/>
          </a:p>
        </p:txBody>
      </p:sp>
      <p:sp>
        <p:nvSpPr>
          <p:cNvPr id="92164" name="Rectangle 4"/>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p:cNvSpPr>
            <a:spLocks noGrp="1" noChangeArrowheads="1"/>
          </p:cNvSpPr>
          <p:nvPr>
            <p:ph type="body" sz="quarter" idx="3"/>
          </p:nvPr>
        </p:nvSpPr>
        <p:spPr bwMode="auto">
          <a:xfrm>
            <a:off x="940435" y="4421823"/>
            <a:ext cx="517239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7" tIns="46749" rIns="93497" bIns="467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5238" name="Rectangle 6"/>
          <p:cNvSpPr>
            <a:spLocks noGrp="1" noChangeArrowheads="1"/>
          </p:cNvSpPr>
          <p:nvPr>
            <p:ph type="ftr" sz="quarter" idx="4"/>
          </p:nvPr>
        </p:nvSpPr>
        <p:spPr bwMode="auto">
          <a:xfrm>
            <a:off x="0" y="8843645"/>
            <a:ext cx="305641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7" tIns="46749" rIns="93497" bIns="46749" numCol="1" anchor="b" anchorCtr="0" compatLnSpc="1">
            <a:prstTxWarp prst="textNoShape">
              <a:avLst/>
            </a:prstTxWarp>
          </a:bodyPr>
          <a:lstStyle>
            <a:lvl1pPr>
              <a:defRPr sz="1200"/>
            </a:lvl1pPr>
          </a:lstStyle>
          <a:p>
            <a:pPr>
              <a:defRPr/>
            </a:pPr>
            <a:endParaRPr lang="en-GB"/>
          </a:p>
        </p:txBody>
      </p:sp>
      <p:sp>
        <p:nvSpPr>
          <p:cNvPr id="95239" name="Rectangle 7"/>
          <p:cNvSpPr>
            <a:spLocks noGrp="1" noChangeArrowheads="1"/>
          </p:cNvSpPr>
          <p:nvPr>
            <p:ph type="sldNum" sz="quarter" idx="5"/>
          </p:nvPr>
        </p:nvSpPr>
        <p:spPr bwMode="auto">
          <a:xfrm>
            <a:off x="3996849" y="8843645"/>
            <a:ext cx="305641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97" tIns="46749" rIns="93497" bIns="46749" numCol="1" anchor="b" anchorCtr="0" compatLnSpc="1">
            <a:prstTxWarp prst="textNoShape">
              <a:avLst/>
            </a:prstTxWarp>
          </a:bodyPr>
          <a:lstStyle>
            <a:lvl1pPr algn="r">
              <a:defRPr sz="1200"/>
            </a:lvl1pPr>
          </a:lstStyle>
          <a:p>
            <a:pPr>
              <a:defRPr/>
            </a:pPr>
            <a:fld id="{352FF526-77F5-4729-A5DE-7B01BFE54A1A}" type="slidenum">
              <a:rPr lang="en-GB"/>
              <a:pPr>
                <a:defRPr/>
              </a:pPr>
              <a:t>‹#›</a:t>
            </a:fld>
            <a:endParaRPr lang="en-GB"/>
          </a:p>
        </p:txBody>
      </p:sp>
    </p:spTree>
    <p:extLst>
      <p:ext uri="{BB962C8B-B14F-4D97-AF65-F5344CB8AC3E}">
        <p14:creationId xmlns:p14="http://schemas.microsoft.com/office/powerpoint/2010/main" val="3312690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2500">
                <a:solidFill>
                  <a:schemeClr val="tx1"/>
                </a:solidFill>
                <a:latin typeface="Times New Roman" pitchFamily="18" charset="0"/>
              </a:defRPr>
            </a:lvl1pPr>
            <a:lvl2pPr marL="759666" indent="-292179" eaLnBrk="0" hangingPunct="0">
              <a:defRPr sz="2500">
                <a:solidFill>
                  <a:schemeClr val="tx1"/>
                </a:solidFill>
                <a:latin typeface="Times New Roman" pitchFamily="18" charset="0"/>
              </a:defRPr>
            </a:lvl2pPr>
            <a:lvl3pPr marL="1168718" indent="-233744" eaLnBrk="0" hangingPunct="0">
              <a:defRPr sz="2500">
                <a:solidFill>
                  <a:schemeClr val="tx1"/>
                </a:solidFill>
                <a:latin typeface="Times New Roman" pitchFamily="18" charset="0"/>
              </a:defRPr>
            </a:lvl3pPr>
            <a:lvl4pPr marL="1636205" indent="-233744" eaLnBrk="0" hangingPunct="0">
              <a:defRPr sz="2500">
                <a:solidFill>
                  <a:schemeClr val="tx1"/>
                </a:solidFill>
                <a:latin typeface="Times New Roman" pitchFamily="18" charset="0"/>
              </a:defRPr>
            </a:lvl4pPr>
            <a:lvl5pPr marL="2103692" indent="-233744" eaLnBrk="0" hangingPunct="0">
              <a:defRPr sz="2500">
                <a:solidFill>
                  <a:schemeClr val="tx1"/>
                </a:solidFill>
                <a:latin typeface="Times New Roman" pitchFamily="18" charset="0"/>
              </a:defRPr>
            </a:lvl5pPr>
            <a:lvl6pPr marL="2571179" indent="-233744" eaLnBrk="0" fontAlgn="base" hangingPunct="0">
              <a:spcBef>
                <a:spcPct val="0"/>
              </a:spcBef>
              <a:spcAft>
                <a:spcPct val="0"/>
              </a:spcAft>
              <a:defRPr sz="2500">
                <a:solidFill>
                  <a:schemeClr val="tx1"/>
                </a:solidFill>
                <a:latin typeface="Times New Roman" pitchFamily="18" charset="0"/>
              </a:defRPr>
            </a:lvl6pPr>
            <a:lvl7pPr marL="3038666" indent="-233744" eaLnBrk="0" fontAlgn="base" hangingPunct="0">
              <a:spcBef>
                <a:spcPct val="0"/>
              </a:spcBef>
              <a:spcAft>
                <a:spcPct val="0"/>
              </a:spcAft>
              <a:defRPr sz="2500">
                <a:solidFill>
                  <a:schemeClr val="tx1"/>
                </a:solidFill>
                <a:latin typeface="Times New Roman" pitchFamily="18" charset="0"/>
              </a:defRPr>
            </a:lvl7pPr>
            <a:lvl8pPr marL="3506153" indent="-233744" eaLnBrk="0" fontAlgn="base" hangingPunct="0">
              <a:spcBef>
                <a:spcPct val="0"/>
              </a:spcBef>
              <a:spcAft>
                <a:spcPct val="0"/>
              </a:spcAft>
              <a:defRPr sz="2500">
                <a:solidFill>
                  <a:schemeClr val="tx1"/>
                </a:solidFill>
                <a:latin typeface="Times New Roman" pitchFamily="18" charset="0"/>
              </a:defRPr>
            </a:lvl8pPr>
            <a:lvl9pPr marL="3973640" indent="-233744" eaLnBrk="0" fontAlgn="base" hangingPunct="0">
              <a:spcBef>
                <a:spcPct val="0"/>
              </a:spcBef>
              <a:spcAft>
                <a:spcPct val="0"/>
              </a:spcAft>
              <a:defRPr sz="2500">
                <a:solidFill>
                  <a:schemeClr val="tx1"/>
                </a:solidFill>
                <a:latin typeface="Times New Roman" pitchFamily="18" charset="0"/>
              </a:defRPr>
            </a:lvl9pPr>
          </a:lstStyle>
          <a:p>
            <a:pPr eaLnBrk="1" hangingPunct="1"/>
            <a:fld id="{5D303499-6397-4017-A098-B459C7F90175}" type="slidenum">
              <a:rPr lang="en-US" sz="1200">
                <a:latin typeface="Arial" pitchFamily="34" charset="0"/>
                <a:cs typeface="Arial" pitchFamily="34" charset="0"/>
              </a:rPr>
              <a:pPr eaLnBrk="1" hangingPunct="1"/>
              <a:t>23</a:t>
            </a:fld>
            <a:endParaRPr lang="en-US" sz="1200">
              <a:latin typeface="Arial" pitchFamily="34" charset="0"/>
              <a:cs typeface="Arial" pitchFamily="34" charset="0"/>
            </a:endParaRPr>
          </a:p>
        </p:txBody>
      </p:sp>
      <p:sp>
        <p:nvSpPr>
          <p:cNvPr id="93187" name="Rectangle 7"/>
          <p:cNvSpPr txBox="1">
            <a:spLocks noGrp="1" noChangeArrowheads="1"/>
          </p:cNvSpPr>
          <p:nvPr/>
        </p:nvSpPr>
        <p:spPr bwMode="auto">
          <a:xfrm>
            <a:off x="3996849" y="8843645"/>
            <a:ext cx="305641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97" tIns="46749" rIns="93497" bIns="46749"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fld id="{2491200E-844F-459E-9C2F-EED594340D34}" type="slidenum">
              <a:rPr lang="en-GB" sz="1200">
                <a:cs typeface="Arial" pitchFamily="34" charset="0"/>
              </a:rPr>
              <a:pPr algn="r" eaLnBrk="1" hangingPunct="1"/>
              <a:t>23</a:t>
            </a:fld>
            <a:endParaRPr lang="en-GB" sz="1200">
              <a:cs typeface="Arial" pitchFamily="34" charset="0"/>
            </a:endParaRPr>
          </a:p>
        </p:txBody>
      </p:sp>
      <p:sp>
        <p:nvSpPr>
          <p:cNvPr id="93188" name="Rectangle 2"/>
          <p:cNvSpPr>
            <a:spLocks noGrp="1" noRot="1" noChangeAspect="1" noChangeArrowheads="1" noTextEdit="1"/>
          </p:cNvSpPr>
          <p:nvPr>
            <p:ph type="sldImg"/>
          </p:nvPr>
        </p:nvSpPr>
        <p:spPr>
          <a:xfrm>
            <a:off x="1187450" y="715963"/>
            <a:ext cx="4676775" cy="3506787"/>
          </a:xfrm>
          <a:ln/>
        </p:spPr>
      </p:sp>
      <p:sp>
        <p:nvSpPr>
          <p:cNvPr id="93189" name="Rectangle 3"/>
          <p:cNvSpPr>
            <a:spLocks noGrp="1" noChangeArrowheads="1"/>
          </p:cNvSpPr>
          <p:nvPr>
            <p:ph type="body" idx="1"/>
          </p:nvPr>
        </p:nvSpPr>
        <p:spPr>
          <a:xfrm>
            <a:off x="951865" y="4439601"/>
            <a:ext cx="5149535" cy="4148690"/>
          </a:xfrm>
          <a:noFill/>
        </p:spPr>
        <p:txBody>
          <a:bodyPr/>
          <a:lstStyle/>
          <a:p>
            <a:pPr eaLnBrk="1" hangingPunct="1"/>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7C33FD9-165D-4929-B782-BA4B5AC2C001}" type="slidenum">
              <a:rPr lang="en-GB"/>
              <a:pPr>
                <a:defRPr/>
              </a:pPr>
              <a:t>‹#›</a:t>
            </a:fld>
            <a:endParaRPr lang="en-GB"/>
          </a:p>
        </p:txBody>
      </p:sp>
    </p:spTree>
    <p:extLst>
      <p:ext uri="{BB962C8B-B14F-4D97-AF65-F5344CB8AC3E}">
        <p14:creationId xmlns:p14="http://schemas.microsoft.com/office/powerpoint/2010/main" val="352626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27E4D20-698F-4EC1-AC2F-D0613CA6ADD5}" type="slidenum">
              <a:rPr lang="en-GB"/>
              <a:pPr>
                <a:defRPr/>
              </a:pPr>
              <a:t>‹#›</a:t>
            </a:fld>
            <a:endParaRPr lang="en-GB"/>
          </a:p>
        </p:txBody>
      </p:sp>
    </p:spTree>
    <p:extLst>
      <p:ext uri="{BB962C8B-B14F-4D97-AF65-F5344CB8AC3E}">
        <p14:creationId xmlns:p14="http://schemas.microsoft.com/office/powerpoint/2010/main" val="26726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8BC15B5-FCA3-4C9F-8BBB-81581A86FD61}" type="slidenum">
              <a:rPr lang="en-GB"/>
              <a:pPr>
                <a:defRPr/>
              </a:pPr>
              <a:t>‹#›</a:t>
            </a:fld>
            <a:endParaRPr lang="en-GB"/>
          </a:p>
        </p:txBody>
      </p:sp>
    </p:spTree>
    <p:extLst>
      <p:ext uri="{BB962C8B-B14F-4D97-AF65-F5344CB8AC3E}">
        <p14:creationId xmlns:p14="http://schemas.microsoft.com/office/powerpoint/2010/main" val="184620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7078A05-C845-4701-9A4B-8C6607B15117}" type="slidenum">
              <a:rPr lang="en-GB"/>
              <a:pPr>
                <a:defRPr/>
              </a:pPr>
              <a:t>‹#›</a:t>
            </a:fld>
            <a:endParaRPr lang="en-GB"/>
          </a:p>
        </p:txBody>
      </p:sp>
    </p:spTree>
    <p:extLst>
      <p:ext uri="{BB962C8B-B14F-4D97-AF65-F5344CB8AC3E}">
        <p14:creationId xmlns:p14="http://schemas.microsoft.com/office/powerpoint/2010/main" val="2744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8F28BA9-5900-429B-99F4-C391B2A19B85}" type="slidenum">
              <a:rPr lang="en-GB"/>
              <a:pPr>
                <a:defRPr/>
              </a:pPr>
              <a:t>‹#›</a:t>
            </a:fld>
            <a:endParaRPr lang="en-GB"/>
          </a:p>
        </p:txBody>
      </p:sp>
    </p:spTree>
    <p:extLst>
      <p:ext uri="{BB962C8B-B14F-4D97-AF65-F5344CB8AC3E}">
        <p14:creationId xmlns:p14="http://schemas.microsoft.com/office/powerpoint/2010/main" val="38764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ED16103-2E2B-4C08-9BB6-D3103308F111}" type="slidenum">
              <a:rPr lang="en-GB"/>
              <a:pPr>
                <a:defRPr/>
              </a:pPr>
              <a:t>‹#›</a:t>
            </a:fld>
            <a:endParaRPr lang="en-GB"/>
          </a:p>
        </p:txBody>
      </p:sp>
    </p:spTree>
    <p:extLst>
      <p:ext uri="{BB962C8B-B14F-4D97-AF65-F5344CB8AC3E}">
        <p14:creationId xmlns:p14="http://schemas.microsoft.com/office/powerpoint/2010/main" val="265627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C7216C23-173F-49B2-B22C-0C35A851CB56}" type="slidenum">
              <a:rPr lang="en-GB"/>
              <a:pPr>
                <a:defRPr/>
              </a:pPr>
              <a:t>‹#›</a:t>
            </a:fld>
            <a:endParaRPr lang="en-GB"/>
          </a:p>
        </p:txBody>
      </p:sp>
    </p:spTree>
    <p:extLst>
      <p:ext uri="{BB962C8B-B14F-4D97-AF65-F5344CB8AC3E}">
        <p14:creationId xmlns:p14="http://schemas.microsoft.com/office/powerpoint/2010/main" val="4093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99DF126-7CDD-4F1C-8DC5-CAF48BCE54A0}" type="slidenum">
              <a:rPr lang="en-GB"/>
              <a:pPr>
                <a:defRPr/>
              </a:pPr>
              <a:t>‹#›</a:t>
            </a:fld>
            <a:endParaRPr lang="en-GB"/>
          </a:p>
        </p:txBody>
      </p:sp>
    </p:spTree>
    <p:extLst>
      <p:ext uri="{BB962C8B-B14F-4D97-AF65-F5344CB8AC3E}">
        <p14:creationId xmlns:p14="http://schemas.microsoft.com/office/powerpoint/2010/main" val="359199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7A1DE3E-769B-4532-ADF9-F3E987A74A82}" type="slidenum">
              <a:rPr lang="en-GB"/>
              <a:pPr>
                <a:defRPr/>
              </a:pPr>
              <a:t>‹#›</a:t>
            </a:fld>
            <a:endParaRPr lang="en-GB"/>
          </a:p>
        </p:txBody>
      </p:sp>
    </p:spTree>
    <p:extLst>
      <p:ext uri="{BB962C8B-B14F-4D97-AF65-F5344CB8AC3E}">
        <p14:creationId xmlns:p14="http://schemas.microsoft.com/office/powerpoint/2010/main" val="351541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D91F92D-FD2C-4D83-B359-A4C9A534A9FC}" type="slidenum">
              <a:rPr lang="en-GB"/>
              <a:pPr>
                <a:defRPr/>
              </a:pPr>
              <a:t>‹#›</a:t>
            </a:fld>
            <a:endParaRPr lang="en-GB"/>
          </a:p>
        </p:txBody>
      </p:sp>
    </p:spTree>
    <p:extLst>
      <p:ext uri="{BB962C8B-B14F-4D97-AF65-F5344CB8AC3E}">
        <p14:creationId xmlns:p14="http://schemas.microsoft.com/office/powerpoint/2010/main" val="390272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6F66EF9-CA22-43FE-B3B4-701C9425E5D4}" type="slidenum">
              <a:rPr lang="en-GB"/>
              <a:pPr>
                <a:defRPr/>
              </a:pPr>
              <a:t>‹#›</a:t>
            </a:fld>
            <a:endParaRPr lang="en-GB"/>
          </a:p>
        </p:txBody>
      </p:sp>
    </p:spTree>
    <p:extLst>
      <p:ext uri="{BB962C8B-B14F-4D97-AF65-F5344CB8AC3E}">
        <p14:creationId xmlns:p14="http://schemas.microsoft.com/office/powerpoint/2010/main" val="325533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424FE58-628D-46FD-914A-9D2380A585F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Arial Unicode MS" pitchFamily="34" charset="-128"/>
        </a:defRPr>
      </a:lvl2pPr>
      <a:lvl3pPr algn="ctr" rtl="0" eaLnBrk="0" fontAlgn="base" hangingPunct="0">
        <a:spcBef>
          <a:spcPct val="0"/>
        </a:spcBef>
        <a:spcAft>
          <a:spcPct val="0"/>
        </a:spcAft>
        <a:defRPr sz="3600">
          <a:solidFill>
            <a:srgbClr val="FF0000"/>
          </a:solidFill>
          <a:latin typeface="Arial Unicode MS" pitchFamily="34" charset="-128"/>
        </a:defRPr>
      </a:lvl3pPr>
      <a:lvl4pPr algn="ctr" rtl="0" eaLnBrk="0" fontAlgn="base" hangingPunct="0">
        <a:spcBef>
          <a:spcPct val="0"/>
        </a:spcBef>
        <a:spcAft>
          <a:spcPct val="0"/>
        </a:spcAft>
        <a:defRPr sz="3600">
          <a:solidFill>
            <a:srgbClr val="FF0000"/>
          </a:solidFill>
          <a:latin typeface="Arial Unicode MS" pitchFamily="34" charset="-128"/>
        </a:defRPr>
      </a:lvl4pPr>
      <a:lvl5pPr algn="ctr" rtl="0" eaLnBrk="0" fontAlgn="base" hangingPunct="0">
        <a:spcBef>
          <a:spcPct val="0"/>
        </a:spcBef>
        <a:spcAft>
          <a:spcPct val="0"/>
        </a:spcAft>
        <a:defRPr sz="3600">
          <a:solidFill>
            <a:srgbClr val="FF0000"/>
          </a:solidFill>
          <a:latin typeface="Arial Unicode MS" pitchFamily="34" charset="-128"/>
        </a:defRPr>
      </a:lvl5pPr>
      <a:lvl6pPr marL="457200" algn="ctr" rtl="0" fontAlgn="base">
        <a:spcBef>
          <a:spcPct val="0"/>
        </a:spcBef>
        <a:spcAft>
          <a:spcPct val="0"/>
        </a:spcAft>
        <a:defRPr sz="3600">
          <a:solidFill>
            <a:srgbClr val="FF0000"/>
          </a:solidFill>
          <a:latin typeface="Arial Unicode MS" pitchFamily="34" charset="-128"/>
        </a:defRPr>
      </a:lvl6pPr>
      <a:lvl7pPr marL="914400" algn="ctr" rtl="0" fontAlgn="base">
        <a:spcBef>
          <a:spcPct val="0"/>
        </a:spcBef>
        <a:spcAft>
          <a:spcPct val="0"/>
        </a:spcAft>
        <a:defRPr sz="3600">
          <a:solidFill>
            <a:srgbClr val="FF0000"/>
          </a:solidFill>
          <a:latin typeface="Arial Unicode MS" pitchFamily="34" charset="-128"/>
        </a:defRPr>
      </a:lvl7pPr>
      <a:lvl8pPr marL="1371600" algn="ctr" rtl="0" fontAlgn="base">
        <a:spcBef>
          <a:spcPct val="0"/>
        </a:spcBef>
        <a:spcAft>
          <a:spcPct val="0"/>
        </a:spcAft>
        <a:defRPr sz="3600">
          <a:solidFill>
            <a:srgbClr val="FF0000"/>
          </a:solidFill>
          <a:latin typeface="Arial Unicode MS" pitchFamily="34" charset="-128"/>
        </a:defRPr>
      </a:lvl8pPr>
      <a:lvl9pPr marL="1828800" algn="ctr" rtl="0" fontAlgn="base">
        <a:spcBef>
          <a:spcPct val="0"/>
        </a:spcBef>
        <a:spcAft>
          <a:spcPct val="0"/>
        </a:spcAft>
        <a:defRPr sz="3600">
          <a:solidFill>
            <a:srgbClr val="FF0000"/>
          </a:solidFill>
          <a:latin typeface="Arial Unicode MS" pitchFamily="3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0"/>
            <a:ext cx="8458200" cy="1143000"/>
          </a:xfrm>
        </p:spPr>
        <p:txBody>
          <a:bodyPr/>
          <a:lstStyle/>
          <a:p>
            <a:pPr eaLnBrk="1" hangingPunct="1"/>
            <a:r>
              <a:rPr lang="en-GB" sz="4400"/>
              <a:t>Biểu diễn tri thức</a:t>
            </a:r>
            <a:br>
              <a:rPr lang="en-GB" sz="4400"/>
            </a:br>
            <a:r>
              <a:rPr lang="en-GB" sz="4000"/>
              <a:t>(Knowledge Representation)</a:t>
            </a:r>
          </a:p>
        </p:txBody>
      </p:sp>
      <p:sp>
        <p:nvSpPr>
          <p:cNvPr id="2051" name="Rectangle 3"/>
          <p:cNvSpPr>
            <a:spLocks noGrp="1" noChangeArrowheads="1"/>
          </p:cNvSpPr>
          <p:nvPr>
            <p:ph type="subTitle" idx="1"/>
          </p:nvPr>
        </p:nvSpPr>
        <p:spPr/>
        <p:txBody>
          <a:bodyPr/>
          <a:lstStyle/>
          <a:p>
            <a:pPr eaLnBrk="1" hangingPunct="1"/>
            <a:r>
              <a:rPr lang="en-GB" sz="3200" b="1" dirty="0" err="1"/>
              <a:t>Chương</a:t>
            </a:r>
            <a:r>
              <a:rPr lang="en-GB" sz="3200" b="1" dirty="0"/>
              <a:t>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Nhu cầu xử lý tri thức</a:t>
            </a:r>
          </a:p>
        </p:txBody>
      </p:sp>
      <p:sp>
        <p:nvSpPr>
          <p:cNvPr id="11267" name="Content Placeholder 2"/>
          <p:cNvSpPr>
            <a:spLocks noGrp="1"/>
          </p:cNvSpPr>
          <p:nvPr>
            <p:ph idx="1"/>
          </p:nvPr>
        </p:nvSpPr>
        <p:spPr/>
        <p:txBody>
          <a:bodyPr/>
          <a:lstStyle/>
          <a:p>
            <a:pPr algn="just"/>
            <a:r>
              <a:rPr lang="en-US" dirty="0" err="1"/>
              <a:t>Trí</a:t>
            </a:r>
            <a:r>
              <a:rPr lang="en-US" dirty="0"/>
              <a:t> </a:t>
            </a:r>
            <a:r>
              <a:rPr lang="en-US" dirty="0" err="1"/>
              <a:t>tuệ</a:t>
            </a:r>
            <a:r>
              <a:rPr lang="en-US" dirty="0"/>
              <a:t>, </a:t>
            </a:r>
            <a:r>
              <a:rPr lang="en-US" dirty="0" err="1"/>
              <a:t>sự</a:t>
            </a:r>
            <a:r>
              <a:rPr lang="en-US" dirty="0"/>
              <a:t> </a:t>
            </a:r>
            <a:r>
              <a:rPr lang="en-US" dirty="0" err="1"/>
              <a:t>thông</a:t>
            </a:r>
            <a:r>
              <a:rPr lang="en-US" dirty="0"/>
              <a:t> minh </a:t>
            </a:r>
            <a:r>
              <a:rPr lang="en-US" dirty="0" err="1"/>
              <a:t>phải</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của</a:t>
            </a:r>
            <a:r>
              <a:rPr lang="en-US" dirty="0"/>
              <a:t> tri </a:t>
            </a:r>
            <a:r>
              <a:rPr lang="en-US" dirty="0" err="1"/>
              <a:t>thức</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a:t>còn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việc</a:t>
            </a:r>
            <a:r>
              <a:rPr lang="en-US" dirty="0"/>
              <a:t> </a:t>
            </a:r>
            <a:r>
              <a:rPr lang="en-US" dirty="0" err="1"/>
              <a:t>vận</a:t>
            </a:r>
            <a:r>
              <a:rPr lang="en-US" dirty="0"/>
              <a:t> </a:t>
            </a:r>
            <a:r>
              <a:rPr lang="en-US" dirty="0" err="1"/>
              <a:t>dụng</a:t>
            </a:r>
            <a:r>
              <a:rPr lang="en-US" dirty="0"/>
              <a:t>, </a:t>
            </a:r>
            <a:r>
              <a:rPr lang="en-US" dirty="0" err="1"/>
              <a:t>xử</a:t>
            </a:r>
            <a:r>
              <a:rPr lang="en-US" dirty="0"/>
              <a:t> </a:t>
            </a:r>
            <a:r>
              <a:rPr lang="en-US" dirty="0" err="1"/>
              <a:t>lý</a:t>
            </a:r>
            <a:r>
              <a:rPr lang="en-US" dirty="0"/>
              <a:t> tri </a:t>
            </a:r>
            <a:r>
              <a:rPr lang="en-US" dirty="0" err="1"/>
              <a:t>thức</a:t>
            </a:r>
            <a:r>
              <a:rPr lang="en-US" dirty="0"/>
              <a:t>.</a:t>
            </a:r>
            <a:endParaRPr lang="en-GB" dirty="0"/>
          </a:p>
          <a:p>
            <a:pPr algn="just"/>
            <a:r>
              <a:rPr lang="en-US" dirty="0" err="1"/>
              <a:t>Biểu</a:t>
            </a:r>
            <a:r>
              <a:rPr lang="en-US" dirty="0"/>
              <a:t> </a:t>
            </a:r>
            <a:r>
              <a:rPr lang="en-US" dirty="0" err="1"/>
              <a:t>diễn</a:t>
            </a:r>
            <a:r>
              <a:rPr lang="en-US" dirty="0"/>
              <a:t> tri </a:t>
            </a:r>
            <a:r>
              <a:rPr lang="en-US" dirty="0" err="1"/>
              <a:t>thức</a:t>
            </a:r>
            <a:r>
              <a:rPr lang="en-US" dirty="0"/>
              <a:t> </a:t>
            </a:r>
            <a:r>
              <a:rPr lang="en-US" dirty="0" err="1"/>
              <a:t>là</a:t>
            </a:r>
            <a:r>
              <a:rPr lang="en-US" dirty="0"/>
              <a:t> </a:t>
            </a:r>
            <a:r>
              <a:rPr lang="en-US" dirty="0" err="1"/>
              <a:t>việc</a:t>
            </a:r>
            <a:r>
              <a:rPr lang="en-US" dirty="0"/>
              <a:t> </a:t>
            </a:r>
            <a:r>
              <a:rPr lang="en-US" dirty="0" err="1"/>
              <a:t>đưa</a:t>
            </a:r>
            <a:r>
              <a:rPr lang="en-US" dirty="0"/>
              <a:t> tri </a:t>
            </a:r>
            <a:r>
              <a:rPr lang="en-US" dirty="0" err="1"/>
              <a:t>thức</a:t>
            </a:r>
            <a:r>
              <a:rPr lang="en-US" dirty="0"/>
              <a:t> </a:t>
            </a:r>
            <a:r>
              <a:rPr lang="en-US" dirty="0" err="1"/>
              <a:t>vào</a:t>
            </a:r>
            <a:r>
              <a:rPr lang="en-US" dirty="0"/>
              <a:t> </a:t>
            </a:r>
            <a:r>
              <a:rPr lang="en-US" dirty="0" err="1"/>
              <a:t>máy</a:t>
            </a:r>
            <a:r>
              <a:rPr lang="en-US" dirty="0"/>
              <a:t> </a:t>
            </a:r>
            <a:r>
              <a:rPr lang="en-US" dirty="0" err="1"/>
              <a:t>tính</a:t>
            </a:r>
            <a:r>
              <a:rPr lang="en-US" dirty="0"/>
              <a:t>. </a:t>
            </a:r>
            <a:r>
              <a:rPr lang="en-US" dirty="0" err="1"/>
              <a:t>Biểu</a:t>
            </a:r>
            <a:r>
              <a:rPr lang="en-US" dirty="0"/>
              <a:t> </a:t>
            </a:r>
            <a:r>
              <a:rPr lang="en-US" dirty="0" err="1"/>
              <a:t>diễn</a:t>
            </a:r>
            <a:r>
              <a:rPr lang="en-US" dirty="0"/>
              <a:t> tri </a:t>
            </a:r>
            <a:r>
              <a:rPr lang="en-US" dirty="0" err="1"/>
              <a:t>thức</a:t>
            </a:r>
            <a:r>
              <a:rPr lang="en-US" dirty="0"/>
              <a:t> </a:t>
            </a:r>
            <a:r>
              <a:rPr lang="en-US" dirty="0" err="1"/>
              <a:t>chỉ</a:t>
            </a:r>
            <a:r>
              <a:rPr lang="en-US" dirty="0"/>
              <a:t> </a:t>
            </a:r>
            <a:r>
              <a:rPr lang="en-US" dirty="0" err="1"/>
              <a:t>có</a:t>
            </a:r>
            <a:r>
              <a:rPr lang="en-US" dirty="0"/>
              <a:t> ý </a:t>
            </a:r>
            <a:r>
              <a:rPr lang="en-US" dirty="0" err="1"/>
              <a:t>nghĩa</a:t>
            </a:r>
            <a:r>
              <a:rPr lang="en-US" dirty="0"/>
              <a:t> </a:t>
            </a:r>
            <a:r>
              <a:rPr lang="en-US" dirty="0" err="1"/>
              <a:t>nếu</a:t>
            </a:r>
            <a:r>
              <a:rPr lang="en-US" dirty="0"/>
              <a:t> </a:t>
            </a:r>
            <a:r>
              <a:rPr lang="en-US" dirty="0" err="1"/>
              <a:t>việc</a:t>
            </a:r>
            <a:r>
              <a:rPr lang="en-US" dirty="0"/>
              <a:t> “</a:t>
            </a:r>
            <a:r>
              <a:rPr lang="en-US" i="1" dirty="0" err="1"/>
              <a:t>xử</a:t>
            </a:r>
            <a:r>
              <a:rPr lang="en-US" i="1" dirty="0"/>
              <a:t> </a:t>
            </a:r>
            <a:r>
              <a:rPr lang="en-US" i="1" dirty="0" err="1"/>
              <a:t>lý</a:t>
            </a:r>
            <a:r>
              <a:rPr lang="en-US" i="1" dirty="0"/>
              <a:t> tri </a:t>
            </a:r>
            <a:r>
              <a:rPr lang="en-US" i="1" dirty="0" err="1"/>
              <a:t>thức</a:t>
            </a:r>
            <a:r>
              <a:rPr lang="en-US" dirty="0"/>
              <a:t>” </a:t>
            </a:r>
            <a:r>
              <a:rPr lang="en-US" dirty="0" err="1"/>
              <a:t>được</a:t>
            </a:r>
            <a:r>
              <a:rPr lang="en-US" dirty="0"/>
              <a:t> </a:t>
            </a:r>
            <a:r>
              <a:rPr lang="en-US" dirty="0" err="1"/>
              <a:t>thực</a:t>
            </a:r>
            <a:r>
              <a:rPr lang="en-US" dirty="0"/>
              <a:t> </a:t>
            </a:r>
            <a:r>
              <a:rPr lang="en-US" dirty="0" err="1"/>
              <a:t>hiện</a:t>
            </a:r>
            <a:r>
              <a:rPr lang="en-US" dirty="0"/>
              <a:t>.</a:t>
            </a:r>
          </a:p>
          <a:p>
            <a:endParaRPr lang="en-US" dirty="0"/>
          </a:p>
        </p:txBody>
      </p:sp>
      <p:sp>
        <p:nvSpPr>
          <p:cNvPr id="112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CCEDF69-8DEB-4B16-8249-A557215CD8E0}" type="slidenum">
              <a:rPr lang="en-GB" sz="1400" smtClean="0"/>
              <a:pPr eaLnBrk="1" hangingPunct="1"/>
              <a:t>10</a:t>
            </a:fld>
            <a:endParaRPr lang="en-GB"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609600"/>
            <a:ext cx="7772400" cy="457200"/>
          </a:xfrm>
        </p:spPr>
        <p:txBody>
          <a:bodyPr/>
          <a:lstStyle/>
          <a:p>
            <a:r>
              <a:rPr lang="en-US" sz="3200" dirty="0" err="1"/>
              <a:t>Ngôn</a:t>
            </a:r>
            <a:r>
              <a:rPr lang="en-US" sz="3200" dirty="0"/>
              <a:t> </a:t>
            </a:r>
            <a:r>
              <a:rPr lang="en-US" sz="3200" dirty="0" err="1"/>
              <a:t>ngữ</a:t>
            </a:r>
            <a:r>
              <a:rPr lang="en-US" sz="3200" dirty="0"/>
              <a:t> </a:t>
            </a:r>
            <a:r>
              <a:rPr lang="en-US" sz="3200" dirty="0" err="1"/>
              <a:t>biểu</a:t>
            </a:r>
            <a:r>
              <a:rPr lang="en-US" sz="3200" dirty="0"/>
              <a:t> </a:t>
            </a:r>
            <a:r>
              <a:rPr lang="en-US" sz="3200" dirty="0" err="1"/>
              <a:t>diễn</a:t>
            </a:r>
            <a:r>
              <a:rPr lang="en-US" sz="3200" dirty="0"/>
              <a:t> tri </a:t>
            </a:r>
            <a:r>
              <a:rPr lang="en-US" sz="3200" dirty="0" err="1"/>
              <a:t>thức</a:t>
            </a:r>
            <a:endParaRPr lang="en-US" sz="3200" dirty="0"/>
          </a:p>
        </p:txBody>
      </p:sp>
      <p:sp>
        <p:nvSpPr>
          <p:cNvPr id="3" name="Content Placeholder 2"/>
          <p:cNvSpPr>
            <a:spLocks noGrp="1"/>
          </p:cNvSpPr>
          <p:nvPr>
            <p:ph idx="1"/>
          </p:nvPr>
        </p:nvSpPr>
        <p:spPr>
          <a:xfrm>
            <a:off x="381000" y="1371600"/>
            <a:ext cx="8305800" cy="4114800"/>
          </a:xfrm>
        </p:spPr>
        <p:txBody>
          <a:bodyPr/>
          <a:lstStyle/>
          <a:p>
            <a:pPr marL="0" indent="0" algn="ctr">
              <a:buFontTx/>
              <a:buNone/>
              <a:defRPr/>
            </a:pPr>
            <a:r>
              <a:rPr lang="en-US" b="1" i="1" dirty="0" err="1"/>
              <a:t>Ngôn</a:t>
            </a:r>
            <a:r>
              <a:rPr lang="en-US" b="1" i="1" dirty="0"/>
              <a:t> </a:t>
            </a:r>
            <a:r>
              <a:rPr lang="en-US" b="1" i="1" dirty="0" err="1"/>
              <a:t>ngữ</a:t>
            </a:r>
            <a:r>
              <a:rPr lang="en-US" b="1" i="1" dirty="0"/>
              <a:t> </a:t>
            </a:r>
            <a:r>
              <a:rPr lang="en-US" b="1" i="1" dirty="0" err="1"/>
              <a:t>biểu</a:t>
            </a:r>
            <a:r>
              <a:rPr lang="en-US" b="1" i="1" dirty="0"/>
              <a:t> </a:t>
            </a:r>
            <a:r>
              <a:rPr lang="en-US" b="1" i="1" dirty="0" err="1"/>
              <a:t>diễn</a:t>
            </a:r>
            <a:r>
              <a:rPr lang="en-US" b="1" i="1" dirty="0"/>
              <a:t> tri </a:t>
            </a:r>
            <a:r>
              <a:rPr lang="en-US" b="1" i="1" dirty="0" err="1"/>
              <a:t>thức</a:t>
            </a:r>
            <a:r>
              <a:rPr lang="en-US" b="1" i="1" dirty="0"/>
              <a:t> = </a:t>
            </a:r>
            <a:r>
              <a:rPr lang="en-US" b="1" i="1" dirty="0" err="1"/>
              <a:t>Cú</a:t>
            </a:r>
            <a:r>
              <a:rPr lang="en-US" b="1" i="1" dirty="0"/>
              <a:t> </a:t>
            </a:r>
            <a:r>
              <a:rPr lang="en-US" b="1" i="1" dirty="0" err="1"/>
              <a:t>pháp</a:t>
            </a:r>
            <a:r>
              <a:rPr lang="en-US" b="1" i="1" dirty="0"/>
              <a:t> + </a:t>
            </a:r>
            <a:r>
              <a:rPr lang="en-US" b="1" i="1" dirty="0" err="1"/>
              <a:t>Ngữ</a:t>
            </a:r>
            <a:r>
              <a:rPr lang="en-US" b="1" i="1" dirty="0"/>
              <a:t> </a:t>
            </a:r>
            <a:r>
              <a:rPr lang="en-US" b="1" i="1" dirty="0" err="1"/>
              <a:t>nghĩa</a:t>
            </a:r>
            <a:r>
              <a:rPr lang="en-US" b="1" i="1" dirty="0"/>
              <a:t> + </a:t>
            </a:r>
            <a:r>
              <a:rPr lang="en-US" b="1" i="1" dirty="0" err="1"/>
              <a:t>Cơ</a:t>
            </a:r>
            <a:r>
              <a:rPr lang="en-US" b="1" i="1" dirty="0"/>
              <a:t> </a:t>
            </a:r>
            <a:r>
              <a:rPr lang="en-US" b="1" i="1" dirty="0" err="1"/>
              <a:t>chế</a:t>
            </a:r>
            <a:r>
              <a:rPr lang="en-US" b="1" i="1" dirty="0"/>
              <a:t> </a:t>
            </a:r>
            <a:r>
              <a:rPr lang="en-US" b="1" i="1" dirty="0" err="1"/>
              <a:t>suy</a:t>
            </a:r>
            <a:r>
              <a:rPr lang="en-US" b="1" i="1" dirty="0"/>
              <a:t> </a:t>
            </a:r>
            <a:r>
              <a:rPr lang="en-US" b="1" i="1" dirty="0" err="1"/>
              <a:t>diễn</a:t>
            </a:r>
            <a:endParaRPr lang="en-US" b="1" i="1" dirty="0"/>
          </a:p>
          <a:p>
            <a:pPr algn="just">
              <a:defRPr/>
            </a:pPr>
            <a:r>
              <a:rPr lang="en-US" b="1" dirty="0" err="1"/>
              <a:t>Cú</a:t>
            </a:r>
            <a:r>
              <a:rPr lang="en-US" b="1" dirty="0"/>
              <a:t> </a:t>
            </a:r>
            <a:r>
              <a:rPr lang="en-US" b="1" dirty="0" err="1"/>
              <a:t>pháp</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và</a:t>
            </a:r>
            <a:r>
              <a:rPr lang="en-US" dirty="0"/>
              <a:t> </a:t>
            </a:r>
            <a:r>
              <a:rPr lang="en-US" dirty="0" err="1"/>
              <a:t>các</a:t>
            </a:r>
            <a:r>
              <a:rPr lang="en-US" dirty="0"/>
              <a:t> </a:t>
            </a:r>
            <a:r>
              <a:rPr lang="en-US" i="1" dirty="0" err="1"/>
              <a:t>quy</a:t>
            </a:r>
            <a:r>
              <a:rPr lang="en-US" i="1" dirty="0"/>
              <a:t> </a:t>
            </a:r>
            <a:r>
              <a:rPr lang="en-US" i="1" dirty="0" err="1"/>
              <a:t>tắc</a:t>
            </a:r>
            <a:r>
              <a:rPr lang="en-US" i="1" dirty="0"/>
              <a:t> </a:t>
            </a:r>
            <a:r>
              <a:rPr lang="en-US" dirty="0" err="1"/>
              <a:t>liên</a:t>
            </a:r>
            <a:r>
              <a:rPr lang="en-US" dirty="0"/>
              <a:t> </a:t>
            </a:r>
            <a:r>
              <a:rPr lang="en-US" dirty="0" err="1"/>
              <a:t>kết</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các</a:t>
            </a:r>
            <a:r>
              <a:rPr lang="en-US" dirty="0"/>
              <a:t> </a:t>
            </a:r>
            <a:r>
              <a:rPr lang="en-US" dirty="0" err="1"/>
              <a:t>luật</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tạo</a:t>
            </a:r>
            <a:r>
              <a:rPr lang="en-US" dirty="0"/>
              <a:t> </a:t>
            </a:r>
            <a:r>
              <a:rPr lang="en-US" dirty="0" err="1"/>
              <a:t>thành</a:t>
            </a:r>
            <a:r>
              <a:rPr lang="en-US" dirty="0"/>
              <a:t> </a:t>
            </a:r>
            <a:r>
              <a:rPr lang="en-US" dirty="0" err="1"/>
              <a:t>các</a:t>
            </a:r>
            <a:r>
              <a:rPr lang="en-US" dirty="0"/>
              <a:t> </a:t>
            </a:r>
            <a:r>
              <a:rPr lang="en-US" dirty="0" err="1"/>
              <a:t>câu</a:t>
            </a:r>
            <a:r>
              <a:rPr lang="en-US" dirty="0"/>
              <a:t> (</a:t>
            </a:r>
            <a:r>
              <a:rPr lang="en-US" dirty="0" err="1"/>
              <a:t>công</a:t>
            </a:r>
            <a:r>
              <a:rPr lang="en-US" dirty="0"/>
              <a:t> </a:t>
            </a:r>
            <a:r>
              <a:rPr lang="en-US" dirty="0" err="1"/>
              <a:t>thức</a:t>
            </a:r>
            <a:r>
              <a:rPr lang="en-US" dirty="0"/>
              <a:t>) </a:t>
            </a:r>
            <a:r>
              <a:rPr lang="en-US" dirty="0" err="1"/>
              <a:t>trong</a:t>
            </a:r>
            <a:r>
              <a:rPr lang="en-US" dirty="0"/>
              <a:t> </a:t>
            </a:r>
            <a:r>
              <a:rPr lang="en-US" dirty="0" err="1"/>
              <a:t>ngôn</a:t>
            </a:r>
            <a:r>
              <a:rPr lang="en-US" dirty="0"/>
              <a:t> </a:t>
            </a:r>
            <a:r>
              <a:rPr lang="en-US" dirty="0" err="1"/>
              <a:t>ngữ</a:t>
            </a:r>
            <a:endParaRPr lang="en-US" dirty="0"/>
          </a:p>
          <a:p>
            <a:pPr algn="just">
              <a:defRPr/>
            </a:pPr>
            <a:r>
              <a:rPr lang="en-US" b="1" dirty="0" err="1"/>
              <a:t>Ngữ</a:t>
            </a:r>
            <a:r>
              <a:rPr lang="en-US" b="1" dirty="0"/>
              <a:t> </a:t>
            </a:r>
            <a:r>
              <a:rPr lang="en-US" b="1" dirty="0" err="1"/>
              <a:t>nghĩa</a:t>
            </a:r>
            <a:r>
              <a:rPr lang="en-US" dirty="0"/>
              <a:t> </a:t>
            </a:r>
            <a:r>
              <a:rPr lang="en-US" dirty="0" err="1"/>
              <a:t>xác</a:t>
            </a:r>
            <a:r>
              <a:rPr lang="en-US" dirty="0"/>
              <a:t> </a:t>
            </a:r>
            <a:r>
              <a:rPr lang="en-US" dirty="0" err="1"/>
              <a:t>định</a:t>
            </a:r>
            <a:r>
              <a:rPr lang="en-US" dirty="0"/>
              <a:t> ý </a:t>
            </a:r>
            <a:r>
              <a:rPr lang="en-US" dirty="0" err="1"/>
              <a:t>nghĩa</a:t>
            </a:r>
            <a:r>
              <a:rPr lang="en-US" dirty="0"/>
              <a:t> </a:t>
            </a:r>
            <a:r>
              <a:rPr lang="en-US" dirty="0" err="1"/>
              <a:t>của</a:t>
            </a:r>
            <a:r>
              <a:rPr lang="en-US" dirty="0"/>
              <a:t> </a:t>
            </a:r>
            <a:r>
              <a:rPr lang="en-US" dirty="0" err="1"/>
              <a:t>các</a:t>
            </a:r>
            <a:r>
              <a:rPr lang="en-US" dirty="0"/>
              <a:t> </a:t>
            </a:r>
            <a:r>
              <a:rPr lang="en-US" dirty="0" err="1"/>
              <a:t>câu</a:t>
            </a:r>
            <a:r>
              <a:rPr lang="en-US" dirty="0"/>
              <a:t> </a:t>
            </a:r>
            <a:r>
              <a:rPr lang="en-US" dirty="0" err="1"/>
              <a:t>trong</a:t>
            </a:r>
            <a:r>
              <a:rPr lang="en-US" dirty="0"/>
              <a:t> </a:t>
            </a:r>
            <a:r>
              <a:rPr lang="en-US" dirty="0" err="1"/>
              <a:t>một</a:t>
            </a:r>
            <a:r>
              <a:rPr lang="en-US" dirty="0"/>
              <a:t> </a:t>
            </a:r>
            <a:r>
              <a:rPr lang="en-US" dirty="0" err="1"/>
              <a:t>miền</a:t>
            </a:r>
            <a:r>
              <a:rPr lang="en-US" dirty="0"/>
              <a:t> </a:t>
            </a:r>
            <a:r>
              <a:rPr lang="en-US" dirty="0" err="1"/>
              <a:t>nào</a:t>
            </a:r>
            <a:r>
              <a:rPr lang="en-US" dirty="0"/>
              <a:t> </a:t>
            </a:r>
            <a:r>
              <a:rPr lang="en-US" dirty="0" err="1"/>
              <a:t>đó</a:t>
            </a:r>
            <a:r>
              <a:rPr lang="en-US" dirty="0"/>
              <a:t> </a:t>
            </a:r>
            <a:r>
              <a:rPr lang="en-US" dirty="0" err="1"/>
              <a:t>của</a:t>
            </a:r>
            <a:r>
              <a:rPr lang="en-US" dirty="0"/>
              <a:t> </a:t>
            </a:r>
            <a:r>
              <a:rPr lang="en-US" dirty="0" err="1"/>
              <a:t>thế</a:t>
            </a:r>
            <a:r>
              <a:rPr lang="en-US" dirty="0"/>
              <a:t> </a:t>
            </a:r>
            <a:r>
              <a:rPr lang="en-US" dirty="0" err="1"/>
              <a:t>giới</a:t>
            </a:r>
            <a:r>
              <a:rPr lang="en-US" dirty="0"/>
              <a:t> </a:t>
            </a:r>
            <a:r>
              <a:rPr lang="en-US" dirty="0" err="1"/>
              <a:t>hiện</a:t>
            </a:r>
            <a:r>
              <a:rPr lang="en-US" dirty="0"/>
              <a:t> </a:t>
            </a:r>
            <a:r>
              <a:rPr lang="en-US" dirty="0" err="1"/>
              <a:t>thực</a:t>
            </a:r>
            <a:endParaRPr lang="en-US" dirty="0"/>
          </a:p>
          <a:p>
            <a:pPr algn="just">
              <a:defRPr/>
            </a:pPr>
            <a:r>
              <a:rPr lang="en-US" b="1" dirty="0" err="1"/>
              <a:t>Cơ</a:t>
            </a:r>
            <a:r>
              <a:rPr lang="en-US" b="1" dirty="0"/>
              <a:t> </a:t>
            </a:r>
            <a:r>
              <a:rPr lang="en-US" b="1" dirty="0" err="1"/>
              <a:t>chế</a:t>
            </a:r>
            <a:r>
              <a:rPr lang="en-US" b="1" dirty="0"/>
              <a:t> </a:t>
            </a:r>
            <a:r>
              <a:rPr lang="en-US" b="1" dirty="0" err="1"/>
              <a:t>suy</a:t>
            </a:r>
            <a:r>
              <a:rPr lang="en-US" b="1" dirty="0"/>
              <a:t> </a:t>
            </a:r>
            <a:r>
              <a:rPr lang="en-US" b="1" dirty="0" err="1"/>
              <a:t>diễn</a:t>
            </a:r>
            <a:r>
              <a:rPr lang="en-US" b="1" i="1" dirty="0"/>
              <a:t> </a:t>
            </a:r>
            <a:r>
              <a:rPr lang="en-US" dirty="0" err="1"/>
              <a:t>để</a:t>
            </a:r>
            <a:r>
              <a:rPr lang="en-US" dirty="0"/>
              <a:t> </a:t>
            </a:r>
            <a:r>
              <a:rPr lang="en-US" dirty="0" err="1"/>
              <a:t>từ</a:t>
            </a:r>
            <a:r>
              <a:rPr lang="en-US" dirty="0"/>
              <a:t> </a:t>
            </a:r>
            <a:r>
              <a:rPr lang="en-US" dirty="0" err="1"/>
              <a:t>các</a:t>
            </a:r>
            <a:r>
              <a:rPr lang="en-US" dirty="0"/>
              <a:t> tri </a:t>
            </a:r>
            <a:r>
              <a:rPr lang="en-US" dirty="0" err="1"/>
              <a:t>thức</a:t>
            </a:r>
            <a:r>
              <a:rPr lang="en-US" dirty="0"/>
              <a:t> </a:t>
            </a:r>
            <a:r>
              <a:rPr lang="en-US" dirty="0" err="1"/>
              <a:t>trong</a:t>
            </a:r>
            <a:r>
              <a:rPr lang="en-US" dirty="0"/>
              <a:t> </a:t>
            </a:r>
            <a:r>
              <a:rPr lang="en-US" dirty="0" err="1"/>
              <a:t>cơ</a:t>
            </a:r>
            <a:r>
              <a:rPr lang="en-US" dirty="0"/>
              <a:t> </a:t>
            </a:r>
            <a:r>
              <a:rPr lang="en-US" dirty="0" err="1"/>
              <a:t>sở</a:t>
            </a:r>
            <a:r>
              <a:rPr lang="en-US" dirty="0"/>
              <a:t> tri </a:t>
            </a:r>
            <a:r>
              <a:rPr lang="en-US" dirty="0" err="1"/>
              <a:t>thức</a:t>
            </a:r>
            <a:r>
              <a:rPr lang="en-US" dirty="0"/>
              <a:t> (knowledge base) </a:t>
            </a:r>
            <a:r>
              <a:rPr lang="en-US" dirty="0" err="1"/>
              <a:t>và</a:t>
            </a:r>
            <a:r>
              <a:rPr lang="en-US" dirty="0"/>
              <a:t> </a:t>
            </a:r>
            <a:r>
              <a:rPr lang="en-US" dirty="0" err="1"/>
              <a:t>các</a:t>
            </a:r>
            <a:r>
              <a:rPr lang="en-US" dirty="0"/>
              <a:t> </a:t>
            </a:r>
            <a:r>
              <a:rPr lang="en-US" dirty="0" err="1"/>
              <a:t>sự</a:t>
            </a:r>
            <a:r>
              <a:rPr lang="en-US" dirty="0"/>
              <a:t> </a:t>
            </a:r>
            <a:r>
              <a:rPr lang="en-US" dirty="0" err="1"/>
              <a:t>kiện</a:t>
            </a:r>
            <a:r>
              <a:rPr lang="en-US" dirty="0"/>
              <a:t> ta </a:t>
            </a:r>
            <a:r>
              <a:rPr lang="en-US" dirty="0" err="1"/>
              <a:t>suy</a:t>
            </a:r>
            <a:r>
              <a:rPr lang="en-US" dirty="0"/>
              <a:t> </a:t>
            </a:r>
            <a:r>
              <a:rPr lang="en-US" dirty="0" err="1"/>
              <a:t>ra</a:t>
            </a:r>
            <a:r>
              <a:rPr lang="en-US" dirty="0"/>
              <a:t> </a:t>
            </a:r>
            <a:r>
              <a:rPr lang="en-US" dirty="0" err="1"/>
              <a:t>được</a:t>
            </a:r>
            <a:r>
              <a:rPr lang="en-US" dirty="0"/>
              <a:t> </a:t>
            </a:r>
            <a:r>
              <a:rPr lang="en-US" dirty="0" err="1"/>
              <a:t>các</a:t>
            </a:r>
            <a:r>
              <a:rPr lang="en-US" dirty="0"/>
              <a:t> tri </a:t>
            </a:r>
            <a:r>
              <a:rPr lang="en-US" dirty="0" err="1"/>
              <a:t>thức</a:t>
            </a:r>
            <a:r>
              <a:rPr lang="en-US" dirty="0"/>
              <a:t> </a:t>
            </a:r>
            <a:r>
              <a:rPr lang="en-US" dirty="0" err="1"/>
              <a:t>mới</a:t>
            </a:r>
            <a:endParaRPr lang="en-US" dirty="0"/>
          </a:p>
          <a:p>
            <a:pPr>
              <a:defRPr/>
            </a:pPr>
            <a:endParaRPr lang="en-US" dirty="0"/>
          </a:p>
        </p:txBody>
      </p:sp>
      <p:sp>
        <p:nvSpPr>
          <p:cNvPr id="1229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C932178-C253-40A2-AF7B-D774A61C2285}" type="slidenum">
              <a:rPr lang="en-GB" sz="1400" smtClean="0"/>
              <a:pPr eaLnBrk="1" hangingPunct="1"/>
              <a:t>11</a:t>
            </a:fld>
            <a:endParaRPr lang="en-GB"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228600"/>
            <a:ext cx="8229600" cy="533400"/>
          </a:xfrm>
        </p:spPr>
        <p:txBody>
          <a:bodyPr/>
          <a:lstStyle/>
          <a:p>
            <a:r>
              <a:rPr lang="en-US" dirty="0"/>
              <a:t>2. </a:t>
            </a:r>
            <a:r>
              <a:rPr lang="en-US" dirty="0" err="1"/>
              <a:t>Các</a:t>
            </a:r>
            <a:r>
              <a:rPr lang="en-US" dirty="0"/>
              <a:t> </a:t>
            </a:r>
            <a:r>
              <a:rPr lang="en-US" dirty="0" err="1"/>
              <a:t>phương</a:t>
            </a:r>
            <a:r>
              <a:rPr lang="en-US" dirty="0"/>
              <a:t> </a:t>
            </a:r>
            <a:r>
              <a:rPr lang="en-US" dirty="0" err="1"/>
              <a:t>pháp</a:t>
            </a:r>
            <a:r>
              <a:rPr lang="en-US" dirty="0"/>
              <a:t> </a:t>
            </a:r>
            <a:r>
              <a:rPr lang="en-US" dirty="0" err="1"/>
              <a:t>biểu</a:t>
            </a:r>
            <a:r>
              <a:rPr lang="en-US" dirty="0"/>
              <a:t> </a:t>
            </a:r>
            <a:r>
              <a:rPr lang="en-US" dirty="0" err="1"/>
              <a:t>diễn</a:t>
            </a:r>
            <a:r>
              <a:rPr lang="en-US" dirty="0"/>
              <a:t> tri </a:t>
            </a:r>
            <a:r>
              <a:rPr lang="en-US" dirty="0" err="1"/>
              <a:t>thức</a:t>
            </a:r>
            <a:endParaRPr lang="en-US" dirty="0"/>
          </a:p>
        </p:txBody>
      </p:sp>
      <p:sp>
        <p:nvSpPr>
          <p:cNvPr id="3" name="Content Placeholder 2"/>
          <p:cNvSpPr>
            <a:spLocks noGrp="1"/>
          </p:cNvSpPr>
          <p:nvPr>
            <p:ph idx="1"/>
          </p:nvPr>
        </p:nvSpPr>
        <p:spPr>
          <a:xfrm>
            <a:off x="685800" y="914400"/>
            <a:ext cx="7772400" cy="1219200"/>
          </a:xfrm>
        </p:spPr>
        <p:txBody>
          <a:bodyPr/>
          <a:lstStyle/>
          <a:p>
            <a:pPr>
              <a:defRPr/>
            </a:pPr>
            <a:r>
              <a:rPr lang="en-US" dirty="0" err="1"/>
              <a:t>Biểu</a:t>
            </a:r>
            <a:r>
              <a:rPr lang="en-US" dirty="0"/>
              <a:t> </a:t>
            </a:r>
            <a:r>
              <a:rPr lang="en-US" dirty="0" err="1"/>
              <a:t>diễn</a:t>
            </a:r>
            <a:r>
              <a:rPr lang="en-US" dirty="0"/>
              <a:t> tri </a:t>
            </a:r>
            <a:r>
              <a:rPr lang="en-US" dirty="0" err="1"/>
              <a:t>thức</a:t>
            </a:r>
            <a:r>
              <a:rPr lang="en-US" dirty="0"/>
              <a:t> </a:t>
            </a:r>
            <a:r>
              <a:rPr lang="en-US" dirty="0" err="1"/>
              <a:t>là</a:t>
            </a:r>
            <a:r>
              <a:rPr lang="en-US" dirty="0"/>
              <a:t> </a:t>
            </a:r>
            <a:r>
              <a:rPr lang="en-US" dirty="0" err="1"/>
              <a:t>phương</a:t>
            </a:r>
            <a:r>
              <a:rPr lang="en-US" dirty="0"/>
              <a:t> </a:t>
            </a:r>
            <a:r>
              <a:rPr lang="en-US" dirty="0" err="1"/>
              <a:t>pháp</a:t>
            </a:r>
            <a:r>
              <a:rPr lang="en-US" dirty="0"/>
              <a:t> </a:t>
            </a:r>
            <a:r>
              <a:rPr lang="en-US" dirty="0" err="1"/>
              <a:t>mã</a:t>
            </a:r>
            <a:r>
              <a:rPr lang="en-US" dirty="0"/>
              <a:t> </a:t>
            </a:r>
            <a:r>
              <a:rPr lang="en-US" dirty="0" err="1"/>
              <a:t>hoá</a:t>
            </a:r>
            <a:r>
              <a:rPr lang="en-US" dirty="0"/>
              <a:t> tri </a:t>
            </a:r>
            <a:r>
              <a:rPr lang="en-US" dirty="0" err="1"/>
              <a:t>thức</a:t>
            </a:r>
            <a:r>
              <a:rPr lang="en-US" dirty="0"/>
              <a:t>, </a:t>
            </a:r>
            <a:r>
              <a:rPr lang="en-US" dirty="0" err="1"/>
              <a:t>nhằm</a:t>
            </a:r>
            <a:r>
              <a:rPr lang="en-US" dirty="0"/>
              <a:t> </a:t>
            </a:r>
            <a:r>
              <a:rPr lang="en-US" dirty="0" err="1"/>
              <a:t>thành</a:t>
            </a:r>
            <a:r>
              <a:rPr lang="en-US" dirty="0"/>
              <a:t> </a:t>
            </a:r>
            <a:r>
              <a:rPr lang="en-US" dirty="0" err="1"/>
              <a:t>lập</a:t>
            </a:r>
            <a:r>
              <a:rPr lang="en-US" dirty="0"/>
              <a:t> </a:t>
            </a:r>
            <a:r>
              <a:rPr lang="en-US" b="1" i="1" dirty="0" err="1"/>
              <a:t>cơ</a:t>
            </a:r>
            <a:r>
              <a:rPr lang="en-US" b="1" i="1" dirty="0"/>
              <a:t> </a:t>
            </a:r>
            <a:r>
              <a:rPr lang="en-US" b="1" i="1" dirty="0" err="1"/>
              <a:t>sở</a:t>
            </a:r>
            <a:r>
              <a:rPr lang="en-US" b="1" i="1" dirty="0"/>
              <a:t> tri </a:t>
            </a:r>
            <a:r>
              <a:rPr lang="en-US" b="1" i="1" dirty="0" err="1"/>
              <a:t>thức</a:t>
            </a:r>
            <a:r>
              <a:rPr lang="en-US" b="1" i="1"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dựa</a:t>
            </a:r>
            <a:r>
              <a:rPr lang="en-US" dirty="0"/>
              <a:t> </a:t>
            </a:r>
            <a:r>
              <a:rPr lang="en-US" dirty="0" err="1"/>
              <a:t>trên</a:t>
            </a:r>
            <a:r>
              <a:rPr lang="en-US" dirty="0"/>
              <a:t> tri </a:t>
            </a:r>
            <a:r>
              <a:rPr lang="en-US" dirty="0" err="1"/>
              <a:t>thức</a:t>
            </a:r>
            <a:r>
              <a:rPr lang="en-US" dirty="0"/>
              <a:t> </a:t>
            </a:r>
            <a:endParaRPr lang="en-GB" dirty="0"/>
          </a:p>
          <a:p>
            <a:pPr marL="0" indent="0">
              <a:buFontTx/>
              <a:buNone/>
              <a:defRPr/>
            </a:pPr>
            <a:endParaRPr lang="en-US" dirty="0"/>
          </a:p>
        </p:txBody>
      </p:sp>
      <p:sp>
        <p:nvSpPr>
          <p:cNvPr id="1331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EE4EE6-1A34-45EE-B036-0C89F7535D7C}" type="slidenum">
              <a:rPr lang="en-GB" sz="1400" smtClean="0"/>
              <a:pPr eaLnBrk="1" hangingPunct="1"/>
              <a:t>12</a:t>
            </a:fld>
            <a:endParaRPr lang="en-GB" sz="1400"/>
          </a:p>
        </p:txBody>
      </p:sp>
      <p:sp>
        <p:nvSpPr>
          <p:cNvPr id="13317" name="AutoShape 4"/>
          <p:cNvSpPr>
            <a:spLocks noChangeArrowheads="1"/>
          </p:cNvSpPr>
          <p:nvPr/>
        </p:nvSpPr>
        <p:spPr bwMode="auto">
          <a:xfrm>
            <a:off x="701675" y="2203450"/>
            <a:ext cx="2514600" cy="20574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Tri</a:t>
            </a:r>
            <a:r>
              <a:rPr lang="en-US" sz="1800">
                <a:solidFill>
                  <a:schemeClr val="bg1"/>
                </a:solidFill>
                <a:latin typeface="VNI-Helve" pitchFamily="2" charset="0"/>
              </a:rPr>
              <a:t> </a:t>
            </a:r>
            <a:r>
              <a:rPr lang="en-US" sz="1800">
                <a:solidFill>
                  <a:schemeClr val="bg1"/>
                </a:solidFill>
              </a:rPr>
              <a:t>thức</a:t>
            </a:r>
            <a:r>
              <a:rPr lang="en-US" sz="1800">
                <a:solidFill>
                  <a:schemeClr val="bg1"/>
                </a:solidFill>
                <a:latin typeface="VNI-Helve" pitchFamily="2" charset="0"/>
              </a:rPr>
              <a:t> </a:t>
            </a:r>
            <a:r>
              <a:rPr lang="en-US" sz="1800">
                <a:solidFill>
                  <a:schemeClr val="bg1"/>
                </a:solidFill>
              </a:rPr>
              <a:t>thực</a:t>
            </a:r>
            <a:r>
              <a:rPr lang="en-US" sz="1800">
                <a:solidFill>
                  <a:schemeClr val="bg1"/>
                </a:solidFill>
                <a:latin typeface="VNI-Helve" pitchFamily="2" charset="0"/>
              </a:rPr>
              <a:t> </a:t>
            </a:r>
          </a:p>
          <a:p>
            <a:pPr algn="ctr"/>
            <a:r>
              <a:rPr lang="en-US">
                <a:solidFill>
                  <a:schemeClr val="bg1"/>
                </a:solidFill>
              </a:rPr>
              <a:t>c</a:t>
            </a:r>
            <a:r>
              <a:rPr lang="en-US" sz="1800">
                <a:solidFill>
                  <a:schemeClr val="bg1"/>
                </a:solidFill>
              </a:rPr>
              <a:t>ủa</a:t>
            </a:r>
            <a:r>
              <a:rPr lang="en-US" sz="1800">
                <a:solidFill>
                  <a:schemeClr val="bg1"/>
                </a:solidFill>
                <a:latin typeface="VNI-Helve" pitchFamily="2" charset="0"/>
              </a:rPr>
              <a:t> </a:t>
            </a:r>
            <a:r>
              <a:rPr lang="en-US" sz="1800">
                <a:solidFill>
                  <a:schemeClr val="bg1"/>
                </a:solidFill>
              </a:rPr>
              <a:t>lĩnh</a:t>
            </a:r>
            <a:r>
              <a:rPr lang="en-US" sz="1800">
                <a:solidFill>
                  <a:schemeClr val="bg1"/>
                </a:solidFill>
                <a:latin typeface="VNI-Helve" pitchFamily="2" charset="0"/>
              </a:rPr>
              <a:t> </a:t>
            </a:r>
            <a:r>
              <a:rPr lang="en-US" sz="1800">
                <a:solidFill>
                  <a:schemeClr val="bg1"/>
                </a:solidFill>
              </a:rPr>
              <a:t>vực</a:t>
            </a:r>
            <a:r>
              <a:rPr lang="en-US" sz="1800">
                <a:solidFill>
                  <a:schemeClr val="bg1"/>
                </a:solidFill>
                <a:latin typeface="VNI-Helve" pitchFamily="2" charset="0"/>
              </a:rPr>
              <a:t> </a:t>
            </a:r>
          </a:p>
        </p:txBody>
      </p:sp>
      <p:sp>
        <p:nvSpPr>
          <p:cNvPr id="13318" name="AutoShape 6"/>
          <p:cNvSpPr>
            <a:spLocks noChangeArrowheads="1"/>
          </p:cNvSpPr>
          <p:nvPr/>
        </p:nvSpPr>
        <p:spPr bwMode="auto">
          <a:xfrm>
            <a:off x="3444875" y="2590800"/>
            <a:ext cx="2743200" cy="838200"/>
          </a:xfrm>
          <a:prstGeom prst="righ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Bằng</a:t>
            </a:r>
            <a:r>
              <a:rPr lang="en-US" sz="1800">
                <a:solidFill>
                  <a:schemeClr val="bg1"/>
                </a:solidFill>
                <a:latin typeface="VNI-Helve" pitchFamily="2" charset="0"/>
              </a:rPr>
              <a:t> </a:t>
            </a:r>
            <a:r>
              <a:rPr lang="en-US" sz="1800">
                <a:solidFill>
                  <a:schemeClr val="bg1"/>
                </a:solidFill>
              </a:rPr>
              <a:t>cách</a:t>
            </a:r>
            <a:r>
              <a:rPr lang="en-US" sz="1800">
                <a:solidFill>
                  <a:schemeClr val="bg1"/>
                </a:solidFill>
                <a:latin typeface="VNI-Helve" pitchFamily="2" charset="0"/>
              </a:rPr>
              <a:t> </a:t>
            </a:r>
            <a:r>
              <a:rPr lang="en-US" sz="1800">
                <a:solidFill>
                  <a:schemeClr val="bg1"/>
                </a:solidFill>
              </a:rPr>
              <a:t>nào</a:t>
            </a:r>
            <a:r>
              <a:rPr lang="en-US" sz="1800">
                <a:solidFill>
                  <a:schemeClr val="bg1"/>
                </a:solidFill>
                <a:latin typeface="VNI-Helve" pitchFamily="2" charset="0"/>
              </a:rPr>
              <a:t> ?</a:t>
            </a:r>
          </a:p>
        </p:txBody>
      </p:sp>
      <p:sp>
        <p:nvSpPr>
          <p:cNvPr id="13319" name="AutoShape 5"/>
          <p:cNvSpPr>
            <a:spLocks noChangeArrowheads="1"/>
          </p:cNvSpPr>
          <p:nvPr/>
        </p:nvSpPr>
        <p:spPr bwMode="auto">
          <a:xfrm>
            <a:off x="6711950" y="1981200"/>
            <a:ext cx="1600200" cy="16764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chemeClr val="bg1"/>
                </a:solidFill>
              </a:rPr>
              <a:t>Tri</a:t>
            </a:r>
            <a:r>
              <a:rPr lang="en-US" sz="1800">
                <a:solidFill>
                  <a:schemeClr val="bg1"/>
                </a:solidFill>
                <a:latin typeface="VNI-Helve" pitchFamily="2" charset="0"/>
              </a:rPr>
              <a:t> </a:t>
            </a:r>
            <a:r>
              <a:rPr lang="en-US" sz="1800">
                <a:solidFill>
                  <a:schemeClr val="bg1"/>
                </a:solidFill>
              </a:rPr>
              <a:t>thức</a:t>
            </a:r>
            <a:r>
              <a:rPr lang="en-US" sz="1800">
                <a:solidFill>
                  <a:schemeClr val="bg1"/>
                </a:solidFill>
                <a:latin typeface="VNI-Helve" pitchFamily="2" charset="0"/>
              </a:rPr>
              <a:t> </a:t>
            </a:r>
          </a:p>
          <a:p>
            <a:pPr algn="ctr"/>
            <a:r>
              <a:rPr lang="en-US" sz="1800">
                <a:solidFill>
                  <a:schemeClr val="bg1"/>
                </a:solidFill>
              </a:rPr>
              <a:t>tính</a:t>
            </a:r>
            <a:r>
              <a:rPr lang="en-US" sz="1800">
                <a:solidFill>
                  <a:schemeClr val="bg1"/>
                </a:solidFill>
                <a:latin typeface="VNI-Helve" pitchFamily="2" charset="0"/>
              </a:rPr>
              <a:t> </a:t>
            </a:r>
            <a:r>
              <a:rPr lang="en-US" sz="1800">
                <a:solidFill>
                  <a:schemeClr val="bg1"/>
                </a:solidFill>
              </a:rPr>
              <a:t>toán</a:t>
            </a:r>
          </a:p>
        </p:txBody>
      </p:sp>
      <p:sp>
        <p:nvSpPr>
          <p:cNvPr id="13320" name="Text Box 9"/>
          <p:cNvSpPr txBox="1">
            <a:spLocks noChangeArrowheads="1"/>
          </p:cNvSpPr>
          <p:nvPr/>
        </p:nvSpPr>
        <p:spPr bwMode="auto">
          <a:xfrm>
            <a:off x="533400" y="4602163"/>
            <a:ext cx="26066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b="1" i="1">
                <a:cs typeface="Times New Roman" pitchFamily="18" charset="0"/>
              </a:rPr>
              <a:t>Gồm: </a:t>
            </a:r>
            <a:r>
              <a:rPr lang="en-US" i="1">
                <a:cs typeface="Times New Roman" pitchFamily="18" charset="0"/>
              </a:rPr>
              <a:t>đối tượng và các quan hệ giữa chúng trong lĩnh vực</a:t>
            </a:r>
          </a:p>
        </p:txBody>
      </p:sp>
      <p:sp>
        <p:nvSpPr>
          <p:cNvPr id="13321" name="Text Box 11"/>
          <p:cNvSpPr txBox="1">
            <a:spLocks noChangeArrowheads="1"/>
          </p:cNvSpPr>
          <p:nvPr/>
        </p:nvSpPr>
        <p:spPr bwMode="auto">
          <a:xfrm>
            <a:off x="3265488" y="3786188"/>
            <a:ext cx="2911475"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i="1">
                <a:cs typeface="Times New Roman" pitchFamily="18" charset="0"/>
              </a:rPr>
              <a:t> </a:t>
            </a:r>
          </a:p>
          <a:p>
            <a:pPr algn="just" eaLnBrk="1" hangingPunct="1"/>
            <a:r>
              <a:rPr lang="en-US" b="1" i="1">
                <a:cs typeface="Times New Roman" pitchFamily="18" charset="0"/>
              </a:rPr>
              <a:t>Bằng cách: </a:t>
            </a:r>
            <a:r>
              <a:rPr lang="en-US" i="1">
                <a:cs typeface="Times New Roman" pitchFamily="18" charset="0"/>
              </a:rPr>
              <a:t> dùng các lược đồ biểu diễn (scheme) </a:t>
            </a:r>
            <a:r>
              <a:rPr lang="en-US" i="1">
                <a:cs typeface="Times New Roman" pitchFamily="18" charset="0"/>
                <a:sym typeface="Wingdings" pitchFamily="2" charset="2"/>
              </a:rPr>
              <a:t> Chọn lược đồ cho loại tri thức là vấn đề quan trọng</a:t>
            </a:r>
            <a:endParaRPr lang="en-US" i="1">
              <a:cs typeface="Times New Roman" pitchFamily="18" charset="0"/>
            </a:endParaRPr>
          </a:p>
        </p:txBody>
      </p:sp>
      <p:sp>
        <p:nvSpPr>
          <p:cNvPr id="13322" name="Text Box 10"/>
          <p:cNvSpPr txBox="1">
            <a:spLocks noChangeArrowheads="1"/>
          </p:cNvSpPr>
          <p:nvPr/>
        </p:nvSpPr>
        <p:spPr bwMode="auto">
          <a:xfrm>
            <a:off x="6324600" y="3810000"/>
            <a:ext cx="2743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b="1" i="1">
                <a:cs typeface="Times New Roman" pitchFamily="18" charset="0"/>
              </a:rPr>
              <a:t>Gồm: </a:t>
            </a:r>
            <a:r>
              <a:rPr lang="en-US" i="1">
                <a:cs typeface="Times New Roman" pitchFamily="18" charset="0"/>
              </a:rPr>
              <a:t>Bảng ánh xạ giữa </a:t>
            </a:r>
          </a:p>
          <a:p>
            <a:pPr algn="just" eaLnBrk="1" hangingPunct="1"/>
            <a:r>
              <a:rPr lang="en-US" i="1">
                <a:cs typeface="Times New Roman" pitchFamily="18" charset="0"/>
              </a:rPr>
              <a:t>Đối tượng thực </a:t>
            </a:r>
            <a:r>
              <a:rPr lang="en-US" i="1">
                <a:cs typeface="Times New Roman" pitchFamily="18" charset="0"/>
                <a:sym typeface="Wingdings" pitchFamily="2" charset="2"/>
              </a:rPr>
              <a:t> đối tượng tính toán</a:t>
            </a:r>
          </a:p>
          <a:p>
            <a:pPr algn="just" eaLnBrk="1" hangingPunct="1"/>
            <a:r>
              <a:rPr lang="en-US" i="1">
                <a:cs typeface="Times New Roman" pitchFamily="18" charset="0"/>
                <a:sym typeface="Wingdings" pitchFamily="2" charset="2"/>
              </a:rPr>
              <a:t>Quan hệ thực  quan hệ tính toán</a:t>
            </a:r>
            <a:endParaRPr lang="en-US" i="1">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a:t>Danh mục các lược đồ biểu diễn tri thức</a:t>
            </a:r>
          </a:p>
        </p:txBody>
      </p:sp>
      <p:sp>
        <p:nvSpPr>
          <p:cNvPr id="14339" name="Content Placeholder 2"/>
          <p:cNvSpPr>
            <a:spLocks noGrp="1"/>
          </p:cNvSpPr>
          <p:nvPr>
            <p:ph idx="1"/>
          </p:nvPr>
        </p:nvSpPr>
        <p:spPr/>
        <p:txBody>
          <a:bodyPr/>
          <a:lstStyle/>
          <a:p>
            <a:r>
              <a:rPr lang="en-US" dirty="0" err="1"/>
              <a:t>Lược</a:t>
            </a:r>
            <a:r>
              <a:rPr lang="en-US" dirty="0"/>
              <a:t> </a:t>
            </a:r>
            <a:r>
              <a:rPr lang="en-US" dirty="0" err="1"/>
              <a:t>đồ</a:t>
            </a:r>
            <a:r>
              <a:rPr lang="en-US" dirty="0"/>
              <a:t> logic  (logical scheme)</a:t>
            </a:r>
          </a:p>
          <a:p>
            <a:pPr lvl="1"/>
            <a:r>
              <a:rPr lang="en-US" sz="2200" dirty="0"/>
              <a:t>Logic </a:t>
            </a:r>
            <a:r>
              <a:rPr lang="en-US" sz="2200" dirty="0" err="1"/>
              <a:t>mệnh</a:t>
            </a:r>
            <a:r>
              <a:rPr lang="en-US" sz="2200" dirty="0"/>
              <a:t> </a:t>
            </a:r>
            <a:r>
              <a:rPr lang="en-US" sz="2200" dirty="0" err="1"/>
              <a:t>đề</a:t>
            </a:r>
            <a:endParaRPr lang="en-US" sz="2200" dirty="0"/>
          </a:p>
          <a:p>
            <a:pPr lvl="1"/>
            <a:r>
              <a:rPr lang="en-US" sz="2200" dirty="0"/>
              <a:t>Logic </a:t>
            </a:r>
            <a:r>
              <a:rPr lang="en-US" sz="2200" dirty="0" err="1"/>
              <a:t>vị</a:t>
            </a:r>
            <a:r>
              <a:rPr lang="en-US" sz="2200" dirty="0"/>
              <a:t> </a:t>
            </a:r>
            <a:r>
              <a:rPr lang="en-US" sz="2200" dirty="0" err="1"/>
              <a:t>từ</a:t>
            </a:r>
            <a:endParaRPr lang="en-GB" sz="2200" dirty="0"/>
          </a:p>
          <a:p>
            <a:r>
              <a:rPr lang="en-US" dirty="0" err="1"/>
              <a:t>Lược</a:t>
            </a:r>
            <a:r>
              <a:rPr lang="en-US" dirty="0"/>
              <a:t> </a:t>
            </a:r>
            <a:r>
              <a:rPr lang="en-US" dirty="0" err="1"/>
              <a:t>đồ</a:t>
            </a:r>
            <a:r>
              <a:rPr lang="en-US" dirty="0"/>
              <a:t> </a:t>
            </a:r>
            <a:r>
              <a:rPr lang="en-US" dirty="0" err="1"/>
              <a:t>thủ</a:t>
            </a:r>
            <a:r>
              <a:rPr lang="en-US" dirty="0"/>
              <a:t> </a:t>
            </a:r>
            <a:r>
              <a:rPr lang="en-US" dirty="0" err="1"/>
              <a:t>tục</a:t>
            </a:r>
            <a:r>
              <a:rPr lang="en-US" dirty="0"/>
              <a:t> (procedural scheme)</a:t>
            </a:r>
          </a:p>
          <a:p>
            <a:r>
              <a:rPr lang="en-US" dirty="0" err="1"/>
              <a:t>Lược</a:t>
            </a:r>
            <a:r>
              <a:rPr lang="en-US" dirty="0"/>
              <a:t> </a:t>
            </a:r>
            <a:r>
              <a:rPr lang="en-US" dirty="0" err="1"/>
              <a:t>đồ</a:t>
            </a:r>
            <a:r>
              <a:rPr lang="en-US" dirty="0"/>
              <a:t> </a:t>
            </a:r>
            <a:r>
              <a:rPr lang="en-US" dirty="0" err="1"/>
              <a:t>mạng</a:t>
            </a:r>
            <a:r>
              <a:rPr lang="en-US" dirty="0"/>
              <a:t> (network scheme)</a:t>
            </a:r>
          </a:p>
          <a:p>
            <a:r>
              <a:rPr lang="en-US" dirty="0" err="1"/>
              <a:t>Lược</a:t>
            </a:r>
            <a:r>
              <a:rPr lang="en-US" dirty="0"/>
              <a:t> </a:t>
            </a:r>
            <a:r>
              <a:rPr lang="en-US" dirty="0" err="1"/>
              <a:t>đồ</a:t>
            </a:r>
            <a:r>
              <a:rPr lang="en-US" dirty="0"/>
              <a:t> </a:t>
            </a:r>
            <a:r>
              <a:rPr lang="en-US" dirty="0" err="1"/>
              <a:t>cấu</a:t>
            </a:r>
            <a:r>
              <a:rPr lang="en-US" dirty="0"/>
              <a:t> </a:t>
            </a:r>
            <a:r>
              <a:rPr lang="en-US" dirty="0" err="1"/>
              <a:t>trúc</a:t>
            </a:r>
            <a:r>
              <a:rPr lang="en-US" dirty="0"/>
              <a:t> (structural scheme)</a:t>
            </a:r>
          </a:p>
          <a:p>
            <a:pPr lvl="1"/>
            <a:r>
              <a:rPr lang="en-US" sz="2200" dirty="0" err="1"/>
              <a:t>Khung</a:t>
            </a:r>
            <a:r>
              <a:rPr lang="en-US" sz="2200" dirty="0"/>
              <a:t> (Frame)</a:t>
            </a:r>
          </a:p>
          <a:p>
            <a:pPr lvl="1"/>
            <a:r>
              <a:rPr lang="en-US" sz="2200" dirty="0" err="1"/>
              <a:t>Kịch</a:t>
            </a:r>
            <a:r>
              <a:rPr lang="en-US" sz="2200" dirty="0"/>
              <a:t> </a:t>
            </a:r>
            <a:r>
              <a:rPr lang="en-US" sz="2200" dirty="0" err="1"/>
              <a:t>bản</a:t>
            </a:r>
            <a:r>
              <a:rPr lang="en-US" sz="2200" dirty="0"/>
              <a:t> (Script)</a:t>
            </a:r>
          </a:p>
        </p:txBody>
      </p:sp>
      <p:sp>
        <p:nvSpPr>
          <p:cNvPr id="1434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5839BDE-B68A-4D3C-8DB8-B9F1D269B025}" type="slidenum">
              <a:rPr lang="en-GB" sz="1400" smtClean="0"/>
              <a:pPr eaLnBrk="1" hangingPunct="1"/>
              <a:t>13</a:t>
            </a:fld>
            <a:endParaRPr lang="en-GB"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70560" y="266700"/>
            <a:ext cx="7772400" cy="685800"/>
          </a:xfrm>
        </p:spPr>
        <p:txBody>
          <a:bodyPr/>
          <a:lstStyle/>
          <a:p>
            <a:r>
              <a:rPr lang="en-US" b="1" dirty="0" err="1"/>
              <a:t>Lược</a:t>
            </a:r>
            <a:r>
              <a:rPr lang="en-US" b="1" dirty="0"/>
              <a:t> </a:t>
            </a:r>
            <a:r>
              <a:rPr lang="en-US" b="1" dirty="0" err="1"/>
              <a:t>đồ</a:t>
            </a:r>
            <a:r>
              <a:rPr lang="en-US" b="1" dirty="0"/>
              <a:t> logic</a:t>
            </a:r>
            <a:endParaRPr lang="en-US" dirty="0"/>
          </a:p>
        </p:txBody>
      </p:sp>
      <p:sp>
        <p:nvSpPr>
          <p:cNvPr id="15363" name="Content Placeholder 2"/>
          <p:cNvSpPr>
            <a:spLocks noGrp="1"/>
          </p:cNvSpPr>
          <p:nvPr>
            <p:ph idx="1"/>
          </p:nvPr>
        </p:nvSpPr>
        <p:spPr>
          <a:xfrm>
            <a:off x="670560" y="1270000"/>
            <a:ext cx="7772400" cy="2133600"/>
          </a:xfrm>
        </p:spPr>
        <p:txBody>
          <a:bodyPr/>
          <a:lstStyle/>
          <a:p>
            <a:pPr algn="just"/>
            <a:r>
              <a:rPr lang="en-US" dirty="0" err="1"/>
              <a:t>Dùng</a:t>
            </a:r>
            <a:r>
              <a:rPr lang="en-US" dirty="0"/>
              <a:t> </a:t>
            </a:r>
            <a:r>
              <a:rPr lang="en-US" dirty="0" err="1"/>
              <a:t>các</a:t>
            </a:r>
            <a:r>
              <a:rPr lang="en-US" dirty="0"/>
              <a:t> </a:t>
            </a:r>
            <a:r>
              <a:rPr lang="en-US" dirty="0" err="1"/>
              <a:t>biểu</a:t>
            </a:r>
            <a:r>
              <a:rPr lang="en-US" dirty="0"/>
              <a:t> </a:t>
            </a:r>
            <a:r>
              <a:rPr lang="en-US" dirty="0" err="1"/>
              <a:t>thức</a:t>
            </a:r>
            <a:r>
              <a:rPr lang="en-US" dirty="0"/>
              <a:t> </a:t>
            </a:r>
            <a:r>
              <a:rPr lang="en-US" dirty="0" err="1"/>
              <a:t>trong</a:t>
            </a:r>
            <a:r>
              <a:rPr lang="en-US" dirty="0"/>
              <a:t> logic </a:t>
            </a:r>
            <a:r>
              <a:rPr lang="en-US" dirty="0" err="1"/>
              <a:t>hình</a:t>
            </a:r>
            <a:r>
              <a:rPr lang="en-US" dirty="0"/>
              <a:t> </a:t>
            </a:r>
            <a:r>
              <a:rPr lang="en-US" dirty="0" err="1"/>
              <a:t>thức</a:t>
            </a:r>
            <a:r>
              <a:rPr lang="en-US" dirty="0"/>
              <a:t>, </a:t>
            </a:r>
            <a:r>
              <a:rPr lang="en-US" dirty="0" err="1"/>
              <a:t>như</a:t>
            </a:r>
            <a:r>
              <a:rPr lang="en-US" dirty="0"/>
              <a:t> </a:t>
            </a:r>
            <a:r>
              <a:rPr lang="en-US" dirty="0" err="1"/>
              <a:t>phép</a:t>
            </a:r>
            <a:r>
              <a:rPr lang="en-US" dirty="0"/>
              <a:t> </a:t>
            </a:r>
            <a:r>
              <a:rPr lang="en-US" dirty="0" err="1"/>
              <a:t>toán</a:t>
            </a:r>
            <a:r>
              <a:rPr lang="en-US" dirty="0"/>
              <a:t> </a:t>
            </a:r>
            <a:r>
              <a:rPr lang="en-US" dirty="0" err="1"/>
              <a:t>vị</a:t>
            </a:r>
            <a:r>
              <a:rPr lang="en-US" dirty="0"/>
              <a:t> </a:t>
            </a:r>
            <a:r>
              <a:rPr lang="en-US" dirty="0" err="1"/>
              <a:t>từ</a:t>
            </a:r>
            <a:r>
              <a:rPr lang="en-US" dirty="0"/>
              <a:t>, </a:t>
            </a:r>
            <a:r>
              <a:rPr lang="en-US" dirty="0" err="1"/>
              <a:t>để</a:t>
            </a:r>
            <a:r>
              <a:rPr lang="en-US" dirty="0"/>
              <a:t> </a:t>
            </a:r>
            <a:r>
              <a:rPr lang="en-US" dirty="0" err="1"/>
              <a:t>biểu</a:t>
            </a:r>
            <a:r>
              <a:rPr lang="en-US" dirty="0"/>
              <a:t> </a:t>
            </a:r>
            <a:r>
              <a:rPr lang="en-US" dirty="0" err="1"/>
              <a:t>diễn</a:t>
            </a:r>
            <a:r>
              <a:rPr lang="en-US" dirty="0"/>
              <a:t> tri </a:t>
            </a:r>
            <a:r>
              <a:rPr lang="en-US" dirty="0" err="1"/>
              <a:t>thức</a:t>
            </a:r>
            <a:endParaRPr lang="en-GB" dirty="0"/>
          </a:p>
          <a:p>
            <a:pPr algn="just"/>
            <a:r>
              <a:rPr lang="en-US" dirty="0" err="1"/>
              <a:t>Các</a:t>
            </a:r>
            <a:r>
              <a:rPr lang="en-US" dirty="0"/>
              <a:t> </a:t>
            </a:r>
            <a:r>
              <a:rPr lang="en-US" dirty="0" err="1"/>
              <a:t>luật</a:t>
            </a:r>
            <a:r>
              <a:rPr lang="en-US" dirty="0"/>
              <a:t> </a:t>
            </a:r>
            <a:r>
              <a:rPr lang="en-US" dirty="0" err="1"/>
              <a:t>suy</a:t>
            </a:r>
            <a:r>
              <a:rPr lang="en-US" dirty="0"/>
              <a:t> </a:t>
            </a:r>
            <a:r>
              <a:rPr lang="en-US" dirty="0" err="1"/>
              <a:t>diễn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lược</a:t>
            </a:r>
            <a:r>
              <a:rPr lang="en-US" dirty="0"/>
              <a:t> </a:t>
            </a:r>
            <a:r>
              <a:rPr lang="en-US" dirty="0" err="1"/>
              <a:t>đồ</a:t>
            </a:r>
            <a:r>
              <a:rPr lang="en-US" dirty="0"/>
              <a:t> </a:t>
            </a:r>
            <a:r>
              <a:rPr lang="en-US" dirty="0" err="1"/>
              <a:t>này</a:t>
            </a:r>
            <a:r>
              <a:rPr lang="en-US" dirty="0"/>
              <a:t> </a:t>
            </a:r>
            <a:endParaRPr lang="en-GB" dirty="0"/>
          </a:p>
          <a:p>
            <a:pPr algn="just"/>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hiện</a:t>
            </a:r>
            <a:r>
              <a:rPr lang="en-US" dirty="0"/>
              <a:t> </a:t>
            </a:r>
            <a:r>
              <a:rPr lang="en-US" dirty="0" err="1"/>
              <a:t>thực</a:t>
            </a:r>
            <a:r>
              <a:rPr lang="en-US" dirty="0"/>
              <a:t> </a:t>
            </a:r>
            <a:r>
              <a:rPr lang="en-US" dirty="0" err="1"/>
              <a:t>tốt</a:t>
            </a:r>
            <a:r>
              <a:rPr lang="en-US" dirty="0"/>
              <a:t> </a:t>
            </a:r>
            <a:r>
              <a:rPr lang="en-US" dirty="0" err="1"/>
              <a:t>nhất</a:t>
            </a:r>
            <a:r>
              <a:rPr lang="en-US" dirty="0"/>
              <a:t> </a:t>
            </a:r>
            <a:r>
              <a:rPr lang="en-US" dirty="0" err="1"/>
              <a:t>cho</a:t>
            </a:r>
            <a:r>
              <a:rPr lang="en-US" dirty="0"/>
              <a:t> </a:t>
            </a:r>
            <a:r>
              <a:rPr lang="en-US" dirty="0" err="1"/>
              <a:t>loại</a:t>
            </a:r>
            <a:r>
              <a:rPr lang="en-US" dirty="0"/>
              <a:t> </a:t>
            </a:r>
            <a:r>
              <a:rPr lang="en-US" dirty="0" err="1"/>
              <a:t>lược</a:t>
            </a:r>
            <a:r>
              <a:rPr lang="en-US" dirty="0"/>
              <a:t> </a:t>
            </a:r>
            <a:r>
              <a:rPr lang="en-US" dirty="0" err="1"/>
              <a:t>đồ</a:t>
            </a:r>
            <a:r>
              <a:rPr lang="en-US" dirty="0"/>
              <a:t> </a:t>
            </a:r>
            <a:r>
              <a:rPr lang="en-US" dirty="0" err="1"/>
              <a:t>này</a:t>
            </a:r>
            <a:r>
              <a:rPr lang="en-US" dirty="0"/>
              <a:t> </a:t>
            </a:r>
            <a:r>
              <a:rPr lang="en-US" dirty="0" err="1"/>
              <a:t>là</a:t>
            </a:r>
            <a:r>
              <a:rPr lang="en-US" dirty="0"/>
              <a:t>: PROLOG</a:t>
            </a:r>
            <a:endParaRPr lang="en-GB" dirty="0"/>
          </a:p>
          <a:p>
            <a:endParaRPr lang="en-US" dirty="0"/>
          </a:p>
        </p:txBody>
      </p:sp>
      <p:sp>
        <p:nvSpPr>
          <p:cNvPr id="1536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D377DDC-AE79-4C48-872F-5DEEC8382B7F}" type="slidenum">
              <a:rPr lang="en-GB" sz="1400" smtClean="0"/>
              <a:pPr eaLnBrk="1" hangingPunct="1"/>
              <a:t>14</a:t>
            </a:fld>
            <a:endParaRPr lang="en-GB" sz="1400"/>
          </a:p>
        </p:txBody>
      </p:sp>
      <p:sp>
        <p:nvSpPr>
          <p:cNvPr id="3" name="TextBox 2">
            <a:extLst>
              <a:ext uri="{FF2B5EF4-FFF2-40B4-BE49-F238E27FC236}">
                <a16:creationId xmlns:a16="http://schemas.microsoft.com/office/drawing/2014/main" id="{8053126F-79E8-6710-3764-C83B93E89FFD}"/>
              </a:ext>
            </a:extLst>
          </p:cNvPr>
          <p:cNvSpPr txBox="1"/>
          <p:nvPr/>
        </p:nvSpPr>
        <p:spPr>
          <a:xfrm>
            <a:off x="419100" y="3581400"/>
            <a:ext cx="8305800" cy="584775"/>
          </a:xfrm>
          <a:prstGeom prst="rect">
            <a:avLst/>
          </a:prstGeom>
          <a:noFill/>
        </p:spPr>
        <p:txBody>
          <a:bodyPr wrap="square" rtlCol="0">
            <a:spAutoFit/>
          </a:bodyPr>
          <a:lstStyle/>
          <a:p>
            <a:pPr algn="ctr"/>
            <a:r>
              <a:rPr lang="en-US" sz="3200" b="1" dirty="0">
                <a:solidFill>
                  <a:srgbClr val="FF0000"/>
                </a:solidFill>
                <a:latin typeface="+mj-lt"/>
              </a:rPr>
              <a:t>Logic </a:t>
            </a:r>
            <a:r>
              <a:rPr lang="en-US" sz="3200" b="1" dirty="0" err="1">
                <a:solidFill>
                  <a:srgbClr val="FF0000"/>
                </a:solidFill>
                <a:latin typeface="+mj-lt"/>
              </a:rPr>
              <a:t>mệnh</a:t>
            </a:r>
            <a:r>
              <a:rPr lang="en-US" sz="3200" b="1" dirty="0">
                <a:solidFill>
                  <a:srgbClr val="FF0000"/>
                </a:solidFill>
                <a:latin typeface="+mj-lt"/>
              </a:rPr>
              <a:t> </a:t>
            </a:r>
            <a:r>
              <a:rPr lang="en-US" sz="3200" b="1" dirty="0" err="1">
                <a:solidFill>
                  <a:srgbClr val="FF0000"/>
                </a:solidFill>
                <a:latin typeface="+mj-lt"/>
              </a:rPr>
              <a:t>đề</a:t>
            </a:r>
            <a:r>
              <a:rPr lang="en-US" sz="3200" b="1" dirty="0">
                <a:solidFill>
                  <a:srgbClr val="FF0000"/>
                </a:solidFill>
                <a:latin typeface="+mj-lt"/>
              </a:rPr>
              <a:t> </a:t>
            </a:r>
            <a:endParaRPr lang="vi-VN" sz="3200" b="1" dirty="0">
              <a:solidFill>
                <a:srgbClr val="FF0000"/>
              </a:solidFill>
              <a:latin typeface="+mj-lt"/>
            </a:endParaRPr>
          </a:p>
        </p:txBody>
      </p:sp>
      <p:sp>
        <p:nvSpPr>
          <p:cNvPr id="4" name="Content Placeholder 2">
            <a:extLst>
              <a:ext uri="{FF2B5EF4-FFF2-40B4-BE49-F238E27FC236}">
                <a16:creationId xmlns:a16="http://schemas.microsoft.com/office/drawing/2014/main" id="{6E82E9F4-01B6-B798-AC4F-BD0ED43BA707}"/>
              </a:ext>
            </a:extLst>
          </p:cNvPr>
          <p:cNvSpPr txBox="1">
            <a:spLocks/>
          </p:cNvSpPr>
          <p:nvPr/>
        </p:nvSpPr>
        <p:spPr bwMode="auto">
          <a:xfrm>
            <a:off x="685800" y="4357469"/>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lgn="just">
              <a:buFontTx/>
              <a:buNone/>
              <a:defRPr/>
            </a:pPr>
            <a:r>
              <a:rPr lang="en-US" dirty="0"/>
              <a:t>IF</a:t>
            </a:r>
            <a:r>
              <a:rPr lang="en-US" i="1" dirty="0"/>
              <a:t> Xe </a:t>
            </a:r>
            <a:r>
              <a:rPr lang="en-US" i="1" dirty="0" err="1"/>
              <a:t>không</a:t>
            </a:r>
            <a:r>
              <a:rPr lang="en-US" i="1" dirty="0"/>
              <a:t> </a:t>
            </a:r>
            <a:r>
              <a:rPr lang="en-US" i="1" dirty="0" err="1"/>
              <a:t>khởi</a:t>
            </a:r>
            <a:r>
              <a:rPr lang="en-US" i="1" dirty="0"/>
              <a:t> </a:t>
            </a:r>
            <a:r>
              <a:rPr lang="en-US" i="1" dirty="0" err="1"/>
              <a:t>động</a:t>
            </a:r>
            <a:r>
              <a:rPr lang="en-US" i="1" dirty="0"/>
              <a:t> </a:t>
            </a:r>
            <a:r>
              <a:rPr lang="en-US" i="1" dirty="0" err="1"/>
              <a:t>được</a:t>
            </a:r>
            <a:r>
              <a:rPr lang="en-US" i="1" dirty="0"/>
              <a:t> </a:t>
            </a:r>
            <a:r>
              <a:rPr lang="en-US" dirty="0"/>
              <a:t>(A) AND </a:t>
            </a:r>
            <a:r>
              <a:rPr lang="en-US" i="1" dirty="0" err="1"/>
              <a:t>Khoảng</a:t>
            </a:r>
            <a:r>
              <a:rPr lang="en-US" i="1" dirty="0"/>
              <a:t> </a:t>
            </a:r>
            <a:r>
              <a:rPr lang="en-US" i="1" dirty="0" err="1"/>
              <a:t>cách</a:t>
            </a:r>
            <a:r>
              <a:rPr lang="en-US" i="1" dirty="0"/>
              <a:t> </a:t>
            </a:r>
            <a:r>
              <a:rPr lang="en-US" i="1" dirty="0" err="1"/>
              <a:t>từ</a:t>
            </a:r>
            <a:r>
              <a:rPr lang="en-US" i="1" dirty="0"/>
              <a:t> </a:t>
            </a:r>
            <a:r>
              <a:rPr lang="en-US" i="1" dirty="0" err="1"/>
              <a:t>nhà</a:t>
            </a:r>
            <a:r>
              <a:rPr lang="en-US" i="1" dirty="0"/>
              <a:t> </a:t>
            </a:r>
            <a:r>
              <a:rPr lang="en-US" i="1" dirty="0" err="1"/>
              <a:t>đến</a:t>
            </a:r>
            <a:r>
              <a:rPr lang="en-US" i="1" dirty="0"/>
              <a:t> </a:t>
            </a:r>
            <a:r>
              <a:rPr lang="en-US" i="1" dirty="0" err="1"/>
              <a:t>chỗ</a:t>
            </a:r>
            <a:r>
              <a:rPr lang="en-US" i="1" dirty="0"/>
              <a:t> </a:t>
            </a:r>
            <a:r>
              <a:rPr lang="en-US" i="1" dirty="0" err="1"/>
              <a:t>làm</a:t>
            </a:r>
            <a:r>
              <a:rPr lang="en-US" i="1" dirty="0"/>
              <a:t> </a:t>
            </a:r>
            <a:r>
              <a:rPr lang="en-US" i="1" dirty="0" err="1"/>
              <a:t>là</a:t>
            </a:r>
            <a:r>
              <a:rPr lang="en-US" i="1" dirty="0"/>
              <a:t> xa </a:t>
            </a:r>
            <a:r>
              <a:rPr lang="en-US" dirty="0"/>
              <a:t>(B) THEN </a:t>
            </a:r>
            <a:r>
              <a:rPr lang="en-US" i="1" dirty="0" err="1"/>
              <a:t>Sẽ</a:t>
            </a:r>
            <a:r>
              <a:rPr lang="en-US" i="1" dirty="0"/>
              <a:t> </a:t>
            </a:r>
            <a:r>
              <a:rPr lang="en-US" i="1" dirty="0" err="1"/>
              <a:t>trễ</a:t>
            </a:r>
            <a:r>
              <a:rPr lang="en-US" i="1" dirty="0"/>
              <a:t> </a:t>
            </a:r>
            <a:r>
              <a:rPr lang="en-US" i="1" dirty="0" err="1"/>
              <a:t>giờ</a:t>
            </a:r>
            <a:r>
              <a:rPr lang="en-US" i="1" dirty="0"/>
              <a:t> </a:t>
            </a:r>
            <a:r>
              <a:rPr lang="en-US" i="1" dirty="0" err="1"/>
              <a:t>làm</a:t>
            </a:r>
            <a:r>
              <a:rPr lang="en-US" i="1" dirty="0"/>
              <a:t> </a:t>
            </a:r>
            <a:r>
              <a:rPr lang="en-US" dirty="0"/>
              <a:t>(C)</a:t>
            </a:r>
          </a:p>
          <a:p>
            <a:pPr algn="just">
              <a:defRPr/>
            </a:pPr>
            <a:r>
              <a:rPr lang="en-US" dirty="0" err="1"/>
              <a:t>Luật</a:t>
            </a:r>
            <a:r>
              <a:rPr lang="en-US" dirty="0"/>
              <a:t> </a:t>
            </a:r>
            <a:r>
              <a:rPr lang="en-US" dirty="0" err="1"/>
              <a:t>trên</a:t>
            </a:r>
            <a:r>
              <a:rPr lang="en-US" dirty="0"/>
              <a:t> </a:t>
            </a: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lại</a:t>
            </a:r>
            <a:r>
              <a:rPr lang="en-US" dirty="0"/>
              <a:t> </a:t>
            </a:r>
            <a:r>
              <a:rPr lang="en-US" dirty="0" err="1"/>
              <a:t>như</a:t>
            </a:r>
            <a:r>
              <a:rPr lang="en-US" dirty="0"/>
              <a:t> </a:t>
            </a:r>
            <a:r>
              <a:rPr lang="en-US" dirty="0" err="1"/>
              <a:t>sau</a:t>
            </a:r>
            <a:r>
              <a:rPr lang="en-US" dirty="0"/>
              <a:t>: </a:t>
            </a:r>
          </a:p>
          <a:p>
            <a:pPr marL="0" indent="0" algn="just">
              <a:buFontTx/>
              <a:buNone/>
              <a:defRPr/>
            </a:pPr>
            <a:r>
              <a:rPr lang="en-US" dirty="0"/>
              <a:t>	A ∧ B </a:t>
            </a:r>
            <a:r>
              <a:rPr lang="en-US" i="1" dirty="0"/>
              <a:t>⇒ </a:t>
            </a:r>
            <a:r>
              <a:rPr lang="en-US" dirty="0"/>
              <a:t>C</a:t>
            </a:r>
          </a:p>
          <a:p>
            <a:pPr marL="0" indent="0" algn="just">
              <a:buNone/>
            </a:pPr>
            <a:endParaRPr lang="en-GB" kern="0" dirty="0"/>
          </a:p>
          <a:p>
            <a:endParaRPr lang="en-US" kern="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5800" y="381000"/>
            <a:ext cx="7772400" cy="762000"/>
          </a:xfrm>
        </p:spPr>
        <p:txBody>
          <a:bodyPr/>
          <a:lstStyle/>
          <a:p>
            <a:r>
              <a:rPr lang="en-US" b="1" dirty="0"/>
              <a:t>Logic </a:t>
            </a:r>
            <a:r>
              <a:rPr lang="en-US" b="1" dirty="0" err="1"/>
              <a:t>vị</a:t>
            </a:r>
            <a:r>
              <a:rPr lang="en-US" b="1" dirty="0"/>
              <a:t> </a:t>
            </a:r>
            <a:r>
              <a:rPr lang="en-US" b="1" dirty="0" err="1"/>
              <a:t>từ</a:t>
            </a:r>
            <a:endParaRPr lang="en-US" dirty="0"/>
          </a:p>
        </p:txBody>
      </p:sp>
      <p:sp>
        <p:nvSpPr>
          <p:cNvPr id="3" name="Content Placeholder 2"/>
          <p:cNvSpPr>
            <a:spLocks noGrp="1"/>
          </p:cNvSpPr>
          <p:nvPr>
            <p:ph idx="1"/>
          </p:nvPr>
        </p:nvSpPr>
        <p:spPr>
          <a:xfrm>
            <a:off x="685800" y="1219200"/>
            <a:ext cx="7772400" cy="4876800"/>
          </a:xfrm>
        </p:spPr>
        <p:txBody>
          <a:bodyPr/>
          <a:lstStyle/>
          <a:p>
            <a:pPr algn="just">
              <a:defRPr/>
            </a:pPr>
            <a:r>
              <a:rPr lang="en-US" dirty="0" err="1"/>
              <a:t>Tương</a:t>
            </a:r>
            <a:r>
              <a:rPr lang="en-US" dirty="0"/>
              <a:t> </a:t>
            </a:r>
            <a:r>
              <a:rPr lang="en-US" dirty="0" err="1"/>
              <a:t>tự</a:t>
            </a:r>
            <a:r>
              <a:rPr lang="en-US" dirty="0"/>
              <a:t> logic </a:t>
            </a:r>
            <a:r>
              <a:rPr lang="en-US" dirty="0" err="1"/>
              <a:t>mệnh</a:t>
            </a:r>
            <a:r>
              <a:rPr lang="en-US" dirty="0"/>
              <a:t> </a:t>
            </a:r>
            <a:r>
              <a:rPr lang="en-US" dirty="0" err="1"/>
              <a:t>đề</a:t>
            </a:r>
            <a:endParaRPr lang="en-US" dirty="0"/>
          </a:p>
          <a:p>
            <a:pPr algn="just">
              <a:defRPr/>
            </a:pPr>
            <a:r>
              <a:rPr lang="en-US" dirty="0" err="1"/>
              <a:t>Dùng</a:t>
            </a:r>
            <a:r>
              <a:rPr lang="en-US" dirty="0"/>
              <a:t> </a:t>
            </a:r>
            <a:r>
              <a:rPr lang="en-US" dirty="0" err="1"/>
              <a:t>các</a:t>
            </a:r>
            <a:r>
              <a:rPr lang="en-US" dirty="0"/>
              <a:t> </a:t>
            </a:r>
            <a:r>
              <a:rPr lang="en-US" dirty="0" err="1"/>
              <a:t>ký</a:t>
            </a:r>
            <a:r>
              <a:rPr lang="en-US" dirty="0"/>
              <a:t> </a:t>
            </a:r>
            <a:r>
              <a:rPr lang="en-US" dirty="0" err="1"/>
              <a:t>hiệu</a:t>
            </a:r>
            <a:r>
              <a:rPr lang="en-US" dirty="0"/>
              <a:t> </a:t>
            </a:r>
            <a:r>
              <a:rPr lang="en-US" dirty="0" err="1"/>
              <a:t>để</a:t>
            </a:r>
            <a:r>
              <a:rPr lang="en-US" dirty="0"/>
              <a:t> </a:t>
            </a:r>
            <a:r>
              <a:rPr lang="en-US" dirty="0" err="1"/>
              <a:t>thể</a:t>
            </a:r>
            <a:r>
              <a:rPr lang="en-US" dirty="0"/>
              <a:t> </a:t>
            </a:r>
            <a:r>
              <a:rPr lang="en-US" dirty="0" err="1"/>
              <a:t>hiện</a:t>
            </a:r>
            <a:r>
              <a:rPr lang="en-US" dirty="0"/>
              <a:t> tri </a:t>
            </a:r>
            <a:r>
              <a:rPr lang="en-US" dirty="0" err="1"/>
              <a:t>thức</a:t>
            </a:r>
            <a:r>
              <a:rPr lang="en-US" dirty="0"/>
              <a:t>. </a:t>
            </a:r>
          </a:p>
          <a:p>
            <a:pPr algn="just">
              <a:defRPr/>
            </a:pPr>
            <a:r>
              <a:rPr lang="en-US" dirty="0" err="1"/>
              <a:t>Những</a:t>
            </a:r>
            <a:r>
              <a:rPr lang="en-US" dirty="0"/>
              <a:t> </a:t>
            </a:r>
            <a:r>
              <a:rPr lang="en-US" dirty="0" err="1"/>
              <a:t>ký</a:t>
            </a:r>
            <a:r>
              <a:rPr lang="en-US" dirty="0"/>
              <a:t> </a:t>
            </a:r>
            <a:r>
              <a:rPr lang="en-US" dirty="0" err="1"/>
              <a:t>hiệu</a:t>
            </a:r>
            <a:r>
              <a:rPr lang="en-US" dirty="0"/>
              <a:t> </a:t>
            </a:r>
            <a:r>
              <a:rPr lang="en-US" dirty="0" err="1"/>
              <a:t>này</a:t>
            </a:r>
            <a:r>
              <a:rPr lang="en-US" dirty="0"/>
              <a:t> </a:t>
            </a:r>
            <a:r>
              <a:rPr lang="en-US" dirty="0" err="1"/>
              <a:t>gồm</a:t>
            </a:r>
            <a:r>
              <a:rPr lang="en-US" dirty="0"/>
              <a:t> </a:t>
            </a:r>
            <a:r>
              <a:rPr lang="en-US" dirty="0" err="1"/>
              <a:t>hằng</a:t>
            </a:r>
            <a:r>
              <a:rPr lang="en-US" dirty="0"/>
              <a:t> </a:t>
            </a:r>
            <a:r>
              <a:rPr lang="en-US" dirty="0" err="1"/>
              <a:t>số</a:t>
            </a:r>
            <a:r>
              <a:rPr lang="en-US" dirty="0"/>
              <a:t>, </a:t>
            </a:r>
            <a:r>
              <a:rPr lang="en-US" dirty="0" err="1"/>
              <a:t>vị</a:t>
            </a:r>
            <a:r>
              <a:rPr lang="en-US" dirty="0"/>
              <a:t> </a:t>
            </a:r>
            <a:r>
              <a:rPr lang="en-US" dirty="0" err="1"/>
              <a:t>từ</a:t>
            </a:r>
            <a:r>
              <a:rPr lang="en-US" dirty="0"/>
              <a:t>, </a:t>
            </a:r>
            <a:r>
              <a:rPr lang="en-US" dirty="0" err="1"/>
              <a:t>biến</a:t>
            </a:r>
            <a:r>
              <a:rPr lang="en-US" dirty="0"/>
              <a:t> </a:t>
            </a:r>
            <a:r>
              <a:rPr lang="en-US" dirty="0" err="1"/>
              <a:t>và</a:t>
            </a:r>
            <a:r>
              <a:rPr lang="en-US" dirty="0"/>
              <a:t> </a:t>
            </a:r>
            <a:r>
              <a:rPr lang="en-US" dirty="0" err="1"/>
              <a:t>hàm</a:t>
            </a:r>
            <a:endParaRPr lang="en-US" dirty="0"/>
          </a:p>
          <a:p>
            <a:pPr marL="0" indent="0">
              <a:buFontTx/>
              <a:buNone/>
              <a:defRPr/>
            </a:pPr>
            <a:r>
              <a:rPr lang="en-US" dirty="0" err="1"/>
              <a:t>Ví</a:t>
            </a:r>
            <a:r>
              <a:rPr lang="en-US" dirty="0"/>
              <a:t> </a:t>
            </a:r>
            <a:r>
              <a:rPr lang="en-US" dirty="0" err="1"/>
              <a:t>dụ</a:t>
            </a:r>
            <a:r>
              <a:rPr lang="en-US" dirty="0"/>
              <a:t>: </a:t>
            </a:r>
            <a:r>
              <a:rPr lang="vi-VN" dirty="0"/>
              <a:t>Câu tiếng Anh:</a:t>
            </a:r>
          </a:p>
          <a:p>
            <a:pPr marL="0" indent="0">
              <a:buFontTx/>
              <a:buNone/>
              <a:defRPr/>
            </a:pPr>
            <a:r>
              <a:rPr lang="en-US" i="1" dirty="0"/>
              <a:t>	</a:t>
            </a:r>
            <a:r>
              <a:rPr lang="vi-VN" i="1" dirty="0"/>
              <a:t>“Spot is a dog”</a:t>
            </a:r>
          </a:p>
          <a:p>
            <a:pPr marL="0" indent="0">
              <a:buFontTx/>
              <a:buNone/>
              <a:defRPr/>
            </a:pPr>
            <a:r>
              <a:rPr lang="en-US" i="1" dirty="0"/>
              <a:t>	</a:t>
            </a:r>
            <a:r>
              <a:rPr lang="vi-VN" i="1" dirty="0"/>
              <a:t>“Every dog has a tail”</a:t>
            </a:r>
            <a:endParaRPr lang="en-US" i="1" dirty="0"/>
          </a:p>
          <a:p>
            <a:pPr>
              <a:defRPr/>
            </a:pPr>
            <a:r>
              <a:rPr lang="en-US" dirty="0" err="1"/>
              <a:t>Dạng</a:t>
            </a:r>
            <a:r>
              <a:rPr lang="en-US" dirty="0"/>
              <a:t> logic </a:t>
            </a:r>
            <a:r>
              <a:rPr lang="en-US" dirty="0" err="1"/>
              <a:t>vị</a:t>
            </a:r>
            <a:r>
              <a:rPr lang="en-US" dirty="0"/>
              <a:t> </a:t>
            </a:r>
            <a:r>
              <a:rPr lang="en-US" dirty="0" err="1"/>
              <a:t>từ</a:t>
            </a:r>
            <a:r>
              <a:rPr lang="en-US" dirty="0"/>
              <a:t>:</a:t>
            </a:r>
            <a:endParaRPr lang="en-GB" dirty="0"/>
          </a:p>
          <a:p>
            <a:pPr marL="0" indent="0">
              <a:buFontTx/>
              <a:buNone/>
              <a:defRPr/>
            </a:pPr>
            <a:r>
              <a:rPr lang="en-US" dirty="0"/>
              <a:t>	1. </a:t>
            </a:r>
            <a:r>
              <a:rPr lang="en-US" i="1" dirty="0"/>
              <a:t>dog(Spot). </a:t>
            </a:r>
            <a:endParaRPr lang="en-GB" i="1" dirty="0"/>
          </a:p>
          <a:p>
            <a:pPr marL="0" indent="0">
              <a:buFontTx/>
              <a:buNone/>
              <a:defRPr/>
            </a:pPr>
            <a:r>
              <a:rPr lang="en-US" dirty="0"/>
              <a:t>	2. </a:t>
            </a:r>
            <a:r>
              <a:rPr lang="en-US" b="1" dirty="0">
                <a:sym typeface="Symbol"/>
              </a:rPr>
              <a:t></a:t>
            </a:r>
            <a:r>
              <a:rPr lang="en-US" i="1" dirty="0"/>
              <a:t>X dog(X)→</a:t>
            </a:r>
            <a:r>
              <a:rPr lang="en-US" i="1" dirty="0" err="1"/>
              <a:t>hastail</a:t>
            </a:r>
            <a:r>
              <a:rPr lang="en-US" i="1" dirty="0"/>
              <a:t>(X)</a:t>
            </a:r>
          </a:p>
          <a:p>
            <a:pPr marL="0" indent="0">
              <a:buFontTx/>
              <a:buNone/>
              <a:defRPr/>
            </a:pPr>
            <a:r>
              <a:rPr lang="en-US" dirty="0"/>
              <a:t>Ta </a:t>
            </a:r>
            <a:r>
              <a:rPr lang="en-US" dirty="0" err="1"/>
              <a:t>muốn</a:t>
            </a:r>
            <a:r>
              <a:rPr lang="en-US" dirty="0"/>
              <a:t> </a:t>
            </a:r>
            <a:r>
              <a:rPr lang="en-US" dirty="0" err="1"/>
              <a:t>suy</a:t>
            </a:r>
            <a:r>
              <a:rPr lang="en-US" dirty="0"/>
              <a:t> </a:t>
            </a:r>
            <a:r>
              <a:rPr lang="en-US" dirty="0" err="1"/>
              <a:t>ra</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mới</a:t>
            </a:r>
            <a:r>
              <a:rPr lang="en-US" dirty="0"/>
              <a:t> </a:t>
            </a:r>
            <a:r>
              <a:rPr lang="en-US" i="1" dirty="0" err="1"/>
              <a:t>hastail</a:t>
            </a:r>
            <a:r>
              <a:rPr lang="en-US" i="1" dirty="0"/>
              <a:t>(Spot)</a:t>
            </a:r>
            <a:endParaRPr lang="en-GB" i="1" dirty="0"/>
          </a:p>
          <a:p>
            <a:pPr marL="0" indent="0">
              <a:buFontTx/>
              <a:buNone/>
              <a:defRPr/>
            </a:pPr>
            <a:endParaRPr lang="en-US" dirty="0"/>
          </a:p>
        </p:txBody>
      </p:sp>
      <p:sp>
        <p:nvSpPr>
          <p:cNvPr id="1741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1D3CADC-4EFC-40E0-9359-D2A1D726683B}" type="slidenum">
              <a:rPr lang="en-GB" sz="1400" smtClean="0"/>
              <a:pPr eaLnBrk="1" hangingPunct="1"/>
              <a:t>15</a:t>
            </a:fld>
            <a:endParaRPr lang="en-GB"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8948B23-1C54-41E8-BE04-EC16BD7AEFC4}" type="slidenum">
              <a:rPr lang="en-GB" sz="1400" smtClean="0"/>
              <a:pPr eaLnBrk="1" hangingPunct="1"/>
              <a:t>16</a:t>
            </a:fld>
            <a:endParaRPr lang="en-GB" sz="1400"/>
          </a:p>
        </p:txBody>
      </p:sp>
      <p:sp>
        <p:nvSpPr>
          <p:cNvPr id="19459" name="Rectangle 2"/>
          <p:cNvSpPr>
            <a:spLocks noGrp="1" noChangeArrowheads="1"/>
          </p:cNvSpPr>
          <p:nvPr>
            <p:ph type="title"/>
          </p:nvPr>
        </p:nvSpPr>
        <p:spPr>
          <a:xfrm>
            <a:off x="685800" y="304800"/>
            <a:ext cx="7772400" cy="914400"/>
          </a:xfrm>
        </p:spPr>
        <p:txBody>
          <a:bodyPr/>
          <a:lstStyle/>
          <a:p>
            <a:pPr eaLnBrk="1" hangingPunct="1"/>
            <a:r>
              <a:rPr lang="en-US" sz="3200" b="1"/>
              <a:t>Lược đồ thủ tục</a:t>
            </a:r>
            <a:br>
              <a:rPr lang="en-GB" sz="3200"/>
            </a:br>
            <a:r>
              <a:rPr lang="en-GB" sz="3200"/>
              <a:t> </a:t>
            </a:r>
          </a:p>
        </p:txBody>
      </p:sp>
      <p:sp>
        <p:nvSpPr>
          <p:cNvPr id="19460" name="Rectangle 3"/>
          <p:cNvSpPr>
            <a:spLocks noGrp="1" noChangeArrowheads="1"/>
          </p:cNvSpPr>
          <p:nvPr>
            <p:ph type="body" idx="1"/>
          </p:nvPr>
        </p:nvSpPr>
        <p:spPr>
          <a:xfrm>
            <a:off x="685800" y="1981200"/>
            <a:ext cx="7772400" cy="4419600"/>
          </a:xfrm>
        </p:spPr>
        <p:txBody>
          <a:bodyPr/>
          <a:lstStyle/>
          <a:p>
            <a:pPr algn="just"/>
            <a:r>
              <a:rPr lang="en-US" dirty="0" err="1"/>
              <a:t>Khác</a:t>
            </a:r>
            <a:r>
              <a:rPr lang="en-US" dirty="0"/>
              <a:t> </a:t>
            </a:r>
            <a:r>
              <a:rPr lang="en-US" dirty="0" err="1"/>
              <a:t>với</a:t>
            </a:r>
            <a:r>
              <a:rPr lang="en-US" dirty="0"/>
              <a:t> </a:t>
            </a:r>
            <a:r>
              <a:rPr lang="en-US" dirty="0" err="1"/>
              <a:t>lược</a:t>
            </a:r>
            <a:r>
              <a:rPr lang="en-US" dirty="0"/>
              <a:t> </a:t>
            </a:r>
            <a:r>
              <a:rPr lang="en-US" dirty="0" err="1"/>
              <a:t>đồ</a:t>
            </a:r>
            <a:r>
              <a:rPr lang="en-US" dirty="0"/>
              <a:t> </a:t>
            </a:r>
            <a:r>
              <a:rPr lang="en-US" dirty="0" err="1"/>
              <a:t>khai</a:t>
            </a:r>
            <a:r>
              <a:rPr lang="en-US" dirty="0"/>
              <a:t> </a:t>
            </a:r>
            <a:r>
              <a:rPr lang="en-US" dirty="0" err="1"/>
              <a:t>báo</a:t>
            </a:r>
            <a:r>
              <a:rPr lang="en-US" dirty="0"/>
              <a:t>, </a:t>
            </a:r>
            <a:r>
              <a:rPr lang="en-US" dirty="0" err="1"/>
              <a:t>lược</a:t>
            </a:r>
            <a:r>
              <a:rPr lang="en-US" dirty="0"/>
              <a:t> </a:t>
            </a:r>
            <a:r>
              <a:rPr lang="en-US" dirty="0" err="1"/>
              <a:t>đồ</a:t>
            </a:r>
            <a:r>
              <a:rPr lang="en-US" dirty="0"/>
              <a:t> </a:t>
            </a:r>
            <a:r>
              <a:rPr lang="en-US" dirty="0" err="1"/>
              <a:t>này</a:t>
            </a:r>
            <a:r>
              <a:rPr lang="en-US" dirty="0"/>
              <a:t> </a:t>
            </a:r>
            <a:r>
              <a:rPr lang="en-US" dirty="0" err="1"/>
              <a:t>biểu</a:t>
            </a:r>
            <a:r>
              <a:rPr lang="en-US" dirty="0"/>
              <a:t> </a:t>
            </a:r>
            <a:r>
              <a:rPr lang="en-US" dirty="0" err="1"/>
              <a:t>diễn</a:t>
            </a:r>
            <a:r>
              <a:rPr lang="en-US" dirty="0"/>
              <a:t> tri </a:t>
            </a:r>
            <a:r>
              <a:rPr lang="en-US" dirty="0" err="1"/>
              <a:t>thức</a:t>
            </a:r>
            <a:r>
              <a:rPr lang="en-US" dirty="0"/>
              <a:t> </a:t>
            </a:r>
            <a:r>
              <a:rPr lang="en-US" dirty="0" err="1"/>
              <a:t>như</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endParaRPr lang="en-GB" dirty="0"/>
          </a:p>
          <a:p>
            <a:pPr algn="just"/>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a:t>
            </a:r>
            <a:r>
              <a:rPr lang="en-US" dirty="0" err="1"/>
              <a:t>lược</a:t>
            </a:r>
            <a:r>
              <a:rPr lang="en-US" dirty="0"/>
              <a:t> </a:t>
            </a:r>
            <a:r>
              <a:rPr lang="en-US" dirty="0" err="1"/>
              <a:t>đồ</a:t>
            </a:r>
            <a:r>
              <a:rPr lang="en-US" dirty="0"/>
              <a:t> </a:t>
            </a:r>
            <a:r>
              <a:rPr lang="en-US" dirty="0" err="1"/>
              <a:t>thủ</a:t>
            </a:r>
            <a:r>
              <a:rPr lang="en-US" dirty="0"/>
              <a:t> </a:t>
            </a:r>
            <a:r>
              <a:rPr lang="en-US" dirty="0" err="1"/>
              <a:t>tục</a:t>
            </a:r>
            <a:r>
              <a:rPr lang="en-US" dirty="0"/>
              <a:t> </a:t>
            </a:r>
            <a:r>
              <a:rPr lang="en-US" dirty="0" err="1"/>
              <a:t>chỉ</a:t>
            </a:r>
            <a:r>
              <a:rPr lang="en-US" dirty="0"/>
              <a:t> </a:t>
            </a:r>
            <a:r>
              <a:rPr lang="en-US" dirty="0" err="1"/>
              <a:t>ra</a:t>
            </a:r>
            <a:r>
              <a:rPr lang="en-US" dirty="0"/>
              <a:t> </a:t>
            </a:r>
            <a:r>
              <a:rPr lang="en-US" dirty="0" err="1"/>
              <a:t>bằng</a:t>
            </a:r>
            <a:r>
              <a:rPr lang="en-US" dirty="0"/>
              <a:t> </a:t>
            </a:r>
            <a:r>
              <a:rPr lang="en-US" dirty="0" err="1"/>
              <a:t>cách</a:t>
            </a:r>
            <a:r>
              <a:rPr lang="en-US" dirty="0"/>
              <a:t> </a:t>
            </a:r>
            <a:r>
              <a:rPr lang="en-US" dirty="0" err="1"/>
              <a:t>nào</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endParaRPr lang="en-US" dirty="0"/>
          </a:p>
          <a:p>
            <a:pPr algn="just"/>
            <a:r>
              <a:rPr lang="en-US" dirty="0" err="1"/>
              <a:t>Ví</a:t>
            </a:r>
            <a:r>
              <a:rPr lang="en-US" dirty="0"/>
              <a:t> </a:t>
            </a:r>
            <a:r>
              <a:rPr lang="en-US" dirty="0" err="1"/>
              <a:t>dụ</a:t>
            </a:r>
            <a:r>
              <a:rPr lang="en-US" dirty="0"/>
              <a:t>: </a:t>
            </a:r>
            <a:r>
              <a:rPr lang="en-US" b="1" dirty="0" err="1"/>
              <a:t>hệ</a:t>
            </a:r>
            <a:r>
              <a:rPr lang="en-US" b="1" dirty="0"/>
              <a:t> </a:t>
            </a:r>
            <a:r>
              <a:rPr lang="en-US" b="1" dirty="0" err="1"/>
              <a:t>luật</a:t>
            </a:r>
            <a:r>
              <a:rPr lang="en-US" b="1" dirty="0"/>
              <a:t> </a:t>
            </a:r>
            <a:r>
              <a:rPr lang="en-US" b="1" dirty="0" err="1"/>
              <a:t>sinh</a:t>
            </a:r>
            <a:r>
              <a:rPr lang="en-US" b="1" dirty="0"/>
              <a:t> </a:t>
            </a:r>
            <a:r>
              <a:rPr lang="en-US" dirty="0"/>
              <a:t>(production rule system) </a:t>
            </a:r>
            <a:r>
              <a:rPr lang="en-US" dirty="0" err="1"/>
              <a:t>điển</a:t>
            </a:r>
            <a:r>
              <a:rPr lang="en-US" dirty="0"/>
              <a:t> </a:t>
            </a:r>
            <a:r>
              <a:rPr lang="en-US" dirty="0" err="1"/>
              <a:t>hình</a:t>
            </a:r>
            <a:r>
              <a:rPr lang="en-US" dirty="0"/>
              <a:t> </a:t>
            </a:r>
            <a:r>
              <a:rPr lang="en-US" dirty="0" err="1"/>
              <a:t>cho</a:t>
            </a:r>
            <a:r>
              <a:rPr lang="en-US" dirty="0"/>
              <a:t> </a:t>
            </a:r>
            <a:r>
              <a:rPr lang="en-US" dirty="0" err="1"/>
              <a:t>loại</a:t>
            </a:r>
            <a:r>
              <a:rPr lang="en-US" dirty="0"/>
              <a:t> </a:t>
            </a:r>
            <a:r>
              <a:rPr lang="en-US" dirty="0" err="1"/>
              <a:t>lược</a:t>
            </a:r>
            <a:r>
              <a:rPr lang="en-US" dirty="0"/>
              <a:t> </a:t>
            </a:r>
            <a:r>
              <a:rPr lang="en-US" dirty="0" err="1"/>
              <a:t>đồ</a:t>
            </a:r>
            <a:r>
              <a:rPr lang="en-US" dirty="0"/>
              <a:t> </a:t>
            </a:r>
            <a:r>
              <a:rPr lang="en-US" dirty="0" err="1"/>
              <a:t>này</a:t>
            </a:r>
            <a:endParaRPr lang="en-US" dirty="0"/>
          </a:p>
          <a:p>
            <a:pPr eaLnBrk="1" hangingPunct="1">
              <a:lnSpc>
                <a:spcPct val="90000"/>
              </a:lnSpc>
              <a:spcBef>
                <a:spcPct val="0"/>
              </a:spcBef>
              <a:spcAft>
                <a:spcPct val="50000"/>
              </a:spcAft>
              <a:buClr>
                <a:schemeClr val="tx1"/>
              </a:buClr>
              <a:buSzPct val="120000"/>
              <a:buFontTx/>
              <a:buNone/>
            </a:pPr>
            <a:endParaRPr lang="en-GB" dirty="0">
              <a:solidFill>
                <a:srgbClr val="0000FF"/>
              </a:solidFill>
            </a:endParaRPr>
          </a:p>
          <a:p>
            <a:pPr eaLnBrk="1" hangingPunct="1">
              <a:lnSpc>
                <a:spcPct val="90000"/>
              </a:lnSpc>
              <a:spcBef>
                <a:spcPct val="0"/>
              </a:spcBef>
              <a:spcAft>
                <a:spcPct val="50000"/>
              </a:spcAft>
              <a:buClr>
                <a:schemeClr val="tx1"/>
              </a:buClr>
              <a:buSzPct val="120000"/>
              <a:buFontTx/>
              <a:buNone/>
            </a:pPr>
            <a:r>
              <a:rPr lang="en-GB" dirty="0">
                <a:solidFill>
                  <a:srgbClr val="0000FF"/>
                </a:solidFill>
              </a:rPr>
              <a:t>	</a:t>
            </a:r>
          </a:p>
          <a:p>
            <a:pPr eaLnBrk="1" hangingPunct="1">
              <a:lnSpc>
                <a:spcPct val="90000"/>
              </a:lnSpc>
              <a:spcBef>
                <a:spcPct val="0"/>
              </a:spcBef>
              <a:spcAft>
                <a:spcPct val="50000"/>
              </a:spcAft>
              <a:buClr>
                <a:schemeClr val="tx1"/>
              </a:buClr>
              <a:buSzPct val="120000"/>
              <a:buFontTx/>
              <a:buNone/>
            </a:pPr>
            <a:r>
              <a:rPr lang="en-GB" dirty="0">
                <a:solidFill>
                  <a:srgbClr val="0000FF"/>
                </a:solidFill>
              </a:rPr>
              <a:t>	</a:t>
            </a:r>
          </a:p>
          <a:p>
            <a:pPr eaLnBrk="1" hangingPunct="1">
              <a:lnSpc>
                <a:spcPct val="90000"/>
              </a:lnSpc>
              <a:spcBef>
                <a:spcPct val="0"/>
              </a:spcBef>
              <a:spcAft>
                <a:spcPct val="50000"/>
              </a:spcAft>
              <a:buClr>
                <a:schemeClr val="tx1"/>
              </a:buClr>
              <a:buSzPct val="120000"/>
              <a:buFontTx/>
              <a:buNone/>
            </a:pPr>
            <a:r>
              <a:rPr lang="en-GB" dirty="0"/>
              <a:t>	</a:t>
            </a:r>
          </a:p>
          <a:p>
            <a:pPr eaLnBrk="1" hangingPunct="1">
              <a:lnSpc>
                <a:spcPct val="90000"/>
              </a:lnSpc>
              <a:spcBef>
                <a:spcPct val="0"/>
              </a:spcBef>
              <a:spcAft>
                <a:spcPct val="50000"/>
              </a:spcAft>
              <a:buClr>
                <a:schemeClr val="tx1"/>
              </a:buClr>
              <a:buSzPct val="120000"/>
              <a:buFontTx/>
              <a:buNone/>
            </a:pPr>
            <a:endParaRPr lang="en-GB" dirty="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609600"/>
            <a:ext cx="7772400" cy="685800"/>
          </a:xfrm>
        </p:spPr>
        <p:txBody>
          <a:bodyPr/>
          <a:lstStyle/>
          <a:p>
            <a:r>
              <a:rPr lang="en-US"/>
              <a:t>Hệ luật sinh</a:t>
            </a:r>
          </a:p>
        </p:txBody>
      </p:sp>
      <p:sp>
        <p:nvSpPr>
          <p:cNvPr id="20483" name="Content Placeholder 2"/>
          <p:cNvSpPr>
            <a:spLocks noGrp="1"/>
          </p:cNvSpPr>
          <p:nvPr>
            <p:ph idx="1"/>
          </p:nvPr>
        </p:nvSpPr>
        <p:spPr>
          <a:xfrm>
            <a:off x="685800" y="1676400"/>
            <a:ext cx="7772400" cy="4114800"/>
          </a:xfrm>
        </p:spPr>
        <p:txBody>
          <a:bodyPr/>
          <a:lstStyle/>
          <a:p>
            <a:pPr algn="just"/>
            <a:r>
              <a:rPr lang="en-US" b="1" i="1"/>
              <a:t>Luật</a:t>
            </a:r>
            <a:r>
              <a:rPr lang="en-US"/>
              <a:t> (rule) là cấu trúc tri thức dùng để liên kết thông tin đã biết với các thông tin khác giúp đưa ra các suy luận, kết luận từ những thông tin đã biết</a:t>
            </a:r>
          </a:p>
          <a:p>
            <a:pPr algn="just"/>
            <a:r>
              <a:rPr lang="en-US"/>
              <a:t>Thu thập các tri thức của lĩnh vực thành một tập và lưu chúng trong </a:t>
            </a:r>
            <a:r>
              <a:rPr lang="en-US" b="1" i="1"/>
              <a:t>cơ sở tri thức </a:t>
            </a:r>
            <a:r>
              <a:rPr lang="en-US"/>
              <a:t>(knowledge-base) của hệ thống. Hệ thống dùng các luật này cùng với các thông tin để giải bài toán </a:t>
            </a:r>
          </a:p>
          <a:p>
            <a:pPr algn="just"/>
            <a:r>
              <a:rPr lang="en-US"/>
              <a:t>Việc xử lý các luật trong hệ thống dựa trên các luật được quản lý bằng một module gọi là </a:t>
            </a:r>
            <a:r>
              <a:rPr lang="en-US" b="1" i="1"/>
              <a:t>bộ máy suy diễn</a:t>
            </a:r>
            <a:r>
              <a:rPr lang="en-US"/>
              <a:t> (inference engine)</a:t>
            </a:r>
          </a:p>
          <a:p>
            <a:endParaRPr lang="en-US"/>
          </a:p>
        </p:txBody>
      </p:sp>
      <p:sp>
        <p:nvSpPr>
          <p:cNvPr id="2048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89A3E60-EF1F-4CF0-ABCB-B0C89FB6A30A}" type="slidenum">
              <a:rPr lang="en-GB" sz="1400" smtClean="0"/>
              <a:pPr eaLnBrk="1" hangingPunct="1"/>
              <a:t>17</a:t>
            </a:fld>
            <a:endParaRPr lang="en-GB"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228600"/>
            <a:ext cx="7772400" cy="381000"/>
          </a:xfrm>
        </p:spPr>
        <p:txBody>
          <a:bodyPr/>
          <a:lstStyle/>
          <a:p>
            <a:r>
              <a:rPr lang="en-US" sz="2800" dirty="0" err="1"/>
              <a:t>Vài</a:t>
            </a:r>
            <a:r>
              <a:rPr lang="en-US" sz="2800" dirty="0"/>
              <a:t> </a:t>
            </a:r>
            <a:r>
              <a:rPr lang="en-US" sz="2800" dirty="0" err="1"/>
              <a:t>thí</a:t>
            </a:r>
            <a:r>
              <a:rPr lang="en-US" sz="2800" dirty="0"/>
              <a:t> </a:t>
            </a:r>
            <a:r>
              <a:rPr lang="en-US" sz="2800" dirty="0" err="1"/>
              <a:t>dụ</a:t>
            </a:r>
            <a:r>
              <a:rPr lang="en-US" sz="2800" dirty="0"/>
              <a:t> </a:t>
            </a:r>
            <a:r>
              <a:rPr lang="en-US" sz="2800" dirty="0" err="1"/>
              <a:t>về</a:t>
            </a:r>
            <a:r>
              <a:rPr lang="en-US" sz="2800" dirty="0"/>
              <a:t> </a:t>
            </a:r>
            <a:r>
              <a:rPr lang="en-US" sz="2800" dirty="0" err="1"/>
              <a:t>luật</a:t>
            </a:r>
            <a:r>
              <a:rPr lang="en-US" sz="2800" dirty="0"/>
              <a:t> </a:t>
            </a:r>
            <a:r>
              <a:rPr lang="en-US" sz="2800" dirty="0" err="1"/>
              <a:t>sinh</a:t>
            </a:r>
            <a:endParaRPr lang="en-US" sz="2800" dirty="0"/>
          </a:p>
        </p:txBody>
      </p:sp>
      <p:sp>
        <p:nvSpPr>
          <p:cNvPr id="3" name="Content Placeholder 2"/>
          <p:cNvSpPr>
            <a:spLocks noGrp="1"/>
          </p:cNvSpPr>
          <p:nvPr>
            <p:ph idx="1"/>
          </p:nvPr>
        </p:nvSpPr>
        <p:spPr>
          <a:xfrm>
            <a:off x="685800" y="838200"/>
            <a:ext cx="8001000" cy="5257800"/>
          </a:xfrm>
        </p:spPr>
        <p:txBody>
          <a:bodyPr/>
          <a:lstStyle/>
          <a:p>
            <a:pPr marL="0" indent="0">
              <a:buFontTx/>
              <a:buNone/>
              <a:defRPr/>
            </a:pPr>
            <a:r>
              <a:rPr lang="en-US" sz="2100" dirty="0"/>
              <a:t>1. IF </a:t>
            </a:r>
            <a:r>
              <a:rPr lang="en-US" sz="2100" dirty="0" err="1"/>
              <a:t>Bình</a:t>
            </a:r>
            <a:r>
              <a:rPr lang="en-US" sz="2100" dirty="0"/>
              <a:t> </a:t>
            </a:r>
            <a:r>
              <a:rPr lang="en-US" sz="2100" dirty="0" err="1"/>
              <a:t>điện</a:t>
            </a:r>
            <a:r>
              <a:rPr lang="en-US" sz="2100" dirty="0"/>
              <a:t> </a:t>
            </a:r>
            <a:r>
              <a:rPr lang="en-US" sz="2100" dirty="0" err="1"/>
              <a:t>hỏng</a:t>
            </a:r>
            <a:r>
              <a:rPr lang="en-US" sz="2100" dirty="0"/>
              <a:t> THEN </a:t>
            </a:r>
            <a:r>
              <a:rPr lang="en-US" sz="2100" dirty="0" err="1"/>
              <a:t>Xe</a:t>
            </a:r>
            <a:r>
              <a:rPr lang="en-US" sz="2100" dirty="0"/>
              <a:t> </a:t>
            </a:r>
            <a:r>
              <a:rPr lang="en-US" sz="2100" dirty="0" err="1"/>
              <a:t>sẽ</a:t>
            </a:r>
            <a:r>
              <a:rPr lang="en-US" sz="2100" dirty="0"/>
              <a:t> </a:t>
            </a:r>
            <a:r>
              <a:rPr lang="en-US" sz="2100" dirty="0" err="1"/>
              <a:t>không</a:t>
            </a:r>
            <a:r>
              <a:rPr lang="en-US" sz="2100" dirty="0"/>
              <a:t> </a:t>
            </a:r>
            <a:r>
              <a:rPr lang="en-US" sz="2100" dirty="0" err="1"/>
              <a:t>khởi</a:t>
            </a:r>
            <a:r>
              <a:rPr lang="en-US" sz="2100" dirty="0"/>
              <a:t> </a:t>
            </a:r>
            <a:r>
              <a:rPr lang="en-US" sz="2100" dirty="0" err="1"/>
              <a:t>động</a:t>
            </a:r>
            <a:r>
              <a:rPr lang="en-US" sz="2100" dirty="0"/>
              <a:t> </a:t>
            </a:r>
            <a:r>
              <a:rPr lang="en-US" sz="2100" dirty="0" err="1"/>
              <a:t>được</a:t>
            </a:r>
            <a:endParaRPr lang="en-US" sz="2100" dirty="0"/>
          </a:p>
          <a:p>
            <a:pPr marL="0" indent="0">
              <a:buFontTx/>
              <a:buNone/>
              <a:defRPr/>
            </a:pPr>
            <a:r>
              <a:rPr lang="en-US" sz="2100" dirty="0"/>
              <a:t>2. IF </a:t>
            </a:r>
            <a:r>
              <a:rPr lang="en-US" sz="2100" dirty="0" err="1"/>
              <a:t>Xe</a:t>
            </a:r>
            <a:r>
              <a:rPr lang="en-US" sz="2100" dirty="0"/>
              <a:t> </a:t>
            </a:r>
            <a:r>
              <a:rPr lang="en-US" sz="2100" dirty="0" err="1"/>
              <a:t>không</a:t>
            </a:r>
            <a:r>
              <a:rPr lang="en-US" sz="2100" dirty="0"/>
              <a:t> </a:t>
            </a:r>
            <a:r>
              <a:rPr lang="en-US" sz="2100" dirty="0" err="1"/>
              <a:t>khởi</a:t>
            </a:r>
            <a:r>
              <a:rPr lang="en-US" sz="2100" dirty="0"/>
              <a:t> </a:t>
            </a:r>
            <a:r>
              <a:rPr lang="en-US" sz="2100" dirty="0" err="1"/>
              <a:t>động</a:t>
            </a:r>
            <a:r>
              <a:rPr lang="en-US" sz="2100" dirty="0"/>
              <a:t> </a:t>
            </a:r>
            <a:r>
              <a:rPr lang="en-US" sz="2100" dirty="0" err="1"/>
              <a:t>được</a:t>
            </a:r>
            <a:r>
              <a:rPr lang="en-US" sz="2100" dirty="0"/>
              <a:t> THEN </a:t>
            </a:r>
            <a:r>
              <a:rPr lang="en-US" sz="2100" dirty="0" err="1"/>
              <a:t>Đi</a:t>
            </a:r>
            <a:r>
              <a:rPr lang="en-US" sz="2100" dirty="0"/>
              <a:t> </a:t>
            </a:r>
            <a:r>
              <a:rPr lang="en-US" sz="2100" dirty="0" err="1"/>
              <a:t>bộ</a:t>
            </a:r>
            <a:r>
              <a:rPr lang="en-US" sz="2100" dirty="0"/>
              <a:t> </a:t>
            </a:r>
          </a:p>
          <a:p>
            <a:pPr marL="0" indent="0">
              <a:buFontTx/>
              <a:buNone/>
              <a:defRPr/>
            </a:pPr>
            <a:r>
              <a:rPr lang="en-US" sz="2100" dirty="0"/>
              <a:t>3. IF </a:t>
            </a:r>
            <a:r>
              <a:rPr lang="en-US" sz="2100" dirty="0" err="1"/>
              <a:t>Xe</a:t>
            </a:r>
            <a:r>
              <a:rPr lang="en-US" sz="2100" dirty="0"/>
              <a:t> </a:t>
            </a:r>
            <a:r>
              <a:rPr lang="en-US" sz="2100" dirty="0" err="1"/>
              <a:t>không</a:t>
            </a:r>
            <a:r>
              <a:rPr lang="en-US" sz="2100" dirty="0"/>
              <a:t> </a:t>
            </a:r>
            <a:r>
              <a:rPr lang="en-US" sz="2100" dirty="0" err="1"/>
              <a:t>khởi</a:t>
            </a:r>
            <a:r>
              <a:rPr lang="en-US" sz="2100" dirty="0"/>
              <a:t> </a:t>
            </a:r>
            <a:r>
              <a:rPr lang="en-US" sz="2100" dirty="0" err="1"/>
              <a:t>động</a:t>
            </a:r>
            <a:r>
              <a:rPr lang="en-US" sz="2100" dirty="0"/>
              <a:t> </a:t>
            </a:r>
            <a:r>
              <a:rPr lang="en-US" sz="2100" dirty="0" err="1"/>
              <a:t>được</a:t>
            </a:r>
            <a:r>
              <a:rPr lang="en-US" sz="2100" dirty="0"/>
              <a:t> AND </a:t>
            </a:r>
            <a:r>
              <a:rPr lang="en-US" sz="2100" dirty="0" err="1"/>
              <a:t>Hệ</a:t>
            </a:r>
            <a:r>
              <a:rPr lang="en-US" sz="2100" dirty="0"/>
              <a:t> </a:t>
            </a:r>
            <a:r>
              <a:rPr lang="en-US" sz="2100" dirty="0" err="1"/>
              <a:t>thống</a:t>
            </a:r>
            <a:r>
              <a:rPr lang="en-US" sz="2100" dirty="0"/>
              <a:t> </a:t>
            </a:r>
            <a:r>
              <a:rPr lang="en-US" sz="2100" dirty="0" err="1"/>
              <a:t>nhiên</a:t>
            </a:r>
            <a:r>
              <a:rPr lang="en-US" sz="2100" dirty="0"/>
              <a:t> </a:t>
            </a:r>
            <a:r>
              <a:rPr lang="en-US" sz="2100" dirty="0" err="1"/>
              <a:t>liệu</a:t>
            </a:r>
            <a:r>
              <a:rPr lang="en-US" sz="2100" dirty="0"/>
              <a:t> </a:t>
            </a:r>
            <a:r>
              <a:rPr lang="en-US" sz="2100" dirty="0" err="1"/>
              <a:t>tốt</a:t>
            </a:r>
            <a:r>
              <a:rPr lang="en-US" sz="2100" dirty="0"/>
              <a:t> THEN </a:t>
            </a:r>
            <a:r>
              <a:rPr lang="en-US" sz="2100" dirty="0" err="1"/>
              <a:t>Kiểm</a:t>
            </a:r>
            <a:r>
              <a:rPr lang="en-US" sz="2100" dirty="0"/>
              <a:t> </a:t>
            </a:r>
            <a:r>
              <a:rPr lang="en-US" sz="2100" dirty="0" err="1"/>
              <a:t>tra</a:t>
            </a:r>
            <a:r>
              <a:rPr lang="en-US" sz="2100" dirty="0"/>
              <a:t> </a:t>
            </a:r>
            <a:r>
              <a:rPr lang="en-US" sz="2100" dirty="0" err="1"/>
              <a:t>hệ</a:t>
            </a:r>
            <a:r>
              <a:rPr lang="en-US" sz="2100" dirty="0"/>
              <a:t> </a:t>
            </a:r>
            <a:r>
              <a:rPr lang="en-US" sz="2100" dirty="0" err="1"/>
              <a:t>thống</a:t>
            </a:r>
            <a:r>
              <a:rPr lang="en-US" sz="2100" dirty="0"/>
              <a:t> </a:t>
            </a:r>
            <a:r>
              <a:rPr lang="en-US" sz="2100" dirty="0" err="1"/>
              <a:t>điện</a:t>
            </a:r>
            <a:endParaRPr lang="en-US" sz="2100" dirty="0"/>
          </a:p>
          <a:p>
            <a:pPr marL="0" indent="0">
              <a:buFontTx/>
              <a:buNone/>
              <a:defRPr/>
            </a:pPr>
            <a:r>
              <a:rPr lang="en-US" sz="2100" dirty="0"/>
              <a:t>4. IF </a:t>
            </a:r>
            <a:r>
              <a:rPr lang="en-US" sz="2100" dirty="0" err="1"/>
              <a:t>Xe</a:t>
            </a:r>
            <a:r>
              <a:rPr lang="en-US" sz="2100" dirty="0"/>
              <a:t> </a:t>
            </a:r>
            <a:r>
              <a:rPr lang="en-US" sz="2100" dirty="0" err="1"/>
              <a:t>không</a:t>
            </a:r>
            <a:r>
              <a:rPr lang="en-US" sz="2100" dirty="0"/>
              <a:t> </a:t>
            </a:r>
            <a:r>
              <a:rPr lang="en-US" sz="2100" dirty="0" err="1"/>
              <a:t>khởi</a:t>
            </a:r>
            <a:r>
              <a:rPr lang="en-US" sz="2100" dirty="0"/>
              <a:t> </a:t>
            </a:r>
            <a:r>
              <a:rPr lang="en-US" sz="2100" dirty="0" err="1"/>
              <a:t>động</a:t>
            </a:r>
            <a:r>
              <a:rPr lang="en-US" sz="2100" dirty="0"/>
              <a:t> </a:t>
            </a:r>
            <a:r>
              <a:rPr lang="en-US" sz="2100" dirty="0" err="1"/>
              <a:t>được</a:t>
            </a:r>
            <a:r>
              <a:rPr lang="en-US" sz="2100" dirty="0"/>
              <a:t> THEN </a:t>
            </a:r>
            <a:r>
              <a:rPr lang="en-US" sz="2100" dirty="0" err="1"/>
              <a:t>Đầu</a:t>
            </a:r>
            <a:r>
              <a:rPr lang="en-US" sz="2100" dirty="0"/>
              <a:t> </a:t>
            </a:r>
            <a:r>
              <a:rPr lang="en-US" sz="2100" dirty="0" err="1"/>
              <a:t>tiên</a:t>
            </a:r>
            <a:r>
              <a:rPr lang="en-US" sz="2100" dirty="0"/>
              <a:t> </a:t>
            </a:r>
            <a:r>
              <a:rPr lang="en-US" sz="2100" dirty="0" err="1"/>
              <a:t>hãy</a:t>
            </a:r>
            <a:r>
              <a:rPr lang="en-US" sz="2100" dirty="0"/>
              <a:t> </a:t>
            </a:r>
            <a:r>
              <a:rPr lang="en-US" sz="2100" dirty="0" err="1"/>
              <a:t>kiểm</a:t>
            </a:r>
            <a:r>
              <a:rPr lang="en-US" sz="2100" dirty="0"/>
              <a:t> </a:t>
            </a:r>
            <a:r>
              <a:rPr lang="en-US" sz="2100" dirty="0" err="1"/>
              <a:t>tra</a:t>
            </a:r>
            <a:r>
              <a:rPr lang="en-US" sz="2100" dirty="0"/>
              <a:t> </a:t>
            </a:r>
            <a:r>
              <a:rPr lang="en-US" sz="2100" dirty="0" err="1"/>
              <a:t>hệ</a:t>
            </a:r>
            <a:r>
              <a:rPr lang="en-US" sz="2100" dirty="0"/>
              <a:t> </a:t>
            </a:r>
            <a:r>
              <a:rPr lang="en-US" sz="2100" dirty="0" err="1"/>
              <a:t>thống</a:t>
            </a:r>
            <a:r>
              <a:rPr lang="en-US" sz="2100" dirty="0"/>
              <a:t> </a:t>
            </a:r>
            <a:r>
              <a:rPr lang="en-US" sz="2100" dirty="0" err="1"/>
              <a:t>nhiên</a:t>
            </a:r>
            <a:r>
              <a:rPr lang="en-US" sz="2100" dirty="0"/>
              <a:t> </a:t>
            </a:r>
            <a:r>
              <a:rPr lang="en-US" sz="2100" dirty="0" err="1"/>
              <a:t>liệu</a:t>
            </a:r>
            <a:r>
              <a:rPr lang="en-US" sz="2100" dirty="0"/>
              <a:t>, </a:t>
            </a:r>
            <a:r>
              <a:rPr lang="en-US" sz="2100" dirty="0" err="1"/>
              <a:t>sau</a:t>
            </a:r>
            <a:r>
              <a:rPr lang="en-US" sz="2100" dirty="0"/>
              <a:t> </a:t>
            </a:r>
            <a:r>
              <a:rPr lang="en-US" sz="2100" dirty="0" err="1"/>
              <a:t>đó</a:t>
            </a:r>
            <a:r>
              <a:rPr lang="en-US" sz="2100" dirty="0"/>
              <a:t> </a:t>
            </a:r>
            <a:r>
              <a:rPr lang="en-US" sz="2100" dirty="0" err="1"/>
              <a:t>kiểm</a:t>
            </a:r>
            <a:r>
              <a:rPr lang="en-US" sz="2100" dirty="0"/>
              <a:t> </a:t>
            </a:r>
            <a:r>
              <a:rPr lang="en-US" sz="2100" dirty="0" err="1"/>
              <a:t>tra</a:t>
            </a:r>
            <a:r>
              <a:rPr lang="en-US" sz="2100" dirty="0"/>
              <a:t> </a:t>
            </a:r>
            <a:r>
              <a:rPr lang="en-US" sz="2100" dirty="0" err="1"/>
              <a:t>hệ</a:t>
            </a:r>
            <a:r>
              <a:rPr lang="en-US" sz="2100" dirty="0"/>
              <a:t> </a:t>
            </a:r>
            <a:r>
              <a:rPr lang="en-US" sz="2100" dirty="0" err="1"/>
              <a:t>thống</a:t>
            </a:r>
            <a:r>
              <a:rPr lang="en-US" sz="2100" dirty="0"/>
              <a:t> </a:t>
            </a:r>
            <a:r>
              <a:rPr lang="en-US" sz="2100" dirty="0" err="1"/>
              <a:t>điện</a:t>
            </a:r>
            <a:r>
              <a:rPr lang="en-US" sz="2100" dirty="0"/>
              <a:t> </a:t>
            </a:r>
          </a:p>
          <a:p>
            <a:pPr marL="0" indent="0">
              <a:buFontTx/>
              <a:buNone/>
              <a:defRPr/>
            </a:pPr>
            <a:r>
              <a:rPr lang="en-US" sz="2100" dirty="0"/>
              <a:t>5. IF </a:t>
            </a:r>
            <a:r>
              <a:rPr lang="en-US" sz="2100" dirty="0" err="1"/>
              <a:t>Xe</a:t>
            </a:r>
            <a:r>
              <a:rPr lang="en-US" sz="2100" dirty="0"/>
              <a:t> </a:t>
            </a:r>
            <a:r>
              <a:rPr lang="en-US" sz="2100" dirty="0" err="1"/>
              <a:t>nổ</a:t>
            </a:r>
            <a:r>
              <a:rPr lang="en-US" sz="2100" dirty="0"/>
              <a:t> AND </a:t>
            </a:r>
            <a:r>
              <a:rPr lang="en-US" sz="2100" dirty="0" err="1"/>
              <a:t>tiếng</a:t>
            </a:r>
            <a:r>
              <a:rPr lang="en-US" sz="2100" dirty="0"/>
              <a:t> </a:t>
            </a:r>
            <a:r>
              <a:rPr lang="en-US" sz="2100" dirty="0" err="1"/>
              <a:t>giòn</a:t>
            </a:r>
            <a:r>
              <a:rPr lang="en-US" sz="2100" dirty="0"/>
              <a:t> THEN </a:t>
            </a:r>
            <a:r>
              <a:rPr lang="en-US" sz="2100" dirty="0" err="1"/>
              <a:t>Động</a:t>
            </a:r>
            <a:r>
              <a:rPr lang="en-US" sz="2100" dirty="0"/>
              <a:t> </a:t>
            </a:r>
            <a:r>
              <a:rPr lang="en-US" sz="2100" dirty="0" err="1"/>
              <a:t>cơ</a:t>
            </a:r>
            <a:r>
              <a:rPr lang="en-US" sz="2100" dirty="0"/>
              <a:t> </a:t>
            </a:r>
            <a:r>
              <a:rPr lang="en-US" sz="2100" dirty="0" err="1"/>
              <a:t>hoạt</a:t>
            </a:r>
            <a:r>
              <a:rPr lang="en-US" sz="2100" dirty="0"/>
              <a:t> </a:t>
            </a:r>
            <a:r>
              <a:rPr lang="en-US" sz="2100" dirty="0" err="1"/>
              <a:t>động</a:t>
            </a:r>
            <a:r>
              <a:rPr lang="en-US" sz="2100" dirty="0"/>
              <a:t> </a:t>
            </a:r>
            <a:r>
              <a:rPr lang="en-US" sz="2100" dirty="0" err="1"/>
              <a:t>bình</a:t>
            </a:r>
            <a:r>
              <a:rPr lang="en-US" sz="2100" dirty="0"/>
              <a:t> </a:t>
            </a:r>
            <a:r>
              <a:rPr lang="en-US" sz="2100" dirty="0" err="1"/>
              <a:t>thường</a:t>
            </a:r>
            <a:r>
              <a:rPr lang="en-US" sz="2100" dirty="0"/>
              <a:t> </a:t>
            </a:r>
          </a:p>
          <a:p>
            <a:pPr marL="0" indent="0">
              <a:buFontTx/>
              <a:buNone/>
              <a:defRPr/>
            </a:pPr>
            <a:r>
              <a:rPr lang="en-US" sz="2100" dirty="0"/>
              <a:t>6. IF </a:t>
            </a:r>
            <a:r>
              <a:rPr lang="en-US" sz="2100" dirty="0" err="1"/>
              <a:t>Sốt</a:t>
            </a:r>
            <a:r>
              <a:rPr lang="en-US" sz="2100" dirty="0"/>
              <a:t> </a:t>
            </a:r>
            <a:r>
              <a:rPr lang="en-US" sz="2100" dirty="0" err="1"/>
              <a:t>cao</a:t>
            </a:r>
            <a:r>
              <a:rPr lang="en-US" sz="2100" dirty="0"/>
              <a:t> AND hay ho AND </a:t>
            </a:r>
            <a:r>
              <a:rPr lang="en-US" sz="2100" dirty="0" err="1"/>
              <a:t>Họng</a:t>
            </a:r>
            <a:r>
              <a:rPr lang="en-US" sz="2100" dirty="0"/>
              <a:t> </a:t>
            </a:r>
            <a:r>
              <a:rPr lang="en-US" sz="2100" dirty="0" err="1"/>
              <a:t>đỏ</a:t>
            </a:r>
            <a:r>
              <a:rPr lang="en-US" sz="2100" dirty="0"/>
              <a:t> THEN </a:t>
            </a:r>
            <a:r>
              <a:rPr lang="en-US" sz="2100" dirty="0" err="1"/>
              <a:t>Viêm</a:t>
            </a:r>
            <a:r>
              <a:rPr lang="en-US" sz="2100" dirty="0"/>
              <a:t> </a:t>
            </a:r>
            <a:r>
              <a:rPr lang="en-US" sz="2100" dirty="0" err="1"/>
              <a:t>họng</a:t>
            </a:r>
            <a:r>
              <a:rPr lang="en-US" sz="2100" dirty="0"/>
              <a:t> </a:t>
            </a:r>
          </a:p>
          <a:p>
            <a:pPr marL="0" indent="0">
              <a:buFontTx/>
              <a:buNone/>
              <a:defRPr/>
            </a:pPr>
            <a:r>
              <a:rPr lang="en-US" sz="2100" dirty="0"/>
              <a:t>7. IF </a:t>
            </a:r>
            <a:r>
              <a:rPr lang="en-US" sz="2100" dirty="0" err="1"/>
              <a:t>Là</a:t>
            </a:r>
            <a:r>
              <a:rPr lang="en-US" sz="2100" dirty="0"/>
              <a:t> </a:t>
            </a:r>
            <a:r>
              <a:rPr lang="en-US" sz="2100" dirty="0" err="1"/>
              <a:t>nữ</a:t>
            </a:r>
            <a:r>
              <a:rPr lang="en-US" sz="2100" dirty="0"/>
              <a:t> AND Da </a:t>
            </a:r>
            <a:r>
              <a:rPr lang="en-US" sz="2100" dirty="0" err="1"/>
              <a:t>sáng</a:t>
            </a:r>
            <a:r>
              <a:rPr lang="en-US" sz="2100" dirty="0"/>
              <a:t> THEN </a:t>
            </a:r>
            <a:r>
              <a:rPr lang="en-US" sz="2100" dirty="0" err="1"/>
              <a:t>Nên</a:t>
            </a:r>
            <a:r>
              <a:rPr lang="en-US" sz="2100" dirty="0"/>
              <a:t> </a:t>
            </a:r>
            <a:r>
              <a:rPr lang="en-US" sz="2100" dirty="0" err="1"/>
              <a:t>chọn</a:t>
            </a:r>
            <a:r>
              <a:rPr lang="en-US" sz="2100" dirty="0"/>
              <a:t> </a:t>
            </a:r>
            <a:r>
              <a:rPr lang="en-US" sz="2100" dirty="0" err="1"/>
              <a:t>Xe</a:t>
            </a:r>
            <a:r>
              <a:rPr lang="en-US" sz="2100" dirty="0"/>
              <a:t> Spacy AND </a:t>
            </a:r>
            <a:r>
              <a:rPr lang="en-US" sz="2100" dirty="0" err="1"/>
              <a:t>Chọn</a:t>
            </a:r>
            <a:r>
              <a:rPr lang="en-US" sz="2100" dirty="0"/>
              <a:t> </a:t>
            </a:r>
            <a:r>
              <a:rPr lang="en-US" sz="2100" dirty="0" err="1"/>
              <a:t>màu</a:t>
            </a:r>
            <a:r>
              <a:rPr lang="en-US" sz="2100" dirty="0"/>
              <a:t> </a:t>
            </a:r>
            <a:r>
              <a:rPr lang="en-US" sz="2100" dirty="0" err="1"/>
              <a:t>sáng</a:t>
            </a:r>
            <a:endParaRPr lang="en-US" sz="2100" dirty="0"/>
          </a:p>
          <a:p>
            <a:pPr marL="0" indent="0">
              <a:buFontTx/>
              <a:buNone/>
              <a:defRPr/>
            </a:pPr>
            <a:endParaRPr lang="en-US" sz="2100" dirty="0"/>
          </a:p>
          <a:p>
            <a:pPr marL="0" indent="0">
              <a:buNone/>
              <a:defRPr/>
            </a:pPr>
            <a:r>
              <a:rPr lang="en-US" sz="2100" dirty="0" err="1"/>
              <a:t>Phương</a:t>
            </a:r>
            <a:r>
              <a:rPr lang="en-US" sz="2100" dirty="0"/>
              <a:t> </a:t>
            </a:r>
            <a:r>
              <a:rPr lang="en-US" sz="2100" dirty="0" err="1"/>
              <a:t>pháp</a:t>
            </a:r>
            <a:r>
              <a:rPr lang="en-US" sz="2100" dirty="0"/>
              <a:t> </a:t>
            </a:r>
            <a:r>
              <a:rPr lang="en-US" sz="2100" dirty="0" err="1"/>
              <a:t>suy</a:t>
            </a:r>
            <a:r>
              <a:rPr lang="en-US" sz="2100" dirty="0"/>
              <a:t> </a:t>
            </a:r>
            <a:r>
              <a:rPr lang="en-US" sz="2100" dirty="0" err="1"/>
              <a:t>diễn</a:t>
            </a:r>
            <a:r>
              <a:rPr lang="en-US" sz="2100" dirty="0"/>
              <a:t> </a:t>
            </a:r>
            <a:r>
              <a:rPr lang="en-US" sz="2100" dirty="0" err="1"/>
              <a:t>dùng</a:t>
            </a:r>
            <a:r>
              <a:rPr lang="en-US" sz="2100" dirty="0"/>
              <a:t> </a:t>
            </a:r>
            <a:r>
              <a:rPr lang="en-US" sz="2100" dirty="0" err="1"/>
              <a:t>trong</a:t>
            </a:r>
            <a:r>
              <a:rPr lang="en-US" sz="2100" dirty="0"/>
              <a:t> </a:t>
            </a:r>
            <a:r>
              <a:rPr lang="en-US" sz="2100" dirty="0" err="1"/>
              <a:t>hệ</a:t>
            </a:r>
            <a:r>
              <a:rPr lang="en-US" sz="2100" dirty="0"/>
              <a:t> </a:t>
            </a:r>
            <a:r>
              <a:rPr lang="en-US" sz="2100" dirty="0" err="1"/>
              <a:t>luật</a:t>
            </a:r>
            <a:r>
              <a:rPr lang="en-US" sz="2100" dirty="0"/>
              <a:t> </a:t>
            </a:r>
            <a:r>
              <a:rPr lang="en-US" sz="2100" dirty="0" err="1"/>
              <a:t>sinh</a:t>
            </a:r>
            <a:r>
              <a:rPr lang="en-US" sz="2100" dirty="0"/>
              <a:t>: </a:t>
            </a:r>
            <a:r>
              <a:rPr lang="en-US" sz="2100" i="1" dirty="0" err="1"/>
              <a:t>suy</a:t>
            </a:r>
            <a:r>
              <a:rPr lang="en-US" sz="2100" i="1" dirty="0"/>
              <a:t> </a:t>
            </a:r>
            <a:r>
              <a:rPr lang="en-US" sz="2100" i="1" dirty="0" err="1"/>
              <a:t>diễn</a:t>
            </a:r>
            <a:r>
              <a:rPr lang="en-US" sz="2100" i="1" dirty="0"/>
              <a:t> </a:t>
            </a:r>
            <a:r>
              <a:rPr lang="en-US" sz="2100" i="1" dirty="0" err="1"/>
              <a:t>tiến</a:t>
            </a:r>
            <a:r>
              <a:rPr lang="en-US" sz="2100" i="1" dirty="0"/>
              <a:t> (forward chaining) </a:t>
            </a:r>
            <a:r>
              <a:rPr lang="en-US" sz="2100" dirty="0" err="1"/>
              <a:t>và</a:t>
            </a:r>
            <a:r>
              <a:rPr lang="en-US" sz="2100" dirty="0"/>
              <a:t> </a:t>
            </a:r>
            <a:r>
              <a:rPr lang="en-US" sz="2100" i="1" dirty="0" err="1"/>
              <a:t>suy</a:t>
            </a:r>
            <a:r>
              <a:rPr lang="en-US" sz="2100" i="1" dirty="0"/>
              <a:t> </a:t>
            </a:r>
            <a:r>
              <a:rPr lang="en-US" sz="2100" i="1" dirty="0" err="1"/>
              <a:t>diễn</a:t>
            </a:r>
            <a:r>
              <a:rPr lang="en-US" sz="2100" i="1" dirty="0"/>
              <a:t> </a:t>
            </a:r>
            <a:r>
              <a:rPr lang="en-US" sz="2100" i="1" dirty="0" err="1"/>
              <a:t>lùi</a:t>
            </a:r>
            <a:r>
              <a:rPr lang="en-US" sz="2100" i="1" dirty="0"/>
              <a:t> (backward chaining)</a:t>
            </a:r>
          </a:p>
        </p:txBody>
      </p:sp>
      <p:sp>
        <p:nvSpPr>
          <p:cNvPr id="2150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08FE79-3A0C-45F0-9DD4-3D758586FE45}" type="slidenum">
              <a:rPr lang="en-GB" sz="1400" smtClean="0"/>
              <a:pPr eaLnBrk="1" hangingPunct="1"/>
              <a:t>18</a:t>
            </a:fld>
            <a:endParaRPr lang="en-GB"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B0AF0CE-F520-4845-8646-873FD1A08AEC}" type="slidenum">
              <a:rPr lang="en-GB" sz="1400" smtClean="0"/>
              <a:pPr eaLnBrk="1" hangingPunct="1"/>
              <a:t>19</a:t>
            </a:fld>
            <a:endParaRPr lang="en-GB" sz="1400"/>
          </a:p>
        </p:txBody>
      </p:sp>
      <p:sp>
        <p:nvSpPr>
          <p:cNvPr id="22531" name="Rectangle 2"/>
          <p:cNvSpPr>
            <a:spLocks noGrp="1" noChangeArrowheads="1"/>
          </p:cNvSpPr>
          <p:nvPr>
            <p:ph type="title"/>
          </p:nvPr>
        </p:nvSpPr>
        <p:spPr>
          <a:xfrm>
            <a:off x="685800" y="609600"/>
            <a:ext cx="7772400" cy="762000"/>
          </a:xfrm>
        </p:spPr>
        <p:txBody>
          <a:bodyPr/>
          <a:lstStyle/>
          <a:p>
            <a:pPr eaLnBrk="1" hangingPunct="1"/>
            <a:r>
              <a:rPr lang="en-US" sz="3200" b="1"/>
              <a:t>Lược đồ mạng </a:t>
            </a:r>
            <a:endParaRPr lang="en-GB" sz="3200"/>
          </a:p>
        </p:txBody>
      </p:sp>
      <p:sp>
        <p:nvSpPr>
          <p:cNvPr id="10244" name="Rectangle 3"/>
          <p:cNvSpPr>
            <a:spLocks noGrp="1" noChangeArrowheads="1"/>
          </p:cNvSpPr>
          <p:nvPr>
            <p:ph type="body" idx="1"/>
          </p:nvPr>
        </p:nvSpPr>
        <p:spPr>
          <a:xfrm>
            <a:off x="685800" y="1524000"/>
            <a:ext cx="7772400" cy="4495800"/>
          </a:xfrm>
        </p:spPr>
        <p:txBody>
          <a:bodyPr/>
          <a:lstStyle/>
          <a:p>
            <a:pPr algn="just">
              <a:defRPr/>
            </a:pPr>
            <a:r>
              <a:rPr lang="en-US" dirty="0" err="1"/>
              <a:t>Biểu</a:t>
            </a:r>
            <a:r>
              <a:rPr lang="en-US" dirty="0"/>
              <a:t> </a:t>
            </a:r>
            <a:r>
              <a:rPr lang="en-US" dirty="0" err="1"/>
              <a:t>diễn</a:t>
            </a:r>
            <a:r>
              <a:rPr lang="en-US" dirty="0"/>
              <a:t> tri </a:t>
            </a:r>
            <a:r>
              <a:rPr lang="en-US" dirty="0" err="1"/>
              <a:t>thức</a:t>
            </a:r>
            <a:r>
              <a:rPr lang="en-US" dirty="0"/>
              <a:t> </a:t>
            </a:r>
            <a:r>
              <a:rPr lang="en-US" dirty="0" err="1"/>
              <a:t>như</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các</a:t>
            </a:r>
            <a:r>
              <a:rPr lang="en-US" dirty="0"/>
              <a:t> </a:t>
            </a:r>
            <a:r>
              <a:rPr lang="en-US" dirty="0" err="1"/>
              <a:t>đỉnh</a:t>
            </a:r>
            <a:r>
              <a:rPr lang="en-US" dirty="0"/>
              <a:t> </a:t>
            </a:r>
            <a:r>
              <a:rPr lang="en-US" dirty="0" err="1"/>
              <a:t>như</a:t>
            </a:r>
            <a:r>
              <a:rPr lang="en-US" dirty="0"/>
              <a:t> </a:t>
            </a:r>
            <a:r>
              <a:rPr lang="en-US" dirty="0" err="1"/>
              <a:t>là</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hoặc</a:t>
            </a:r>
            <a:r>
              <a:rPr lang="en-US" dirty="0"/>
              <a:t> </a:t>
            </a:r>
            <a:r>
              <a:rPr lang="en-US" dirty="0" err="1"/>
              <a:t>khái</a:t>
            </a:r>
            <a:r>
              <a:rPr lang="en-US" dirty="0"/>
              <a:t> </a:t>
            </a:r>
            <a:r>
              <a:rPr lang="en-US" dirty="0" err="1"/>
              <a:t>niệm</a:t>
            </a:r>
            <a:r>
              <a:rPr lang="en-US" dirty="0"/>
              <a:t>, </a:t>
            </a:r>
            <a:r>
              <a:rPr lang="en-US" dirty="0" err="1"/>
              <a:t>các</a:t>
            </a:r>
            <a:r>
              <a:rPr lang="en-US" dirty="0"/>
              <a:t> </a:t>
            </a:r>
            <a:r>
              <a:rPr lang="en-US" dirty="0" err="1"/>
              <a:t>cung</a:t>
            </a:r>
            <a:r>
              <a:rPr lang="en-US" dirty="0"/>
              <a:t> </a:t>
            </a:r>
            <a:r>
              <a:rPr lang="en-US" dirty="0" err="1"/>
              <a:t>như</a:t>
            </a:r>
            <a:r>
              <a:rPr lang="en-US" dirty="0"/>
              <a:t> </a:t>
            </a:r>
            <a:r>
              <a:rPr lang="en-US" dirty="0" err="1"/>
              <a:t>là</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chúng</a:t>
            </a:r>
            <a:endParaRPr lang="en-GB" dirty="0"/>
          </a:p>
          <a:p>
            <a:pPr algn="just">
              <a:defRPr/>
            </a:pPr>
            <a:r>
              <a:rPr lang="en-US" dirty="0" err="1"/>
              <a:t>Ví</a:t>
            </a:r>
            <a:r>
              <a:rPr lang="en-US" dirty="0"/>
              <a:t> </a:t>
            </a:r>
            <a:r>
              <a:rPr lang="en-US" dirty="0" err="1"/>
              <a:t>dụ</a:t>
            </a:r>
            <a:r>
              <a:rPr lang="en-US" dirty="0"/>
              <a:t>: </a:t>
            </a:r>
            <a:r>
              <a:rPr lang="en-US" dirty="0" err="1"/>
              <a:t>mạng</a:t>
            </a:r>
            <a:r>
              <a:rPr lang="en-US" dirty="0"/>
              <a:t> </a:t>
            </a:r>
            <a:r>
              <a:rPr lang="en-US" dirty="0" err="1"/>
              <a:t>ngữ</a:t>
            </a:r>
            <a:r>
              <a:rPr lang="en-US" dirty="0"/>
              <a:t> </a:t>
            </a:r>
            <a:r>
              <a:rPr lang="en-US" dirty="0" err="1"/>
              <a:t>nghĩa</a:t>
            </a:r>
            <a:r>
              <a:rPr lang="en-US" dirty="0"/>
              <a:t> (semantic network),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a:t>
            </a:r>
            <a:r>
              <a:rPr lang="en-US" dirty="0" err="1"/>
              <a:t>phụ</a:t>
            </a:r>
            <a:r>
              <a:rPr lang="en-US" dirty="0"/>
              <a:t> </a:t>
            </a:r>
            <a:r>
              <a:rPr lang="en-US" dirty="0" err="1"/>
              <a:t>thuộc</a:t>
            </a:r>
            <a:r>
              <a:rPr lang="en-US" dirty="0"/>
              <a:t> </a:t>
            </a:r>
            <a:r>
              <a:rPr lang="en-US" dirty="0" err="1"/>
              <a:t>khái</a:t>
            </a:r>
            <a:r>
              <a:rPr lang="en-US" dirty="0"/>
              <a:t> </a:t>
            </a:r>
            <a:r>
              <a:rPr lang="en-US" dirty="0" err="1"/>
              <a:t>niệm</a:t>
            </a:r>
            <a:r>
              <a:rPr lang="en-US" dirty="0"/>
              <a:t> (conceptual dependency), </a:t>
            </a:r>
            <a:r>
              <a:rPr lang="en-US" dirty="0" err="1"/>
              <a:t>đồ</a:t>
            </a:r>
            <a:r>
              <a:rPr lang="en-US" dirty="0"/>
              <a:t> </a:t>
            </a:r>
            <a:r>
              <a:rPr lang="en-US" dirty="0" err="1"/>
              <a:t>thị</a:t>
            </a:r>
            <a:r>
              <a:rPr lang="en-US" dirty="0"/>
              <a:t> </a:t>
            </a:r>
            <a:r>
              <a:rPr lang="en-US" dirty="0" err="1"/>
              <a:t>khái</a:t>
            </a:r>
            <a:r>
              <a:rPr lang="en-US" dirty="0"/>
              <a:t> </a:t>
            </a:r>
            <a:r>
              <a:rPr lang="en-US" dirty="0" err="1"/>
              <a:t>niệm</a:t>
            </a:r>
            <a:r>
              <a:rPr lang="en-US" dirty="0"/>
              <a:t> (conceptual graph). </a:t>
            </a:r>
          </a:p>
          <a:p>
            <a:pPr marL="0" indent="0" algn="just">
              <a:buFontTx/>
              <a:buNone/>
              <a:defRPr/>
            </a:pPr>
            <a:r>
              <a:rPr lang="en-US" b="1" dirty="0" err="1"/>
              <a:t>Mạng</a:t>
            </a:r>
            <a:r>
              <a:rPr lang="en-US" b="1" dirty="0"/>
              <a:t> </a:t>
            </a:r>
            <a:r>
              <a:rPr lang="en-US" b="1" dirty="0" err="1"/>
              <a:t>ngữ</a:t>
            </a:r>
            <a:r>
              <a:rPr lang="en-US" b="1" dirty="0"/>
              <a:t> </a:t>
            </a:r>
            <a:r>
              <a:rPr lang="en-US" b="1" dirty="0" err="1"/>
              <a:t>nghĩa</a:t>
            </a:r>
            <a:endParaRPr lang="en-US" b="1" dirty="0"/>
          </a:p>
          <a:p>
            <a:pPr algn="just">
              <a:defRPr/>
            </a:pPr>
            <a:r>
              <a:rPr lang="en-US" dirty="0" err="1"/>
              <a:t>Mạng</a:t>
            </a:r>
            <a:r>
              <a:rPr lang="en-US" dirty="0"/>
              <a:t> </a:t>
            </a:r>
            <a:r>
              <a:rPr lang="en-US" dirty="0" err="1"/>
              <a:t>ngữ</a:t>
            </a:r>
            <a:r>
              <a:rPr lang="en-US" dirty="0"/>
              <a:t> </a:t>
            </a:r>
            <a:r>
              <a:rPr lang="en-US" dirty="0" err="1"/>
              <a:t>nghĩa</a:t>
            </a:r>
            <a:r>
              <a:rPr lang="en-US" dirty="0"/>
              <a:t>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biểu</a:t>
            </a:r>
            <a:r>
              <a:rPr lang="en-US" dirty="0"/>
              <a:t> </a:t>
            </a:r>
            <a:r>
              <a:rPr lang="en-US" dirty="0" err="1"/>
              <a:t>diễn</a:t>
            </a:r>
            <a:r>
              <a:rPr lang="en-US" dirty="0"/>
              <a:t> tri </a:t>
            </a:r>
            <a:r>
              <a:rPr lang="en-US" dirty="0" err="1"/>
              <a:t>thức</a:t>
            </a:r>
            <a:r>
              <a:rPr lang="en-US" dirty="0"/>
              <a:t> </a:t>
            </a:r>
            <a:r>
              <a:rPr lang="en-US" dirty="0" err="1"/>
              <a:t>dùng</a:t>
            </a:r>
            <a:r>
              <a:rPr lang="en-US" dirty="0"/>
              <a:t> </a:t>
            </a:r>
            <a:r>
              <a:rPr lang="en-US" dirty="0" err="1"/>
              <a:t>đồ</a:t>
            </a:r>
            <a:r>
              <a:rPr lang="en-US" dirty="0"/>
              <a:t> </a:t>
            </a:r>
            <a:r>
              <a:rPr lang="en-US" dirty="0" err="1"/>
              <a:t>thị</a:t>
            </a:r>
            <a:r>
              <a:rPr lang="en-US" dirty="0"/>
              <a:t> </a:t>
            </a:r>
            <a:r>
              <a:rPr lang="en-US" dirty="0" err="1"/>
              <a:t>trong</a:t>
            </a:r>
            <a:r>
              <a:rPr lang="en-US" dirty="0"/>
              <a:t> </a:t>
            </a:r>
            <a:r>
              <a:rPr lang="en-US" dirty="0" err="1"/>
              <a:t>đó</a:t>
            </a:r>
            <a:r>
              <a:rPr lang="en-US" dirty="0"/>
              <a:t> </a:t>
            </a:r>
            <a:r>
              <a:rPr lang="en-US" i="1" dirty="0" err="1"/>
              <a:t>nút</a:t>
            </a:r>
            <a:r>
              <a:rPr lang="en-US" dirty="0"/>
              <a:t> </a:t>
            </a:r>
            <a:r>
              <a:rPr lang="en-US" dirty="0" err="1"/>
              <a:t>biểu</a:t>
            </a:r>
            <a:r>
              <a:rPr lang="en-US" dirty="0"/>
              <a:t> </a:t>
            </a:r>
            <a:r>
              <a:rPr lang="en-US" dirty="0" err="1"/>
              <a:t>diễn</a:t>
            </a:r>
            <a:r>
              <a:rPr lang="en-US" dirty="0"/>
              <a:t> </a:t>
            </a:r>
            <a:r>
              <a:rPr lang="en-US" i="1" dirty="0" err="1"/>
              <a:t>đối</a:t>
            </a:r>
            <a:r>
              <a:rPr lang="en-US" i="1" dirty="0"/>
              <a:t> </a:t>
            </a:r>
            <a:r>
              <a:rPr lang="en-US" i="1" dirty="0" err="1"/>
              <a:t>tượng</a:t>
            </a:r>
            <a:r>
              <a:rPr lang="en-US" i="1" dirty="0"/>
              <a:t> </a:t>
            </a:r>
            <a:r>
              <a:rPr lang="en-US" dirty="0" err="1"/>
              <a:t>và</a:t>
            </a:r>
            <a:r>
              <a:rPr lang="en-US" dirty="0"/>
              <a:t> </a:t>
            </a:r>
            <a:r>
              <a:rPr lang="en-US" i="1" dirty="0" err="1"/>
              <a:t>cung</a:t>
            </a:r>
            <a:r>
              <a:rPr lang="en-US" i="1" dirty="0"/>
              <a:t> </a:t>
            </a:r>
            <a:r>
              <a:rPr lang="en-US" dirty="0" err="1"/>
              <a:t>biểu</a:t>
            </a:r>
            <a:r>
              <a:rPr lang="en-US" dirty="0"/>
              <a:t> </a:t>
            </a:r>
            <a:r>
              <a:rPr lang="en-US" dirty="0" err="1"/>
              <a:t>diễn</a:t>
            </a:r>
            <a:r>
              <a:rPr lang="en-US" dirty="0"/>
              <a:t> </a:t>
            </a:r>
            <a:r>
              <a:rPr lang="en-US" i="1" dirty="0" err="1"/>
              <a:t>quan</a:t>
            </a:r>
            <a:r>
              <a:rPr lang="en-US" i="1" dirty="0"/>
              <a:t> </a:t>
            </a:r>
            <a:r>
              <a:rPr lang="en-US" i="1" dirty="0" err="1"/>
              <a:t>hệ</a:t>
            </a:r>
            <a:r>
              <a:rPr lang="en-US" i="1" dirty="0"/>
              <a:t> </a:t>
            </a:r>
            <a:r>
              <a:rPr lang="en-US" dirty="0" err="1"/>
              <a:t>giữa</a:t>
            </a:r>
            <a:r>
              <a:rPr lang="en-US" dirty="0"/>
              <a:t> </a:t>
            </a:r>
            <a:r>
              <a:rPr lang="en-US" dirty="0" err="1"/>
              <a:t>các</a:t>
            </a:r>
            <a:r>
              <a:rPr lang="en-US" dirty="0"/>
              <a:t> </a:t>
            </a:r>
            <a:r>
              <a:rPr lang="en-US" dirty="0" err="1"/>
              <a:t>đối</a:t>
            </a:r>
            <a:r>
              <a:rPr lang="en-US" dirty="0"/>
              <a:t> </a:t>
            </a:r>
            <a:r>
              <a:rPr lang="en-US" dirty="0" err="1"/>
              <a:t>tượng</a:t>
            </a:r>
            <a:endParaRPr lang="en-US" dirty="0"/>
          </a:p>
          <a:p>
            <a:pPr algn="just">
              <a:defRPr/>
            </a:pPr>
            <a:endParaRPr lang="en-GB" dirty="0"/>
          </a:p>
          <a:p>
            <a:pPr eaLnBrk="1" hangingPunct="1">
              <a:lnSpc>
                <a:spcPct val="90000"/>
              </a:lnSpc>
              <a:spcBef>
                <a:spcPct val="0"/>
              </a:spcBef>
              <a:spcAft>
                <a:spcPct val="50000"/>
              </a:spcAft>
              <a:buClr>
                <a:schemeClr val="tx1"/>
              </a:buClr>
              <a:buSzPct val="120000"/>
              <a:buFontTx/>
              <a:buNone/>
              <a:defRPr/>
            </a:pPr>
            <a:endParaRPr lang="en-GB" dirty="0"/>
          </a:p>
          <a:p>
            <a:pPr eaLnBrk="1" hangingPunct="1">
              <a:lnSpc>
                <a:spcPct val="90000"/>
              </a:lnSpc>
              <a:spcBef>
                <a:spcPct val="0"/>
              </a:spcBef>
              <a:spcAft>
                <a:spcPct val="50000"/>
              </a:spcAft>
              <a:buClr>
                <a:schemeClr val="tx1"/>
              </a:buClr>
              <a:buSzPct val="120000"/>
              <a:buFontTx/>
              <a:buNone/>
              <a:defRPr/>
            </a:pPr>
            <a:endParaRPr lang="en-GB"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Nội dung</a:t>
            </a:r>
          </a:p>
        </p:txBody>
      </p:sp>
      <p:sp>
        <p:nvSpPr>
          <p:cNvPr id="3075" name="Content Placeholder 2"/>
          <p:cNvSpPr>
            <a:spLocks noGrp="1"/>
          </p:cNvSpPr>
          <p:nvPr>
            <p:ph idx="1"/>
          </p:nvPr>
        </p:nvSpPr>
        <p:spPr/>
        <p:txBody>
          <a:bodyPr/>
          <a:lstStyle/>
          <a:p>
            <a:pPr marL="857250" lvl="1" indent="-514350">
              <a:buFont typeface="Arial Unicode MS" pitchFamily="34" charset="-128"/>
              <a:buAutoNum type="arabicPeriod"/>
            </a:pPr>
            <a:r>
              <a:rPr lang="en-US" sz="2800" dirty="0" err="1"/>
              <a:t>Giới</a:t>
            </a:r>
            <a:r>
              <a:rPr lang="en-US" sz="2800" dirty="0"/>
              <a:t> </a:t>
            </a:r>
            <a:r>
              <a:rPr lang="en-US" sz="2800" dirty="0" err="1"/>
              <a:t>thiệu</a:t>
            </a:r>
            <a:r>
              <a:rPr lang="en-US" sz="2800" dirty="0"/>
              <a:t> </a:t>
            </a:r>
            <a:r>
              <a:rPr lang="en-US" sz="2800" dirty="0" err="1"/>
              <a:t>về</a:t>
            </a:r>
            <a:r>
              <a:rPr lang="en-US" sz="2800" dirty="0"/>
              <a:t> tri </a:t>
            </a:r>
            <a:r>
              <a:rPr lang="en-US" sz="2800" dirty="0" err="1"/>
              <a:t>thức</a:t>
            </a:r>
            <a:endParaRPr lang="en-US" sz="2800" dirty="0"/>
          </a:p>
          <a:p>
            <a:pPr marL="857250" lvl="1" indent="-514350">
              <a:buFont typeface="Arial Unicode MS" pitchFamily="34" charset="-128"/>
              <a:buAutoNum type="arabicPeriod"/>
            </a:pPr>
            <a:r>
              <a:rPr lang="en-US" sz="2800" dirty="0" err="1"/>
              <a:t>Các</a:t>
            </a:r>
            <a:r>
              <a:rPr lang="en-US" sz="2800" dirty="0"/>
              <a:t> </a:t>
            </a:r>
            <a:r>
              <a:rPr lang="en-US" sz="2800" dirty="0" err="1"/>
              <a:t>phương</a:t>
            </a:r>
            <a:r>
              <a:rPr lang="en-US" sz="2800" dirty="0"/>
              <a:t> </a:t>
            </a:r>
            <a:r>
              <a:rPr lang="en-US" sz="2800" dirty="0" err="1"/>
              <a:t>pháp</a:t>
            </a:r>
            <a:r>
              <a:rPr lang="en-US" sz="2800" dirty="0"/>
              <a:t> </a:t>
            </a:r>
            <a:r>
              <a:rPr lang="en-US" sz="2800" dirty="0" err="1"/>
              <a:t>biểu</a:t>
            </a:r>
            <a:r>
              <a:rPr lang="en-US" sz="2800" dirty="0"/>
              <a:t> </a:t>
            </a:r>
            <a:r>
              <a:rPr lang="en-US" sz="2800" dirty="0" err="1"/>
              <a:t>diễn</a:t>
            </a:r>
            <a:r>
              <a:rPr lang="en-US" sz="2800" dirty="0"/>
              <a:t> tri </a:t>
            </a:r>
            <a:r>
              <a:rPr lang="en-US" sz="2800" dirty="0" err="1"/>
              <a:t>thức</a:t>
            </a:r>
            <a:endParaRPr lang="en-US" sz="2800" dirty="0"/>
          </a:p>
          <a:p>
            <a:pPr marL="857250" lvl="1" indent="-514350">
              <a:buFont typeface="Arial Unicode MS" pitchFamily="34" charset="-128"/>
              <a:buAutoNum type="arabicPeriod"/>
            </a:pPr>
            <a:r>
              <a:rPr lang="en-US" sz="2800" dirty="0" err="1"/>
              <a:t>Các</a:t>
            </a:r>
            <a:r>
              <a:rPr lang="en-US" sz="2800" dirty="0"/>
              <a:t> </a:t>
            </a:r>
            <a:r>
              <a:rPr lang="en-US" sz="2800" dirty="0" err="1"/>
              <a:t>vấn</a:t>
            </a:r>
            <a:r>
              <a:rPr lang="en-US" sz="2800" dirty="0"/>
              <a:t> </a:t>
            </a:r>
            <a:r>
              <a:rPr lang="en-US" sz="2800" dirty="0" err="1"/>
              <a:t>đề</a:t>
            </a:r>
            <a:r>
              <a:rPr lang="en-US" sz="2800" dirty="0"/>
              <a:t> </a:t>
            </a:r>
            <a:r>
              <a:rPr lang="en-US" sz="2800" dirty="0" err="1"/>
              <a:t>trong</a:t>
            </a:r>
            <a:r>
              <a:rPr lang="en-US" sz="2800" dirty="0"/>
              <a:t> </a:t>
            </a:r>
            <a:r>
              <a:rPr lang="en-US" sz="2800" dirty="0" err="1"/>
              <a:t>biểu</a:t>
            </a:r>
            <a:r>
              <a:rPr lang="en-US" sz="2800" dirty="0"/>
              <a:t> </a:t>
            </a:r>
            <a:r>
              <a:rPr lang="en-US" sz="2800" dirty="0" err="1"/>
              <a:t>diễn</a:t>
            </a:r>
            <a:r>
              <a:rPr lang="en-US" sz="2800" dirty="0"/>
              <a:t> tri </a:t>
            </a:r>
            <a:r>
              <a:rPr lang="en-US" sz="2800" dirty="0" err="1"/>
              <a:t>thức</a:t>
            </a:r>
            <a:endParaRPr lang="en-US" sz="2800" dirty="0"/>
          </a:p>
          <a:p>
            <a:pPr marL="857250" lvl="1" indent="-514350">
              <a:buFont typeface="Arial Unicode MS" pitchFamily="34" charset="-128"/>
              <a:buAutoNum type="arabicPeriod"/>
            </a:pPr>
            <a:r>
              <a:rPr lang="en-US" sz="2800" dirty="0" err="1"/>
              <a:t>Biểu</a:t>
            </a:r>
            <a:r>
              <a:rPr lang="en-US" sz="2800" dirty="0"/>
              <a:t> </a:t>
            </a:r>
            <a:r>
              <a:rPr lang="en-US" sz="2800" dirty="0" err="1"/>
              <a:t>diễn</a:t>
            </a:r>
            <a:r>
              <a:rPr lang="en-US" sz="2800" dirty="0"/>
              <a:t> tri </a:t>
            </a:r>
            <a:r>
              <a:rPr lang="en-US" sz="2800" dirty="0" err="1"/>
              <a:t>thức</a:t>
            </a:r>
            <a:r>
              <a:rPr lang="en-US" sz="2800" dirty="0"/>
              <a:t> </a:t>
            </a:r>
            <a:r>
              <a:rPr lang="en-US" sz="2800" dirty="0" err="1"/>
              <a:t>bằng</a:t>
            </a:r>
            <a:r>
              <a:rPr lang="en-US" sz="2800" dirty="0"/>
              <a:t> logic</a:t>
            </a:r>
          </a:p>
          <a:p>
            <a:pPr marL="857250" lvl="1" indent="-514350">
              <a:buFont typeface="Arial Unicode MS" pitchFamily="34" charset="-128"/>
              <a:buAutoNum type="arabicPeriod"/>
            </a:pPr>
            <a:r>
              <a:rPr lang="en-US" sz="2800" dirty="0" err="1"/>
              <a:t>Biểu</a:t>
            </a:r>
            <a:r>
              <a:rPr lang="en-US" sz="2800" dirty="0"/>
              <a:t> </a:t>
            </a:r>
            <a:r>
              <a:rPr lang="en-US" sz="2800" dirty="0" err="1"/>
              <a:t>diễn</a:t>
            </a:r>
            <a:r>
              <a:rPr lang="en-US" sz="2800" dirty="0"/>
              <a:t> tri </a:t>
            </a:r>
            <a:r>
              <a:rPr lang="en-US" sz="2800" dirty="0" err="1"/>
              <a:t>thức</a:t>
            </a:r>
            <a:r>
              <a:rPr lang="en-US" sz="2800" dirty="0"/>
              <a:t> </a:t>
            </a:r>
            <a:r>
              <a:rPr lang="en-US" sz="2800" dirty="0" err="1"/>
              <a:t>bằng</a:t>
            </a:r>
            <a:r>
              <a:rPr lang="en-US" sz="2800" dirty="0"/>
              <a:t> </a:t>
            </a:r>
            <a:r>
              <a:rPr lang="en-US" sz="2800" dirty="0" err="1"/>
              <a:t>mạng</a:t>
            </a:r>
            <a:r>
              <a:rPr lang="en-US" sz="2800" dirty="0"/>
              <a:t> </a:t>
            </a:r>
            <a:r>
              <a:rPr lang="en-US" sz="2800" dirty="0" err="1"/>
              <a:t>ngữ</a:t>
            </a:r>
            <a:r>
              <a:rPr lang="en-US" sz="2800" dirty="0"/>
              <a:t> </a:t>
            </a:r>
            <a:r>
              <a:rPr lang="en-US" sz="2800" dirty="0" err="1"/>
              <a:t>nghĩa</a:t>
            </a:r>
            <a:r>
              <a:rPr lang="en-US" sz="2800" dirty="0"/>
              <a:t> </a:t>
            </a:r>
          </a:p>
          <a:p>
            <a:pPr marL="0" indent="0">
              <a:buFontTx/>
              <a:buNone/>
            </a:pPr>
            <a:endParaRPr lang="en-US" dirty="0"/>
          </a:p>
        </p:txBody>
      </p:sp>
      <p:sp>
        <p:nvSpPr>
          <p:cNvPr id="30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6C44C98-5C83-4EA9-ABBD-AB4B2237C462}" type="slidenum">
              <a:rPr lang="en-GB" sz="1400" smtClean="0"/>
              <a:pPr eaLnBrk="1" hangingPunct="1"/>
              <a:t>2</a:t>
            </a:fld>
            <a:endParaRPr lang="en-GB"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04800"/>
            <a:ext cx="7772400" cy="457200"/>
          </a:xfrm>
        </p:spPr>
        <p:txBody>
          <a:bodyPr/>
          <a:lstStyle/>
          <a:p>
            <a:r>
              <a:rPr lang="en-US" sz="2800" dirty="0" err="1"/>
              <a:t>Thí</a:t>
            </a:r>
            <a:r>
              <a:rPr lang="en-US" sz="2800" dirty="0"/>
              <a:t> </a:t>
            </a:r>
            <a:r>
              <a:rPr lang="en-US" sz="2800" dirty="0" err="1"/>
              <a:t>dụ</a:t>
            </a:r>
            <a:r>
              <a:rPr lang="en-US" sz="2800" dirty="0"/>
              <a:t> </a:t>
            </a:r>
            <a:r>
              <a:rPr lang="en-US" sz="2800" dirty="0" err="1"/>
              <a:t>về</a:t>
            </a:r>
            <a:r>
              <a:rPr lang="en-US" sz="2800" dirty="0"/>
              <a:t> </a:t>
            </a:r>
            <a:r>
              <a:rPr lang="en-US" sz="2800" dirty="0" err="1"/>
              <a:t>mạng</a:t>
            </a:r>
            <a:r>
              <a:rPr lang="en-US" sz="2800" dirty="0"/>
              <a:t> </a:t>
            </a:r>
            <a:r>
              <a:rPr lang="en-US" sz="2800" dirty="0" err="1"/>
              <a:t>ngữ</a:t>
            </a:r>
            <a:r>
              <a:rPr lang="en-US" sz="2800" dirty="0"/>
              <a:t> </a:t>
            </a:r>
            <a:r>
              <a:rPr lang="en-US" sz="2800" dirty="0" err="1"/>
              <a:t>nghĩa</a:t>
            </a:r>
            <a:endParaRPr lang="en-US" sz="2800" dirty="0"/>
          </a:p>
        </p:txBody>
      </p:sp>
      <p:sp>
        <p:nvSpPr>
          <p:cNvPr id="23555" name="Content Placeholder 2"/>
          <p:cNvSpPr>
            <a:spLocks noGrp="1"/>
          </p:cNvSpPr>
          <p:nvPr>
            <p:ph idx="1"/>
          </p:nvPr>
        </p:nvSpPr>
        <p:spPr/>
        <p:txBody>
          <a:bodyPr/>
          <a:lstStyle/>
          <a:p>
            <a:endParaRPr lang="en-US"/>
          </a:p>
        </p:txBody>
      </p:sp>
      <p:sp>
        <p:nvSpPr>
          <p:cNvPr id="2355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792B23-77FD-47E1-AB02-23FCD41E71E1}" type="slidenum">
              <a:rPr lang="en-GB" sz="1400" smtClean="0"/>
              <a:pPr eaLnBrk="1" hangingPunct="1"/>
              <a:t>20</a:t>
            </a:fld>
            <a:endParaRPr lang="en-GB" sz="1400"/>
          </a:p>
        </p:txBody>
      </p:sp>
      <p:pic>
        <p:nvPicPr>
          <p:cNvPr id="23557" name="Picture 4" descr="https://marinemetadata.org/files/mmi/images/semantic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458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1"/>
          <p:cNvSpPr txBox="1">
            <a:spLocks noChangeArrowheads="1"/>
          </p:cNvSpPr>
          <p:nvPr/>
        </p:nvSpPr>
        <p:spPr bwMode="auto">
          <a:xfrm>
            <a:off x="533400" y="1089025"/>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err="1"/>
              <a:t>Hình</a:t>
            </a:r>
            <a:r>
              <a:rPr lang="en-US" dirty="0"/>
              <a:t> 4.3: </a:t>
            </a:r>
            <a:r>
              <a:rPr lang="en-US" dirty="0" err="1"/>
              <a:t>Mạng</a:t>
            </a:r>
            <a:r>
              <a:rPr lang="en-US" dirty="0"/>
              <a:t> </a:t>
            </a:r>
            <a:r>
              <a:rPr lang="en-US" dirty="0" err="1"/>
              <a:t>ngữ</a:t>
            </a:r>
            <a:r>
              <a:rPr lang="en-US" dirty="0"/>
              <a:t> </a:t>
            </a:r>
            <a:r>
              <a:rPr lang="en-US" dirty="0" err="1"/>
              <a:t>nghĩa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4FFA13-D806-40BD-8443-98FFDFE22517}" type="slidenum">
              <a:rPr lang="en-GB" sz="1400" smtClean="0"/>
              <a:pPr eaLnBrk="1" hangingPunct="1"/>
              <a:t>21</a:t>
            </a:fld>
            <a:endParaRPr lang="en-GB" sz="1400"/>
          </a:p>
        </p:txBody>
      </p:sp>
      <p:sp>
        <p:nvSpPr>
          <p:cNvPr id="24579" name="Rectangle 2"/>
          <p:cNvSpPr>
            <a:spLocks noGrp="1" noChangeArrowheads="1"/>
          </p:cNvSpPr>
          <p:nvPr>
            <p:ph type="title"/>
          </p:nvPr>
        </p:nvSpPr>
        <p:spPr/>
        <p:txBody>
          <a:bodyPr/>
          <a:lstStyle/>
          <a:p>
            <a:pPr eaLnBrk="1" hangingPunct="1"/>
            <a:r>
              <a:rPr lang="en-US" sz="3200" dirty="0" err="1"/>
              <a:t>Lược</a:t>
            </a:r>
            <a:r>
              <a:rPr lang="en-US" sz="3200" dirty="0"/>
              <a:t> </a:t>
            </a:r>
            <a:r>
              <a:rPr lang="en-US" sz="3200" dirty="0" err="1"/>
              <a:t>đồ</a:t>
            </a:r>
            <a:r>
              <a:rPr lang="en-US" sz="3200" dirty="0"/>
              <a:t> </a:t>
            </a:r>
            <a:r>
              <a:rPr lang="en-US" sz="3200" dirty="0" err="1"/>
              <a:t>cấu</a:t>
            </a:r>
            <a:r>
              <a:rPr lang="en-US" sz="3200" dirty="0"/>
              <a:t> </a:t>
            </a:r>
            <a:r>
              <a:rPr lang="en-US" sz="3200" dirty="0" err="1"/>
              <a:t>trúc</a:t>
            </a:r>
            <a:r>
              <a:rPr lang="en-US" sz="3200" dirty="0"/>
              <a:t> </a:t>
            </a:r>
            <a:endParaRPr lang="en-GB" sz="3200" dirty="0"/>
          </a:p>
        </p:txBody>
      </p:sp>
      <p:sp>
        <p:nvSpPr>
          <p:cNvPr id="11268" name="Rectangle 3"/>
          <p:cNvSpPr>
            <a:spLocks noGrp="1" noChangeArrowheads="1"/>
          </p:cNvSpPr>
          <p:nvPr>
            <p:ph type="body" idx="1"/>
          </p:nvPr>
        </p:nvSpPr>
        <p:spPr>
          <a:xfrm>
            <a:off x="685800" y="1981200"/>
            <a:ext cx="7772400" cy="4419600"/>
          </a:xfrm>
        </p:spPr>
        <p:txBody>
          <a:bodyPr/>
          <a:lstStyle/>
          <a:p>
            <a:pPr algn="just">
              <a:defRPr/>
            </a:pPr>
            <a:r>
              <a:rPr lang="en-US" dirty="0" err="1"/>
              <a:t>Là</a:t>
            </a:r>
            <a:r>
              <a:rPr lang="en-US" dirty="0"/>
              <a:t> </a:t>
            </a:r>
            <a:r>
              <a:rPr lang="en-US" dirty="0" err="1"/>
              <a:t>một</a:t>
            </a:r>
            <a:r>
              <a:rPr lang="en-US" dirty="0"/>
              <a:t> </a:t>
            </a:r>
            <a:r>
              <a:rPr lang="en-US" dirty="0" err="1"/>
              <a:t>mở</a:t>
            </a:r>
            <a:r>
              <a:rPr lang="en-US" dirty="0"/>
              <a:t> </a:t>
            </a:r>
            <a:r>
              <a:rPr lang="en-US" dirty="0" err="1"/>
              <a:t>rộng</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mạng</a:t>
            </a:r>
            <a:r>
              <a:rPr lang="en-US" dirty="0"/>
              <a:t>; </a:t>
            </a:r>
            <a:r>
              <a:rPr lang="en-US" dirty="0" err="1"/>
              <a:t>bằng</a:t>
            </a:r>
            <a:r>
              <a:rPr lang="en-US" dirty="0"/>
              <a:t> </a:t>
            </a:r>
            <a:r>
              <a:rPr lang="en-US" dirty="0" err="1"/>
              <a:t>cách</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nút</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phức</a:t>
            </a:r>
            <a:r>
              <a:rPr lang="en-US" dirty="0"/>
              <a:t> </a:t>
            </a:r>
            <a:r>
              <a:rPr lang="en-US" dirty="0" err="1"/>
              <a:t>tạp</a:t>
            </a:r>
            <a:r>
              <a:rPr lang="en-US" dirty="0"/>
              <a:t> </a:t>
            </a:r>
            <a:r>
              <a:rPr lang="en-US" dirty="0" err="1"/>
              <a:t>gồm</a:t>
            </a:r>
            <a:r>
              <a:rPr lang="en-US" dirty="0"/>
              <a:t> </a:t>
            </a:r>
            <a:r>
              <a:rPr lang="en-US" dirty="0" err="1"/>
              <a:t>các</a:t>
            </a:r>
            <a:r>
              <a:rPr lang="en-US" dirty="0"/>
              <a:t> </a:t>
            </a:r>
            <a:r>
              <a:rPr lang="en-US" dirty="0" err="1"/>
              <a:t>khe</a:t>
            </a:r>
            <a:r>
              <a:rPr lang="en-US" dirty="0"/>
              <a:t> (slot) </a:t>
            </a:r>
            <a:r>
              <a:rPr lang="en-US" dirty="0" err="1"/>
              <a:t>có</a:t>
            </a:r>
            <a:r>
              <a:rPr lang="en-US" dirty="0"/>
              <a:t> </a:t>
            </a:r>
            <a:r>
              <a:rPr lang="en-US" dirty="0" err="1"/>
              <a:t>tên</a:t>
            </a:r>
            <a:r>
              <a:rPr lang="en-US" dirty="0"/>
              <a:t> </a:t>
            </a:r>
            <a:r>
              <a:rPr lang="en-US" dirty="0" err="1"/>
              <a:t>và</a:t>
            </a:r>
            <a:r>
              <a:rPr lang="en-US" dirty="0"/>
              <a:t> </a:t>
            </a:r>
            <a:r>
              <a:rPr lang="en-US" dirty="0" err="1"/>
              <a:t>trị</a:t>
            </a:r>
            <a:r>
              <a:rPr lang="en-US" dirty="0"/>
              <a:t> hay </a:t>
            </a:r>
            <a:r>
              <a:rPr lang="en-US" dirty="0" err="1"/>
              <a:t>một</a:t>
            </a:r>
            <a:r>
              <a:rPr lang="en-US" dirty="0"/>
              <a:t> </a:t>
            </a:r>
            <a:r>
              <a:rPr lang="en-US" dirty="0" err="1"/>
              <a:t>thủ</a:t>
            </a:r>
            <a:r>
              <a:rPr lang="en-US" dirty="0"/>
              <a:t> </a:t>
            </a:r>
            <a:r>
              <a:rPr lang="en-US" dirty="0" err="1"/>
              <a:t>tục</a:t>
            </a:r>
            <a:endParaRPr lang="en-GB" dirty="0"/>
          </a:p>
          <a:p>
            <a:pPr algn="just">
              <a:defRPr/>
            </a:pPr>
            <a:r>
              <a:rPr lang="en-US" dirty="0" err="1"/>
              <a:t>Ví</a:t>
            </a:r>
            <a:r>
              <a:rPr lang="en-US" dirty="0"/>
              <a:t> </a:t>
            </a:r>
            <a:r>
              <a:rPr lang="en-US" dirty="0" err="1"/>
              <a:t>dụ</a:t>
            </a:r>
            <a:r>
              <a:rPr lang="en-US" dirty="0"/>
              <a:t>: </a:t>
            </a:r>
            <a:r>
              <a:rPr lang="en-US" dirty="0" err="1"/>
              <a:t>kịch</a:t>
            </a:r>
            <a:r>
              <a:rPr lang="en-US" dirty="0"/>
              <a:t> </a:t>
            </a:r>
            <a:r>
              <a:rPr lang="en-US" dirty="0" err="1"/>
              <a:t>bản</a:t>
            </a:r>
            <a:r>
              <a:rPr lang="en-US" dirty="0"/>
              <a:t> (script), </a:t>
            </a:r>
            <a:r>
              <a:rPr lang="en-US" dirty="0" err="1"/>
              <a:t>khung</a:t>
            </a:r>
            <a:r>
              <a:rPr lang="en-US" dirty="0"/>
              <a:t> (frame)</a:t>
            </a:r>
            <a:endParaRPr lang="en-GB" dirty="0"/>
          </a:p>
          <a:p>
            <a:pPr marL="0" indent="0" eaLnBrk="1" hangingPunct="1">
              <a:spcBef>
                <a:spcPct val="0"/>
              </a:spcBef>
              <a:spcAft>
                <a:spcPct val="50000"/>
              </a:spcAft>
              <a:buClr>
                <a:schemeClr val="tx1"/>
              </a:buClr>
              <a:buSzPct val="120000"/>
              <a:buFontTx/>
              <a:buNone/>
              <a:defRPr/>
            </a:pPr>
            <a:endParaRPr lang="en-GB" dirty="0"/>
          </a:p>
          <a:p>
            <a:pPr eaLnBrk="1" hangingPunct="1">
              <a:spcBef>
                <a:spcPct val="0"/>
              </a:spcBef>
              <a:spcAft>
                <a:spcPct val="50000"/>
              </a:spcAft>
              <a:buClr>
                <a:schemeClr val="tx1"/>
              </a:buClr>
              <a:buSzPct val="120000"/>
              <a:buFontTx/>
              <a:buNone/>
              <a:defRPr/>
            </a:pPr>
            <a:r>
              <a:rPr lang="en-GB" dirty="0"/>
              <a:t>	</a:t>
            </a:r>
            <a:endParaRPr lang="en-GB" dirty="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85800" y="609600"/>
            <a:ext cx="7772400" cy="685800"/>
          </a:xfrm>
        </p:spPr>
        <p:txBody>
          <a:bodyPr/>
          <a:lstStyle/>
          <a:p>
            <a:r>
              <a:rPr lang="en-US" dirty="0" err="1"/>
              <a:t>Khung</a:t>
            </a:r>
            <a:r>
              <a:rPr lang="en-US" dirty="0"/>
              <a:t> (frame)</a:t>
            </a:r>
          </a:p>
        </p:txBody>
      </p:sp>
      <p:sp>
        <p:nvSpPr>
          <p:cNvPr id="25603" name="Content Placeholder 2"/>
          <p:cNvSpPr>
            <a:spLocks noGrp="1"/>
          </p:cNvSpPr>
          <p:nvPr>
            <p:ph idx="1"/>
          </p:nvPr>
        </p:nvSpPr>
        <p:spPr>
          <a:xfrm>
            <a:off x="685800" y="1524000"/>
            <a:ext cx="7772400" cy="4572000"/>
          </a:xfrm>
        </p:spPr>
        <p:txBody>
          <a:bodyPr/>
          <a:lstStyle/>
          <a:p>
            <a:pPr algn="just"/>
            <a:r>
              <a:rPr lang="en-US" dirty="0" err="1"/>
              <a:t>Mỗi</a:t>
            </a:r>
            <a:r>
              <a:rPr lang="en-US" dirty="0"/>
              <a:t> frame </a:t>
            </a:r>
            <a:r>
              <a:rPr lang="en-US" dirty="0" err="1"/>
              <a:t>mô</a:t>
            </a:r>
            <a:r>
              <a:rPr lang="en-US" dirty="0"/>
              <a:t> tả </a:t>
            </a:r>
            <a:r>
              <a:rPr lang="en-US" dirty="0" err="1"/>
              <a:t>một</a:t>
            </a:r>
            <a:r>
              <a:rPr lang="en-US" dirty="0"/>
              <a:t> </a:t>
            </a:r>
            <a:r>
              <a:rPr lang="en-US" i="1" dirty="0" err="1"/>
              <a:t>đô</a:t>
            </a:r>
            <a:r>
              <a:rPr lang="en-US" dirty="0" err="1"/>
              <a:t>́</a:t>
            </a:r>
            <a:r>
              <a:rPr lang="en-US" i="1" dirty="0" err="1"/>
              <a:t>i</a:t>
            </a:r>
            <a:r>
              <a:rPr lang="en-US" i="1" dirty="0"/>
              <a:t> </a:t>
            </a:r>
            <a:r>
              <a:rPr lang="en-US" i="1" dirty="0" err="1"/>
              <a:t>t</a:t>
            </a:r>
            <a:r>
              <a:rPr lang="en-US" dirty="0" err="1"/>
              <a:t>ượ</a:t>
            </a:r>
            <a:r>
              <a:rPr lang="en-US" i="1" dirty="0" err="1"/>
              <a:t>ng</a:t>
            </a:r>
            <a:r>
              <a:rPr lang="en-US" i="1" dirty="0"/>
              <a:t> </a:t>
            </a:r>
            <a:r>
              <a:rPr lang="en-US" dirty="0"/>
              <a:t>(object)</a:t>
            </a:r>
            <a:endParaRPr lang="en-GB" dirty="0"/>
          </a:p>
          <a:p>
            <a:pPr algn="just"/>
            <a:r>
              <a:rPr lang="en-US" dirty="0" err="1"/>
              <a:t>Một</a:t>
            </a:r>
            <a:r>
              <a:rPr lang="en-US" dirty="0"/>
              <a:t> frame bao </a:t>
            </a:r>
            <a:r>
              <a:rPr lang="en-US" dirty="0" err="1"/>
              <a:t>gồm</a:t>
            </a:r>
            <a:r>
              <a:rPr lang="en-US" dirty="0"/>
              <a:t> 2 </a:t>
            </a:r>
            <a:r>
              <a:rPr lang="en-US" dirty="0" err="1"/>
              <a:t>thành</a:t>
            </a:r>
            <a:r>
              <a:rPr lang="en-US" dirty="0"/>
              <a:t> </a:t>
            </a:r>
            <a:r>
              <a:rPr lang="en-US" dirty="0" err="1"/>
              <a:t>phần</a:t>
            </a:r>
            <a:r>
              <a:rPr lang="en-US" dirty="0"/>
              <a:t> cơ </a:t>
            </a:r>
            <a:r>
              <a:rPr lang="en-US" dirty="0" err="1"/>
              <a:t>bản</a:t>
            </a:r>
            <a:r>
              <a:rPr lang="en-US" dirty="0"/>
              <a:t> </a:t>
            </a:r>
            <a:r>
              <a:rPr lang="en-US" dirty="0" err="1"/>
              <a:t>là</a:t>
            </a:r>
            <a:r>
              <a:rPr lang="en-US" dirty="0"/>
              <a:t> </a:t>
            </a:r>
            <a:r>
              <a:rPr lang="en-US" b="1" dirty="0"/>
              <a:t>slot </a:t>
            </a:r>
            <a:r>
              <a:rPr lang="en-US" dirty="0" err="1"/>
              <a:t>và</a:t>
            </a:r>
            <a:r>
              <a:rPr lang="en-US" dirty="0"/>
              <a:t> </a:t>
            </a:r>
            <a:r>
              <a:rPr lang="en-US" b="1" dirty="0"/>
              <a:t>facet </a:t>
            </a:r>
            <a:endParaRPr lang="en-GB" dirty="0"/>
          </a:p>
          <a:p>
            <a:pPr algn="just"/>
            <a:r>
              <a:rPr lang="en-US" b="1" dirty="0"/>
              <a:t>slot </a:t>
            </a:r>
            <a:r>
              <a:rPr lang="en-US" dirty="0" err="1"/>
              <a:t>là</a:t>
            </a:r>
            <a:r>
              <a:rPr lang="en-US" dirty="0"/>
              <a:t> </a:t>
            </a:r>
            <a:r>
              <a:rPr lang="en-US" dirty="0" err="1"/>
              <a:t>một</a:t>
            </a:r>
            <a:r>
              <a:rPr lang="en-US" dirty="0"/>
              <a:t> </a:t>
            </a:r>
            <a:r>
              <a:rPr lang="en-US" dirty="0" err="1"/>
              <a:t>thuộc</a:t>
            </a:r>
            <a:r>
              <a:rPr lang="en-US" dirty="0"/>
              <a:t> </a:t>
            </a:r>
            <a:r>
              <a:rPr lang="en-US" dirty="0" err="1"/>
              <a:t>tính</a:t>
            </a:r>
            <a:r>
              <a:rPr lang="en-US" dirty="0"/>
              <a:t> </a:t>
            </a:r>
            <a:r>
              <a:rPr lang="en-US" dirty="0" err="1"/>
              <a:t>đặc</a:t>
            </a:r>
            <a:r>
              <a:rPr lang="en-US" dirty="0"/>
              <a:t> tả </a:t>
            </a:r>
            <a:r>
              <a:rPr lang="en-US" dirty="0" err="1"/>
              <a:t>đối</a:t>
            </a:r>
            <a:r>
              <a:rPr lang="en-US" dirty="0"/>
              <a:t> </a:t>
            </a:r>
            <a:r>
              <a:rPr lang="en-US" dirty="0" err="1"/>
              <a:t>tượng</a:t>
            </a:r>
            <a:r>
              <a:rPr lang="en-US" dirty="0"/>
              <a:t> </a:t>
            </a:r>
            <a:r>
              <a:rPr lang="en-US" dirty="0" err="1"/>
              <a:t>được</a:t>
            </a:r>
            <a:r>
              <a:rPr lang="en-US" dirty="0"/>
              <a:t> </a:t>
            </a:r>
            <a:r>
              <a:rPr lang="en-US" dirty="0" err="1"/>
              <a:t>biểu</a:t>
            </a:r>
            <a:r>
              <a:rPr lang="en-US" dirty="0"/>
              <a:t> </a:t>
            </a:r>
            <a:r>
              <a:rPr lang="en-US" dirty="0" err="1"/>
              <a:t>diễn</a:t>
            </a:r>
            <a:r>
              <a:rPr lang="en-US" dirty="0"/>
              <a:t> </a:t>
            </a:r>
            <a:r>
              <a:rPr lang="en-US" dirty="0" err="1"/>
              <a:t>bởi</a:t>
            </a:r>
            <a:r>
              <a:rPr lang="en-US" dirty="0"/>
              <a:t> frame</a:t>
            </a:r>
            <a:endParaRPr lang="en-GB" dirty="0"/>
          </a:p>
          <a:p>
            <a:pPr algn="just"/>
            <a:r>
              <a:rPr lang="en-US" dirty="0" err="1"/>
              <a:t>Mỗi</a:t>
            </a:r>
            <a:r>
              <a:rPr lang="en-US" dirty="0"/>
              <a:t> slot </a:t>
            </a:r>
            <a:r>
              <a:rPr lang="en-US" dirty="0" err="1"/>
              <a:t>có</a:t>
            </a:r>
            <a:r>
              <a:rPr lang="en-US" dirty="0"/>
              <a:t> </a:t>
            </a:r>
            <a:r>
              <a:rPr lang="en-US" dirty="0" err="1"/>
              <a:t>thê</a:t>
            </a:r>
            <a:r>
              <a:rPr lang="en-US" dirty="0"/>
              <a:t>̉ </a:t>
            </a:r>
            <a:r>
              <a:rPr lang="en-US" dirty="0" err="1"/>
              <a:t>chứa</a:t>
            </a:r>
            <a:r>
              <a:rPr lang="en-US" dirty="0"/>
              <a:t> </a:t>
            </a:r>
            <a:r>
              <a:rPr lang="en-US" dirty="0" err="1"/>
              <a:t>một</a:t>
            </a:r>
            <a:r>
              <a:rPr lang="en-US" dirty="0"/>
              <a:t> </a:t>
            </a:r>
            <a:r>
              <a:rPr lang="en-US" dirty="0" err="1"/>
              <a:t>hoặc</a:t>
            </a:r>
            <a:r>
              <a:rPr lang="en-US" dirty="0"/>
              <a:t> </a:t>
            </a:r>
            <a:r>
              <a:rPr lang="en-US" dirty="0" err="1"/>
              <a:t>nhiều</a:t>
            </a:r>
            <a:r>
              <a:rPr lang="en-US" dirty="0"/>
              <a:t> </a:t>
            </a:r>
            <a:r>
              <a:rPr lang="en-US" b="1" dirty="0"/>
              <a:t>facet</a:t>
            </a:r>
            <a:endParaRPr lang="en-GB" dirty="0"/>
          </a:p>
          <a:p>
            <a:pPr algn="just"/>
            <a:r>
              <a:rPr lang="en-US" dirty="0" err="1"/>
              <a:t>Các</a:t>
            </a:r>
            <a:r>
              <a:rPr lang="en-US" dirty="0"/>
              <a:t> facet (</a:t>
            </a:r>
            <a:r>
              <a:rPr lang="en-US" dirty="0" err="1"/>
              <a:t>đôi</a:t>
            </a:r>
            <a:r>
              <a:rPr lang="en-US" dirty="0"/>
              <a:t> </a:t>
            </a:r>
            <a:r>
              <a:rPr lang="en-US" dirty="0" err="1"/>
              <a:t>lúc</a:t>
            </a:r>
            <a:r>
              <a:rPr lang="en-US" dirty="0"/>
              <a:t> </a:t>
            </a:r>
            <a:r>
              <a:rPr lang="en-US" dirty="0" err="1"/>
              <a:t>được</a:t>
            </a:r>
            <a:r>
              <a:rPr lang="en-US" dirty="0"/>
              <a:t> </a:t>
            </a:r>
            <a:r>
              <a:rPr lang="en-US" dirty="0" err="1"/>
              <a:t>gọi</a:t>
            </a:r>
            <a:r>
              <a:rPr lang="en-US" dirty="0"/>
              <a:t> </a:t>
            </a:r>
            <a:r>
              <a:rPr lang="en-US" dirty="0" err="1"/>
              <a:t>là</a:t>
            </a:r>
            <a:r>
              <a:rPr lang="en-US" dirty="0"/>
              <a:t> slot "con") </a:t>
            </a:r>
            <a:r>
              <a:rPr lang="en-US" dirty="0" err="1"/>
              <a:t>đặc</a:t>
            </a:r>
            <a:r>
              <a:rPr lang="en-US" dirty="0"/>
              <a:t> tả </a:t>
            </a:r>
            <a:r>
              <a:rPr lang="en-US" dirty="0" err="1"/>
              <a:t>một</a:t>
            </a:r>
            <a:r>
              <a:rPr lang="en-US" dirty="0"/>
              <a:t> </a:t>
            </a:r>
            <a:r>
              <a:rPr lang="en-US" dirty="0" err="1"/>
              <a:t>sô</a:t>
            </a:r>
            <a:r>
              <a:rPr lang="en-US" dirty="0"/>
              <a:t>́ </a:t>
            </a:r>
            <a:r>
              <a:rPr lang="en-US" dirty="0" err="1"/>
              <a:t>thông</a:t>
            </a:r>
            <a:r>
              <a:rPr lang="en-US" dirty="0"/>
              <a:t> tin </a:t>
            </a:r>
            <a:r>
              <a:rPr lang="en-US" dirty="0" err="1"/>
              <a:t>hoặc</a:t>
            </a:r>
            <a:r>
              <a:rPr lang="en-US" dirty="0"/>
              <a:t> </a:t>
            </a:r>
            <a:r>
              <a:rPr lang="en-US" i="1" dirty="0" err="1"/>
              <a:t>thu</a:t>
            </a:r>
            <a:r>
              <a:rPr lang="en-US" i="1" dirty="0"/>
              <a:t>̉ </a:t>
            </a:r>
            <a:r>
              <a:rPr lang="en-US" i="1" dirty="0" err="1"/>
              <a:t>tục</a:t>
            </a:r>
            <a:r>
              <a:rPr lang="en-US" dirty="0"/>
              <a:t> </a:t>
            </a:r>
            <a:r>
              <a:rPr lang="en-US" dirty="0" err="1"/>
              <a:t>liên</a:t>
            </a:r>
            <a:r>
              <a:rPr lang="en-US" dirty="0"/>
              <a:t> </a:t>
            </a:r>
            <a:r>
              <a:rPr lang="en-US" dirty="0" err="1"/>
              <a:t>quan</a:t>
            </a:r>
            <a:r>
              <a:rPr lang="en-US" dirty="0"/>
              <a:t> </a:t>
            </a:r>
            <a:r>
              <a:rPr lang="en-US" dirty="0" err="1"/>
              <a:t>đến</a:t>
            </a:r>
            <a:r>
              <a:rPr lang="en-US" dirty="0"/>
              <a:t> </a:t>
            </a:r>
            <a:r>
              <a:rPr lang="en-US" i="1" dirty="0" err="1"/>
              <a:t>thuộc</a:t>
            </a:r>
            <a:r>
              <a:rPr lang="en-US" i="1" dirty="0"/>
              <a:t> </a:t>
            </a:r>
            <a:r>
              <a:rPr lang="en-US" i="1" dirty="0" err="1"/>
              <a:t>tính</a:t>
            </a:r>
            <a:r>
              <a:rPr lang="en-US" i="1" dirty="0"/>
              <a:t> </a:t>
            </a:r>
            <a:r>
              <a:rPr lang="en-US" dirty="0" err="1"/>
              <a:t>được</a:t>
            </a:r>
            <a:r>
              <a:rPr lang="en-US" dirty="0"/>
              <a:t> </a:t>
            </a:r>
            <a:r>
              <a:rPr lang="en-US" dirty="0" err="1"/>
              <a:t>mô</a:t>
            </a:r>
            <a:r>
              <a:rPr lang="en-US" dirty="0"/>
              <a:t> tả </a:t>
            </a:r>
            <a:r>
              <a:rPr lang="en-US" dirty="0" err="1"/>
              <a:t>bởi</a:t>
            </a:r>
            <a:r>
              <a:rPr lang="en-US" dirty="0"/>
              <a:t> slot. Facet </a:t>
            </a:r>
            <a:r>
              <a:rPr lang="en-US" dirty="0" err="1"/>
              <a:t>có</a:t>
            </a:r>
            <a:r>
              <a:rPr lang="en-US" dirty="0"/>
              <a:t> </a:t>
            </a:r>
            <a:r>
              <a:rPr lang="en-US" dirty="0" err="1"/>
              <a:t>nhiều</a:t>
            </a:r>
            <a:r>
              <a:rPr lang="en-US" dirty="0"/>
              <a:t> </a:t>
            </a:r>
            <a:r>
              <a:rPr lang="en-US" dirty="0" err="1"/>
              <a:t>loại</a:t>
            </a:r>
            <a:r>
              <a:rPr lang="en-US" dirty="0"/>
              <a:t> </a:t>
            </a:r>
            <a:r>
              <a:rPr lang="en-US" dirty="0" err="1"/>
              <a:t>khác</a:t>
            </a:r>
            <a:r>
              <a:rPr lang="en-US" dirty="0"/>
              <a:t> </a:t>
            </a:r>
            <a:r>
              <a:rPr lang="en-US" dirty="0" err="1"/>
              <a:t>nhau</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một</a:t>
            </a:r>
            <a:r>
              <a:rPr lang="en-US" dirty="0"/>
              <a:t> </a:t>
            </a:r>
            <a:r>
              <a:rPr lang="en-US" dirty="0" err="1"/>
              <a:t>sô</a:t>
            </a:r>
            <a:r>
              <a:rPr lang="en-US" dirty="0"/>
              <a:t>́ facet </a:t>
            </a:r>
            <a:r>
              <a:rPr lang="en-US" dirty="0" err="1"/>
              <a:t>thường</a:t>
            </a:r>
            <a:r>
              <a:rPr lang="en-US" dirty="0"/>
              <a:t> </a:t>
            </a:r>
            <a:r>
              <a:rPr lang="en-US" dirty="0" err="1"/>
              <a:t>gặp</a:t>
            </a:r>
            <a:r>
              <a:rPr lang="en-US" dirty="0"/>
              <a:t>: </a:t>
            </a:r>
            <a:r>
              <a:rPr lang="en-US" i="1" dirty="0"/>
              <a:t>value, default value, range, ... </a:t>
            </a:r>
            <a:endParaRPr lang="en-GB" dirty="0"/>
          </a:p>
          <a:p>
            <a:endParaRPr lang="en-US" dirty="0"/>
          </a:p>
        </p:txBody>
      </p:sp>
      <p:sp>
        <p:nvSpPr>
          <p:cNvPr id="2560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ED3068-66EE-44EB-BB37-32A11DF0826E}" type="slidenum">
              <a:rPr lang="en-GB" sz="1400" smtClean="0"/>
              <a:pPr eaLnBrk="1" hangingPunct="1"/>
              <a:t>22</a:t>
            </a:fld>
            <a:endParaRPr lang="en-GB"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43F006-71C6-4D97-9789-27AC5D224130}" type="slidenum">
              <a:rPr lang="en-US" altLang="en-US" sz="1400" smtClean="0"/>
              <a:pPr eaLnBrk="1" hangingPunct="1"/>
              <a:t>23</a:t>
            </a:fld>
            <a:endParaRPr lang="en-US" altLang="en-US" sz="1400"/>
          </a:p>
        </p:txBody>
      </p:sp>
      <p:sp>
        <p:nvSpPr>
          <p:cNvPr id="26627" name="Rectangle 2"/>
          <p:cNvSpPr>
            <a:spLocks noGrp="1" noChangeArrowheads="1"/>
          </p:cNvSpPr>
          <p:nvPr>
            <p:ph type="title" idx="4294967295"/>
          </p:nvPr>
        </p:nvSpPr>
        <p:spPr>
          <a:xfrm>
            <a:off x="703263" y="152400"/>
            <a:ext cx="4995862" cy="491331"/>
          </a:xfrm>
        </p:spPr>
        <p:txBody>
          <a:bodyPr/>
          <a:lstStyle/>
          <a:p>
            <a:pPr eaLnBrk="1" hangingPunct="1"/>
            <a:r>
              <a:rPr lang="en-GB" sz="2800" dirty="0">
                <a:ea typeface="Arial Unicode MS" pitchFamily="34" charset="-128"/>
                <a:cs typeface="Arial Unicode MS" pitchFamily="34" charset="-128"/>
              </a:rPr>
              <a:t>Frame</a:t>
            </a:r>
          </a:p>
        </p:txBody>
      </p:sp>
      <p:sp>
        <p:nvSpPr>
          <p:cNvPr id="26628" name="Rectangle 3"/>
          <p:cNvSpPr>
            <a:spLocks noChangeArrowheads="1"/>
          </p:cNvSpPr>
          <p:nvPr/>
        </p:nvSpPr>
        <p:spPr bwMode="auto">
          <a:xfrm>
            <a:off x="3870325" y="11430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4"/>
          <p:cNvSpPr>
            <a:spLocks noChangeArrowheads="1"/>
          </p:cNvSpPr>
          <p:nvPr/>
        </p:nvSpPr>
        <p:spPr bwMode="auto">
          <a:xfrm>
            <a:off x="3870325" y="1169988"/>
            <a:ext cx="1476375" cy="250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Animals</a:t>
            </a:r>
          </a:p>
        </p:txBody>
      </p:sp>
      <p:sp>
        <p:nvSpPr>
          <p:cNvPr id="26630" name="Rectangle 5"/>
          <p:cNvSpPr>
            <a:spLocks noChangeArrowheads="1"/>
          </p:cNvSpPr>
          <p:nvPr/>
        </p:nvSpPr>
        <p:spPr bwMode="auto">
          <a:xfrm>
            <a:off x="4081463" y="15240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Alive</a:t>
            </a:r>
          </a:p>
        </p:txBody>
      </p:sp>
      <p:sp>
        <p:nvSpPr>
          <p:cNvPr id="26631" name="Rectangle 6"/>
          <p:cNvSpPr>
            <a:spLocks noChangeArrowheads="1"/>
          </p:cNvSpPr>
          <p:nvPr/>
        </p:nvSpPr>
        <p:spPr bwMode="auto">
          <a:xfrm>
            <a:off x="4081463" y="17526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32" name="Text Box 7"/>
          <p:cNvSpPr txBox="1">
            <a:spLocks noChangeArrowheads="1"/>
          </p:cNvSpPr>
          <p:nvPr/>
        </p:nvSpPr>
        <p:spPr bwMode="auto">
          <a:xfrm>
            <a:off x="4772025" y="1470025"/>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33" name="Text Box 8"/>
          <p:cNvSpPr txBox="1">
            <a:spLocks noChangeArrowheads="1"/>
          </p:cNvSpPr>
          <p:nvPr/>
        </p:nvSpPr>
        <p:spPr bwMode="auto">
          <a:xfrm>
            <a:off x="4762500" y="17256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F</a:t>
            </a:r>
          </a:p>
        </p:txBody>
      </p:sp>
      <p:sp>
        <p:nvSpPr>
          <p:cNvPr id="26634" name="Rectangle 9"/>
          <p:cNvSpPr>
            <a:spLocks noChangeArrowheads="1"/>
          </p:cNvSpPr>
          <p:nvPr/>
        </p:nvSpPr>
        <p:spPr bwMode="auto">
          <a:xfrm>
            <a:off x="2884488" y="25908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Rectangle 10"/>
          <p:cNvSpPr>
            <a:spLocks noChangeArrowheads="1"/>
          </p:cNvSpPr>
          <p:nvPr/>
        </p:nvSpPr>
        <p:spPr bwMode="auto">
          <a:xfrm>
            <a:off x="2884488" y="25908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Birds</a:t>
            </a:r>
          </a:p>
        </p:txBody>
      </p:sp>
      <p:sp>
        <p:nvSpPr>
          <p:cNvPr id="26636" name="Rectangle 11"/>
          <p:cNvSpPr>
            <a:spLocks noChangeArrowheads="1"/>
          </p:cNvSpPr>
          <p:nvPr/>
        </p:nvSpPr>
        <p:spPr bwMode="auto">
          <a:xfrm>
            <a:off x="3095625" y="29718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37" name="Rectangle 12"/>
          <p:cNvSpPr>
            <a:spLocks noChangeArrowheads="1"/>
          </p:cNvSpPr>
          <p:nvPr/>
        </p:nvSpPr>
        <p:spPr bwMode="auto">
          <a:xfrm>
            <a:off x="3095625" y="32004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38" name="Text Box 13"/>
          <p:cNvSpPr txBox="1">
            <a:spLocks noChangeArrowheads="1"/>
          </p:cNvSpPr>
          <p:nvPr/>
        </p:nvSpPr>
        <p:spPr bwMode="auto">
          <a:xfrm>
            <a:off x="3786188" y="2917825"/>
            <a:ext cx="280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2</a:t>
            </a:r>
          </a:p>
        </p:txBody>
      </p:sp>
      <p:sp>
        <p:nvSpPr>
          <p:cNvPr id="26639" name="Text Box 14"/>
          <p:cNvSpPr txBox="1">
            <a:spLocks noChangeArrowheads="1"/>
          </p:cNvSpPr>
          <p:nvPr/>
        </p:nvSpPr>
        <p:spPr bwMode="auto">
          <a:xfrm>
            <a:off x="3778250" y="31734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40" name="Rectangle 15"/>
          <p:cNvSpPr>
            <a:spLocks noChangeArrowheads="1"/>
          </p:cNvSpPr>
          <p:nvPr/>
        </p:nvSpPr>
        <p:spPr bwMode="auto">
          <a:xfrm>
            <a:off x="4926013" y="25908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Rectangle 16"/>
          <p:cNvSpPr>
            <a:spLocks noChangeArrowheads="1"/>
          </p:cNvSpPr>
          <p:nvPr/>
        </p:nvSpPr>
        <p:spPr bwMode="auto">
          <a:xfrm>
            <a:off x="4926013" y="25908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Mammals</a:t>
            </a:r>
          </a:p>
        </p:txBody>
      </p:sp>
      <p:sp>
        <p:nvSpPr>
          <p:cNvPr id="26642" name="Rectangle 17"/>
          <p:cNvSpPr>
            <a:spLocks noChangeArrowheads="1"/>
          </p:cNvSpPr>
          <p:nvPr/>
        </p:nvSpPr>
        <p:spPr bwMode="auto">
          <a:xfrm>
            <a:off x="5135563" y="29718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43" name="Text Box 18"/>
          <p:cNvSpPr txBox="1">
            <a:spLocks noChangeArrowheads="1"/>
          </p:cNvSpPr>
          <p:nvPr/>
        </p:nvSpPr>
        <p:spPr bwMode="auto">
          <a:xfrm>
            <a:off x="5826125" y="29178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4</a:t>
            </a:r>
          </a:p>
        </p:txBody>
      </p:sp>
      <p:sp>
        <p:nvSpPr>
          <p:cNvPr id="26644" name="Rectangle 19"/>
          <p:cNvSpPr>
            <a:spLocks noChangeArrowheads="1"/>
          </p:cNvSpPr>
          <p:nvPr/>
        </p:nvSpPr>
        <p:spPr bwMode="auto">
          <a:xfrm>
            <a:off x="1617663" y="40386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Rectangle 20"/>
          <p:cNvSpPr>
            <a:spLocks noChangeArrowheads="1"/>
          </p:cNvSpPr>
          <p:nvPr/>
        </p:nvSpPr>
        <p:spPr bwMode="auto">
          <a:xfrm>
            <a:off x="1617663" y="40386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Penguins</a:t>
            </a:r>
          </a:p>
        </p:txBody>
      </p:sp>
      <p:sp>
        <p:nvSpPr>
          <p:cNvPr id="26646" name="Rectangle 21"/>
          <p:cNvSpPr>
            <a:spLocks noChangeArrowheads="1"/>
          </p:cNvSpPr>
          <p:nvPr/>
        </p:nvSpPr>
        <p:spPr bwMode="auto">
          <a:xfrm>
            <a:off x="1828800" y="44196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47" name="Text Box 22"/>
          <p:cNvSpPr txBox="1">
            <a:spLocks noChangeArrowheads="1"/>
          </p:cNvSpPr>
          <p:nvPr/>
        </p:nvSpPr>
        <p:spPr bwMode="auto">
          <a:xfrm>
            <a:off x="2519363" y="436562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F</a:t>
            </a:r>
          </a:p>
        </p:txBody>
      </p:sp>
      <p:sp>
        <p:nvSpPr>
          <p:cNvPr id="26648" name="Rectangle 23"/>
          <p:cNvSpPr>
            <a:spLocks noChangeArrowheads="1"/>
          </p:cNvSpPr>
          <p:nvPr/>
        </p:nvSpPr>
        <p:spPr bwMode="auto">
          <a:xfrm>
            <a:off x="4010025" y="4038600"/>
            <a:ext cx="147796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Rectangle 24"/>
          <p:cNvSpPr>
            <a:spLocks noChangeArrowheads="1"/>
          </p:cNvSpPr>
          <p:nvPr/>
        </p:nvSpPr>
        <p:spPr bwMode="auto">
          <a:xfrm>
            <a:off x="4010025" y="4038600"/>
            <a:ext cx="147796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Cats</a:t>
            </a:r>
          </a:p>
        </p:txBody>
      </p:sp>
      <p:sp>
        <p:nvSpPr>
          <p:cNvPr id="26650" name="Rectangle 25"/>
          <p:cNvSpPr>
            <a:spLocks noChangeArrowheads="1"/>
          </p:cNvSpPr>
          <p:nvPr/>
        </p:nvSpPr>
        <p:spPr bwMode="auto">
          <a:xfrm>
            <a:off x="6051550" y="40386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Rectangle 26"/>
          <p:cNvSpPr>
            <a:spLocks noChangeArrowheads="1"/>
          </p:cNvSpPr>
          <p:nvPr/>
        </p:nvSpPr>
        <p:spPr bwMode="auto">
          <a:xfrm>
            <a:off x="6051550" y="40386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Bats</a:t>
            </a:r>
          </a:p>
        </p:txBody>
      </p:sp>
      <p:sp>
        <p:nvSpPr>
          <p:cNvPr id="26652" name="Rectangle 27"/>
          <p:cNvSpPr>
            <a:spLocks noChangeArrowheads="1"/>
          </p:cNvSpPr>
          <p:nvPr/>
        </p:nvSpPr>
        <p:spPr bwMode="auto">
          <a:xfrm>
            <a:off x="6262688" y="44196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Legs</a:t>
            </a:r>
          </a:p>
        </p:txBody>
      </p:sp>
      <p:sp>
        <p:nvSpPr>
          <p:cNvPr id="26653" name="Rectangle 28"/>
          <p:cNvSpPr>
            <a:spLocks noChangeArrowheads="1"/>
          </p:cNvSpPr>
          <p:nvPr/>
        </p:nvSpPr>
        <p:spPr bwMode="auto">
          <a:xfrm>
            <a:off x="6262688" y="46482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Flies</a:t>
            </a:r>
          </a:p>
        </p:txBody>
      </p:sp>
      <p:sp>
        <p:nvSpPr>
          <p:cNvPr id="26654" name="Text Box 29"/>
          <p:cNvSpPr txBox="1">
            <a:spLocks noChangeArrowheads="1"/>
          </p:cNvSpPr>
          <p:nvPr/>
        </p:nvSpPr>
        <p:spPr bwMode="auto">
          <a:xfrm>
            <a:off x="6953250" y="4365625"/>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2</a:t>
            </a:r>
          </a:p>
        </p:txBody>
      </p:sp>
      <p:sp>
        <p:nvSpPr>
          <p:cNvPr id="26655" name="Text Box 30"/>
          <p:cNvSpPr txBox="1">
            <a:spLocks noChangeArrowheads="1"/>
          </p:cNvSpPr>
          <p:nvPr/>
        </p:nvSpPr>
        <p:spPr bwMode="auto">
          <a:xfrm>
            <a:off x="6943725" y="4621213"/>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Tahoma" pitchFamily="34" charset="0"/>
                <a:cs typeface="Arial" pitchFamily="34" charset="0"/>
              </a:rPr>
              <a:t>T</a:t>
            </a:r>
          </a:p>
        </p:txBody>
      </p:sp>
      <p:sp>
        <p:nvSpPr>
          <p:cNvPr id="26656" name="Rectangle 31"/>
          <p:cNvSpPr>
            <a:spLocks noChangeArrowheads="1"/>
          </p:cNvSpPr>
          <p:nvPr/>
        </p:nvSpPr>
        <p:spPr bwMode="auto">
          <a:xfrm>
            <a:off x="1617663" y="5486400"/>
            <a:ext cx="1477962"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7" name="Rectangle 32"/>
          <p:cNvSpPr>
            <a:spLocks noChangeArrowheads="1"/>
          </p:cNvSpPr>
          <p:nvPr/>
        </p:nvSpPr>
        <p:spPr bwMode="auto">
          <a:xfrm>
            <a:off x="1617663" y="5486400"/>
            <a:ext cx="1477962"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Opus</a:t>
            </a:r>
          </a:p>
        </p:txBody>
      </p:sp>
      <p:sp>
        <p:nvSpPr>
          <p:cNvPr id="26658" name="Rectangle 33"/>
          <p:cNvSpPr>
            <a:spLocks noChangeArrowheads="1"/>
          </p:cNvSpPr>
          <p:nvPr/>
        </p:nvSpPr>
        <p:spPr bwMode="auto">
          <a:xfrm>
            <a:off x="1828800" y="58674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59" name="Rectangle 34"/>
          <p:cNvSpPr>
            <a:spLocks noChangeArrowheads="1"/>
          </p:cNvSpPr>
          <p:nvPr/>
        </p:nvSpPr>
        <p:spPr bwMode="auto">
          <a:xfrm>
            <a:off x="1828800" y="6096000"/>
            <a:ext cx="633413"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Friend</a:t>
            </a:r>
          </a:p>
        </p:txBody>
      </p:sp>
      <p:sp>
        <p:nvSpPr>
          <p:cNvPr id="26660" name="Text Box 35"/>
          <p:cNvSpPr txBox="1">
            <a:spLocks noChangeArrowheads="1"/>
          </p:cNvSpPr>
          <p:nvPr/>
        </p:nvSpPr>
        <p:spPr bwMode="auto">
          <a:xfrm>
            <a:off x="2519363" y="5813425"/>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Opus</a:t>
            </a:r>
          </a:p>
        </p:txBody>
      </p:sp>
      <p:sp>
        <p:nvSpPr>
          <p:cNvPr id="26661" name="Rectangle 36"/>
          <p:cNvSpPr>
            <a:spLocks noChangeArrowheads="1"/>
          </p:cNvSpPr>
          <p:nvPr/>
        </p:nvSpPr>
        <p:spPr bwMode="auto">
          <a:xfrm>
            <a:off x="4010025" y="5486400"/>
            <a:ext cx="147796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Rectangle 37"/>
          <p:cNvSpPr>
            <a:spLocks noChangeArrowheads="1"/>
          </p:cNvSpPr>
          <p:nvPr/>
        </p:nvSpPr>
        <p:spPr bwMode="auto">
          <a:xfrm>
            <a:off x="4010025" y="5486400"/>
            <a:ext cx="1477963"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Bill</a:t>
            </a:r>
          </a:p>
        </p:txBody>
      </p:sp>
      <p:sp>
        <p:nvSpPr>
          <p:cNvPr id="26663" name="Rectangle 38"/>
          <p:cNvSpPr>
            <a:spLocks noChangeArrowheads="1"/>
          </p:cNvSpPr>
          <p:nvPr/>
        </p:nvSpPr>
        <p:spPr bwMode="auto">
          <a:xfrm>
            <a:off x="4221163" y="58674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64" name="Rectangle 39"/>
          <p:cNvSpPr>
            <a:spLocks noChangeArrowheads="1"/>
          </p:cNvSpPr>
          <p:nvPr/>
        </p:nvSpPr>
        <p:spPr bwMode="auto">
          <a:xfrm>
            <a:off x="4221163" y="60960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Friend</a:t>
            </a:r>
          </a:p>
        </p:txBody>
      </p:sp>
      <p:sp>
        <p:nvSpPr>
          <p:cNvPr id="26665" name="Text Box 40"/>
          <p:cNvSpPr txBox="1">
            <a:spLocks noChangeArrowheads="1"/>
          </p:cNvSpPr>
          <p:nvPr/>
        </p:nvSpPr>
        <p:spPr bwMode="auto">
          <a:xfrm>
            <a:off x="4911725" y="5813425"/>
            <a:ext cx="717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Bill</a:t>
            </a:r>
          </a:p>
        </p:txBody>
      </p:sp>
      <p:sp>
        <p:nvSpPr>
          <p:cNvPr id="26666" name="Rectangle 41"/>
          <p:cNvSpPr>
            <a:spLocks noChangeArrowheads="1"/>
          </p:cNvSpPr>
          <p:nvPr/>
        </p:nvSpPr>
        <p:spPr bwMode="auto">
          <a:xfrm>
            <a:off x="6051550" y="5486400"/>
            <a:ext cx="1476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7" name="Rectangle 42"/>
          <p:cNvSpPr>
            <a:spLocks noChangeArrowheads="1"/>
          </p:cNvSpPr>
          <p:nvPr/>
        </p:nvSpPr>
        <p:spPr bwMode="auto">
          <a:xfrm>
            <a:off x="6051550" y="5486400"/>
            <a:ext cx="1476375"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Unicode MS" pitchFamily="34" charset="-128"/>
                <a:ea typeface="Arial Unicode MS" pitchFamily="34" charset="-128"/>
                <a:cs typeface="Arial Unicode MS" pitchFamily="34" charset="-128"/>
              </a:rPr>
              <a:t>Pat</a:t>
            </a:r>
          </a:p>
        </p:txBody>
      </p:sp>
      <p:sp>
        <p:nvSpPr>
          <p:cNvPr id="26668" name="Rectangle 43"/>
          <p:cNvSpPr>
            <a:spLocks noChangeArrowheads="1"/>
          </p:cNvSpPr>
          <p:nvPr/>
        </p:nvSpPr>
        <p:spPr bwMode="auto">
          <a:xfrm>
            <a:off x="6262688" y="5867400"/>
            <a:ext cx="633412"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400" b="1">
                <a:latin typeface="Arial Unicode MS" pitchFamily="34" charset="-128"/>
                <a:ea typeface="Arial Unicode MS" pitchFamily="34" charset="-128"/>
                <a:cs typeface="Arial Unicode MS" pitchFamily="34" charset="-128"/>
              </a:rPr>
              <a:t>Name</a:t>
            </a:r>
          </a:p>
        </p:txBody>
      </p:sp>
      <p:sp>
        <p:nvSpPr>
          <p:cNvPr id="26669" name="Text Box 44"/>
          <p:cNvSpPr txBox="1">
            <a:spLocks noChangeArrowheads="1"/>
          </p:cNvSpPr>
          <p:nvPr/>
        </p:nvSpPr>
        <p:spPr bwMode="auto">
          <a:xfrm>
            <a:off x="6953250" y="58134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400" b="1">
                <a:latin typeface="Arial Unicode MS" pitchFamily="34" charset="-128"/>
                <a:ea typeface="Arial Unicode MS" pitchFamily="34" charset="-128"/>
                <a:cs typeface="Arial Unicode MS" pitchFamily="34" charset="-128"/>
              </a:rPr>
              <a:t>Pat</a:t>
            </a:r>
          </a:p>
        </p:txBody>
      </p:sp>
      <p:sp>
        <p:nvSpPr>
          <p:cNvPr id="26670" name="Line 45"/>
          <p:cNvSpPr>
            <a:spLocks noChangeShapeType="1"/>
          </p:cNvSpPr>
          <p:nvPr/>
        </p:nvSpPr>
        <p:spPr bwMode="auto">
          <a:xfrm flipV="1">
            <a:off x="3659188" y="20574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Line 46"/>
          <p:cNvSpPr>
            <a:spLocks noChangeShapeType="1"/>
          </p:cNvSpPr>
          <p:nvPr/>
        </p:nvSpPr>
        <p:spPr bwMode="auto">
          <a:xfrm flipH="1" flipV="1">
            <a:off x="4573588" y="2057400"/>
            <a:ext cx="1125537"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2" name="Line 47"/>
          <p:cNvSpPr>
            <a:spLocks noChangeShapeType="1"/>
          </p:cNvSpPr>
          <p:nvPr/>
        </p:nvSpPr>
        <p:spPr bwMode="auto">
          <a:xfrm flipV="1">
            <a:off x="2322513" y="35052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3" name="Line 48"/>
          <p:cNvSpPr>
            <a:spLocks noChangeShapeType="1"/>
          </p:cNvSpPr>
          <p:nvPr/>
        </p:nvSpPr>
        <p:spPr bwMode="auto">
          <a:xfrm flipV="1">
            <a:off x="4784725" y="3505200"/>
            <a:ext cx="91440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4" name="Line 49"/>
          <p:cNvSpPr>
            <a:spLocks noChangeShapeType="1"/>
          </p:cNvSpPr>
          <p:nvPr/>
        </p:nvSpPr>
        <p:spPr bwMode="auto">
          <a:xfrm flipH="1" flipV="1">
            <a:off x="5699125" y="3505200"/>
            <a:ext cx="1125538"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5" name="Line 50"/>
          <p:cNvSpPr>
            <a:spLocks noChangeShapeType="1"/>
          </p:cNvSpPr>
          <p:nvPr/>
        </p:nvSpPr>
        <p:spPr bwMode="auto">
          <a:xfrm flipH="1" flipV="1">
            <a:off x="2392363"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Line 51"/>
          <p:cNvSpPr>
            <a:spLocks noChangeShapeType="1"/>
          </p:cNvSpPr>
          <p:nvPr/>
        </p:nvSpPr>
        <p:spPr bwMode="auto">
          <a:xfrm flipH="1" flipV="1">
            <a:off x="6824663"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7" name="Line 52"/>
          <p:cNvSpPr>
            <a:spLocks noChangeShapeType="1"/>
          </p:cNvSpPr>
          <p:nvPr/>
        </p:nvSpPr>
        <p:spPr bwMode="auto">
          <a:xfrm flipH="1" flipV="1">
            <a:off x="4714875" y="4953000"/>
            <a:ext cx="0" cy="533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8" name="Line 53"/>
          <p:cNvSpPr>
            <a:spLocks noChangeShapeType="1"/>
          </p:cNvSpPr>
          <p:nvPr/>
        </p:nvSpPr>
        <p:spPr bwMode="auto">
          <a:xfrm flipV="1">
            <a:off x="2814638" y="6248400"/>
            <a:ext cx="1195387" cy="0"/>
          </a:xfrm>
          <a:prstGeom prst="line">
            <a:avLst/>
          </a:prstGeom>
          <a:noFill/>
          <a:ln w="9525">
            <a:solidFill>
              <a:schemeClr val="tx1"/>
            </a:solidFill>
            <a:prstDash val="lg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9" name="Freeform 54"/>
          <p:cNvSpPr>
            <a:spLocks/>
          </p:cNvSpPr>
          <p:nvPr/>
        </p:nvSpPr>
        <p:spPr bwMode="auto">
          <a:xfrm>
            <a:off x="2392363" y="6248400"/>
            <a:ext cx="2743200" cy="381000"/>
          </a:xfrm>
          <a:custGeom>
            <a:avLst/>
            <a:gdLst>
              <a:gd name="T0" fmla="*/ 2147483647 w 1872"/>
              <a:gd name="T1" fmla="*/ 0 h 240"/>
              <a:gd name="T2" fmla="*/ 2147483647 w 1872"/>
              <a:gd name="T3" fmla="*/ 2147483647 h 240"/>
              <a:gd name="T4" fmla="*/ 0 w 1872"/>
              <a:gd name="T5" fmla="*/ 2147483647 h 240"/>
              <a:gd name="T6" fmla="*/ 0 w 1872"/>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2" h="240">
                <a:moveTo>
                  <a:pt x="1872" y="0"/>
                </a:moveTo>
                <a:lnTo>
                  <a:pt x="1872" y="240"/>
                </a:lnTo>
                <a:lnTo>
                  <a:pt x="0" y="240"/>
                </a:lnTo>
                <a:lnTo>
                  <a:pt x="0" y="96"/>
                </a:lnTo>
              </a:path>
            </a:pathLst>
          </a:custGeom>
          <a:noFill/>
          <a:ln w="9525" cap="flat">
            <a:solidFill>
              <a:schemeClr val="tx1"/>
            </a:solidFill>
            <a:prstDash val="lg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0" name="Text Box 55"/>
          <p:cNvSpPr txBox="1">
            <a:spLocks noChangeArrowheads="1"/>
          </p:cNvSpPr>
          <p:nvPr/>
        </p:nvSpPr>
        <p:spPr bwMode="auto">
          <a:xfrm>
            <a:off x="1077913" y="5051425"/>
            <a:ext cx="1055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6681" name="Text Box 56"/>
          <p:cNvSpPr txBox="1">
            <a:spLocks noChangeArrowheads="1"/>
          </p:cNvSpPr>
          <p:nvPr/>
        </p:nvSpPr>
        <p:spPr bwMode="auto">
          <a:xfrm>
            <a:off x="2133600" y="3581400"/>
            <a:ext cx="520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2" name="Text Box 57"/>
          <p:cNvSpPr txBox="1">
            <a:spLocks noChangeArrowheads="1"/>
          </p:cNvSpPr>
          <p:nvPr/>
        </p:nvSpPr>
        <p:spPr bwMode="auto">
          <a:xfrm>
            <a:off x="3429000" y="213360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3" name="TextBox 1"/>
          <p:cNvSpPr txBox="1">
            <a:spLocks noChangeArrowheads="1"/>
          </p:cNvSpPr>
          <p:nvPr/>
        </p:nvSpPr>
        <p:spPr bwMode="auto">
          <a:xfrm>
            <a:off x="5967412" y="304800"/>
            <a:ext cx="2806701"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900" b="1" dirty="0" err="1">
                <a:latin typeface="Arial" pitchFamily="34" charset="0"/>
                <a:cs typeface="Arial" pitchFamily="34" charset="0"/>
              </a:rPr>
              <a:t>Hình</a:t>
            </a:r>
            <a:r>
              <a:rPr lang="en-US" sz="1900" b="1" dirty="0">
                <a:latin typeface="Arial" pitchFamily="34" charset="0"/>
                <a:cs typeface="Arial" pitchFamily="34" charset="0"/>
              </a:rPr>
              <a:t> 4.4. </a:t>
            </a:r>
            <a:r>
              <a:rPr lang="en-US" sz="1900" b="1" dirty="0" err="1">
                <a:latin typeface="Arial" pitchFamily="34" charset="0"/>
                <a:cs typeface="Arial" pitchFamily="34" charset="0"/>
              </a:rPr>
              <a:t>Một</a:t>
            </a:r>
            <a:r>
              <a:rPr lang="en-US" sz="1900" b="1" dirty="0">
                <a:latin typeface="Arial" pitchFamily="34" charset="0"/>
                <a:cs typeface="Arial" pitchFamily="34" charset="0"/>
              </a:rPr>
              <a:t> </a:t>
            </a:r>
            <a:r>
              <a:rPr lang="en-US" sz="1900" b="1" dirty="0" err="1">
                <a:latin typeface="Arial" pitchFamily="34" charset="0"/>
                <a:cs typeface="Arial" pitchFamily="34" charset="0"/>
              </a:rPr>
              <a:t>hệ</a:t>
            </a:r>
            <a:r>
              <a:rPr lang="en-US" sz="1900" b="1" dirty="0">
                <a:latin typeface="Arial" pitchFamily="34" charset="0"/>
                <a:cs typeface="Arial" pitchFamily="34" charset="0"/>
              </a:rPr>
              <a:t> </a:t>
            </a:r>
            <a:r>
              <a:rPr lang="en-US" sz="1900" b="1" dirty="0" err="1">
                <a:latin typeface="Arial" pitchFamily="34" charset="0"/>
                <a:cs typeface="Arial" pitchFamily="34" charset="0"/>
              </a:rPr>
              <a:t>thống</a:t>
            </a:r>
            <a:r>
              <a:rPr lang="en-US" sz="1900" b="1" dirty="0">
                <a:latin typeface="Arial" pitchFamily="34" charset="0"/>
                <a:cs typeface="Arial" pitchFamily="34" charset="0"/>
              </a:rPr>
              <a:t> frame </a:t>
            </a:r>
          </a:p>
        </p:txBody>
      </p:sp>
      <p:sp>
        <p:nvSpPr>
          <p:cNvPr id="26684" name="Text Box 55"/>
          <p:cNvSpPr txBox="1">
            <a:spLocks noChangeArrowheads="1"/>
          </p:cNvSpPr>
          <p:nvPr/>
        </p:nvSpPr>
        <p:spPr bwMode="auto">
          <a:xfrm>
            <a:off x="7142163" y="5051425"/>
            <a:ext cx="1055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6685" name="Text Box 57"/>
          <p:cNvSpPr txBox="1">
            <a:spLocks noChangeArrowheads="1"/>
          </p:cNvSpPr>
          <p:nvPr/>
        </p:nvSpPr>
        <p:spPr bwMode="auto">
          <a:xfrm>
            <a:off x="5548313" y="213360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6" name="Text Box 57"/>
          <p:cNvSpPr txBox="1">
            <a:spLocks noChangeArrowheads="1"/>
          </p:cNvSpPr>
          <p:nvPr/>
        </p:nvSpPr>
        <p:spPr bwMode="auto">
          <a:xfrm>
            <a:off x="6748463" y="3533775"/>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7" name="Text Box 57"/>
          <p:cNvSpPr txBox="1">
            <a:spLocks noChangeArrowheads="1"/>
          </p:cNvSpPr>
          <p:nvPr/>
        </p:nvSpPr>
        <p:spPr bwMode="auto">
          <a:xfrm>
            <a:off x="4398963" y="3562350"/>
            <a:ext cx="56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ako</a:t>
            </a:r>
          </a:p>
        </p:txBody>
      </p:sp>
      <p:sp>
        <p:nvSpPr>
          <p:cNvPr id="26688" name="Text Box 55"/>
          <p:cNvSpPr txBox="1">
            <a:spLocks noChangeArrowheads="1"/>
          </p:cNvSpPr>
          <p:nvPr/>
        </p:nvSpPr>
        <p:spPr bwMode="auto">
          <a:xfrm>
            <a:off x="4911725" y="5051425"/>
            <a:ext cx="1055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1600" b="1">
                <a:solidFill>
                  <a:srgbClr val="A50021"/>
                </a:solidFill>
                <a:latin typeface="Arial Unicode MS" pitchFamily="34" charset="-128"/>
                <a:ea typeface="Arial Unicode MS" pitchFamily="34" charset="-128"/>
                <a:cs typeface="Arial Unicode MS" pitchFamily="34" charset="-128"/>
              </a:rPr>
              <a:t>instance</a:t>
            </a:r>
          </a:p>
        </p:txBody>
      </p:sp>
      <p:sp>
        <p:nvSpPr>
          <p:cNvPr id="2" name="TextBox 1"/>
          <p:cNvSpPr txBox="1"/>
          <p:nvPr/>
        </p:nvSpPr>
        <p:spPr>
          <a:xfrm>
            <a:off x="762000" y="1169988"/>
            <a:ext cx="2333625" cy="430212"/>
          </a:xfrm>
          <a:prstGeom prst="rect">
            <a:avLst/>
          </a:prstGeom>
          <a:noFill/>
        </p:spPr>
        <p:txBody>
          <a:bodyPr>
            <a:spAutoFit/>
          </a:bodyPr>
          <a:lstStyle/>
          <a:p>
            <a:pPr>
              <a:defRPr/>
            </a:pPr>
            <a:r>
              <a:rPr lang="en-US" sz="2200" dirty="0" err="1">
                <a:latin typeface="+mn-lt"/>
              </a:rPr>
              <a:t>ako</a:t>
            </a:r>
            <a:r>
              <a:rPr lang="en-US" sz="2200" dirty="0">
                <a:latin typeface="+mn-lt"/>
              </a:rPr>
              <a:t>: a kind of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609600"/>
            <a:ext cx="7772400" cy="533400"/>
          </a:xfrm>
        </p:spPr>
        <p:txBody>
          <a:bodyPr/>
          <a:lstStyle/>
          <a:p>
            <a:r>
              <a:rPr lang="en-US" dirty="0"/>
              <a:t>3. </a:t>
            </a:r>
            <a:r>
              <a:rPr lang="en-US" dirty="0" err="1"/>
              <a:t>Các</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biểu</a:t>
            </a:r>
            <a:r>
              <a:rPr lang="en-US" dirty="0"/>
              <a:t> </a:t>
            </a:r>
            <a:r>
              <a:rPr lang="en-US" dirty="0" err="1"/>
              <a:t>diễn</a:t>
            </a:r>
            <a:r>
              <a:rPr lang="en-US" dirty="0"/>
              <a:t> tri </a:t>
            </a:r>
            <a:r>
              <a:rPr lang="en-US" dirty="0" err="1"/>
              <a:t>thức</a:t>
            </a:r>
            <a:endParaRPr lang="en-US" dirty="0"/>
          </a:p>
        </p:txBody>
      </p:sp>
      <p:sp>
        <p:nvSpPr>
          <p:cNvPr id="3" name="Content Placeholder 2"/>
          <p:cNvSpPr>
            <a:spLocks noGrp="1"/>
          </p:cNvSpPr>
          <p:nvPr>
            <p:ph idx="1"/>
          </p:nvPr>
        </p:nvSpPr>
        <p:spPr>
          <a:xfrm>
            <a:off x="457200" y="1447800"/>
            <a:ext cx="8382000" cy="4648200"/>
          </a:xfrm>
        </p:spPr>
        <p:txBody>
          <a:bodyPr/>
          <a:lstStyle/>
          <a:p>
            <a:pPr marL="0" indent="0" algn="just">
              <a:buFontTx/>
              <a:buNone/>
              <a:defRPr/>
            </a:pPr>
            <a:r>
              <a:rPr lang="en-US" sz="2200" dirty="0" err="1"/>
              <a:t>Có</a:t>
            </a:r>
            <a:r>
              <a:rPr lang="en-US" sz="2200" dirty="0"/>
              <a:t> </a:t>
            </a:r>
            <a:r>
              <a:rPr lang="en-US" sz="2200" dirty="0" err="1"/>
              <a:t>những</a:t>
            </a:r>
            <a:r>
              <a:rPr lang="en-US" sz="2200" dirty="0"/>
              <a:t> </a:t>
            </a:r>
            <a:r>
              <a:rPr lang="en-US" sz="2200" dirty="0" err="1"/>
              <a:t>câu</a:t>
            </a:r>
            <a:r>
              <a:rPr lang="en-US" sz="2200" dirty="0"/>
              <a:t> </a:t>
            </a:r>
            <a:r>
              <a:rPr lang="en-US" sz="2200" dirty="0" err="1"/>
              <a:t>hỏi</a:t>
            </a:r>
            <a:r>
              <a:rPr lang="en-US" sz="2200" dirty="0"/>
              <a:t> </a:t>
            </a:r>
            <a:r>
              <a:rPr lang="en-US" sz="2200" dirty="0" err="1"/>
              <a:t>cần</a:t>
            </a:r>
            <a:r>
              <a:rPr lang="en-US" sz="2200" dirty="0"/>
              <a:t> </a:t>
            </a:r>
            <a:r>
              <a:rPr lang="en-US" sz="2200" dirty="0" err="1"/>
              <a:t>trả</a:t>
            </a:r>
            <a:r>
              <a:rPr lang="en-US" sz="2200" dirty="0"/>
              <a:t> </a:t>
            </a:r>
            <a:r>
              <a:rPr lang="en-US" sz="2200" dirty="0" err="1"/>
              <a:t>lời</a:t>
            </a:r>
            <a:r>
              <a:rPr lang="en-US" sz="2200" dirty="0"/>
              <a:t> </a:t>
            </a:r>
            <a:r>
              <a:rPr lang="en-US" sz="2200" dirty="0" err="1"/>
              <a:t>trước</a:t>
            </a:r>
            <a:r>
              <a:rPr lang="en-US" sz="2200" dirty="0"/>
              <a:t> </a:t>
            </a:r>
            <a:r>
              <a:rPr lang="en-US" sz="2200" dirty="0" err="1"/>
              <a:t>khi</a:t>
            </a:r>
            <a:r>
              <a:rPr lang="en-US" sz="2200" dirty="0"/>
              <a:t> </a:t>
            </a:r>
            <a:r>
              <a:rPr lang="en-US" sz="2200" dirty="0" err="1"/>
              <a:t>chọn</a:t>
            </a:r>
            <a:r>
              <a:rPr lang="en-US" sz="2200" dirty="0"/>
              <a:t> </a:t>
            </a:r>
            <a:r>
              <a:rPr lang="en-US" sz="2200" dirty="0" err="1"/>
              <a:t>một</a:t>
            </a:r>
            <a:r>
              <a:rPr lang="en-US" sz="2200" dirty="0"/>
              <a:t> </a:t>
            </a:r>
            <a:r>
              <a:rPr lang="en-US" sz="2200" dirty="0" err="1"/>
              <a:t>phương</a:t>
            </a:r>
            <a:r>
              <a:rPr lang="en-US" sz="2200" dirty="0"/>
              <a:t> </a:t>
            </a:r>
            <a:r>
              <a:rPr lang="en-US" sz="2200" dirty="0" err="1"/>
              <a:t>pháp</a:t>
            </a:r>
            <a:r>
              <a:rPr lang="en-US" sz="2200" dirty="0"/>
              <a:t> </a:t>
            </a:r>
            <a:r>
              <a:rPr lang="en-US" sz="2200" dirty="0" err="1"/>
              <a:t>biểu</a:t>
            </a:r>
            <a:r>
              <a:rPr lang="en-US" sz="2200" dirty="0"/>
              <a:t> </a:t>
            </a:r>
            <a:r>
              <a:rPr lang="en-US" sz="2200" dirty="0" err="1"/>
              <a:t>diễn</a:t>
            </a:r>
            <a:r>
              <a:rPr lang="en-US" sz="2200" dirty="0"/>
              <a:t> tri </a:t>
            </a:r>
            <a:r>
              <a:rPr lang="en-US" sz="2200" dirty="0" err="1"/>
              <a:t>thức</a:t>
            </a:r>
            <a:r>
              <a:rPr lang="en-US" sz="2200" dirty="0"/>
              <a:t>.</a:t>
            </a:r>
          </a:p>
          <a:p>
            <a:pPr algn="just">
              <a:defRPr/>
            </a:pPr>
            <a:r>
              <a:rPr lang="en-US" sz="2200" dirty="0" err="1"/>
              <a:t>Có</a:t>
            </a:r>
            <a:r>
              <a:rPr lang="en-US" sz="2200" dirty="0"/>
              <a:t> </a:t>
            </a:r>
            <a:r>
              <a:rPr lang="en-US" sz="2200" dirty="0" err="1"/>
              <a:t>những</a:t>
            </a:r>
            <a:r>
              <a:rPr lang="en-US" sz="2200" dirty="0"/>
              <a:t> </a:t>
            </a:r>
            <a:r>
              <a:rPr lang="en-US" sz="2200" dirty="0" err="1"/>
              <a:t>thuộc</a:t>
            </a:r>
            <a:r>
              <a:rPr lang="en-US" sz="2200" dirty="0"/>
              <a:t> </a:t>
            </a:r>
            <a:r>
              <a:rPr lang="en-US" sz="2200" dirty="0" err="1"/>
              <a:t>tính</a:t>
            </a:r>
            <a:r>
              <a:rPr lang="en-US" sz="2200" dirty="0"/>
              <a:t> </a:t>
            </a:r>
            <a:r>
              <a:rPr lang="en-US" sz="2200" dirty="0" err="1"/>
              <a:t>cơ</a:t>
            </a:r>
            <a:r>
              <a:rPr lang="en-US" sz="2200" dirty="0"/>
              <a:t> </a:t>
            </a:r>
            <a:r>
              <a:rPr lang="en-US" sz="2200" dirty="0" err="1"/>
              <a:t>bản</a:t>
            </a:r>
            <a:r>
              <a:rPr lang="en-US" sz="2200" dirty="0"/>
              <a:t> </a:t>
            </a:r>
            <a:r>
              <a:rPr lang="en-US" sz="2200" dirty="0" err="1"/>
              <a:t>nào</a:t>
            </a:r>
            <a:r>
              <a:rPr lang="en-US" sz="2200" dirty="0"/>
              <a:t> </a:t>
            </a:r>
            <a:r>
              <a:rPr lang="en-US" sz="2200" dirty="0" err="1"/>
              <a:t>của</a:t>
            </a:r>
            <a:r>
              <a:rPr lang="en-US" sz="2200" dirty="0"/>
              <a:t> </a:t>
            </a:r>
            <a:r>
              <a:rPr lang="en-US" sz="2200" dirty="0" err="1"/>
              <a:t>đối</a:t>
            </a:r>
            <a:r>
              <a:rPr lang="en-US" sz="2200" dirty="0"/>
              <a:t> </a:t>
            </a:r>
            <a:r>
              <a:rPr lang="en-US" sz="2200" dirty="0" err="1"/>
              <a:t>tượng</a:t>
            </a:r>
            <a:r>
              <a:rPr lang="en-US" sz="2200" dirty="0"/>
              <a:t> </a:t>
            </a:r>
            <a:r>
              <a:rPr lang="en-US" sz="2200" dirty="0" err="1"/>
              <a:t>mà</a:t>
            </a:r>
            <a:r>
              <a:rPr lang="en-US" sz="2200" dirty="0"/>
              <a:t> </a:t>
            </a:r>
            <a:r>
              <a:rPr lang="en-US" sz="2200" dirty="0" err="1"/>
              <a:t>chúng</a:t>
            </a:r>
            <a:r>
              <a:rPr lang="en-US" sz="2200" dirty="0"/>
              <a:t> </a:t>
            </a:r>
            <a:r>
              <a:rPr lang="en-US" sz="2200" dirty="0" err="1"/>
              <a:t>xuất</a:t>
            </a:r>
            <a:r>
              <a:rPr lang="en-US" sz="2200" dirty="0"/>
              <a:t> </a:t>
            </a:r>
            <a:r>
              <a:rPr lang="en-US" sz="2200" dirty="0" err="1"/>
              <a:t>hiện</a:t>
            </a:r>
            <a:r>
              <a:rPr lang="en-US" sz="2200" dirty="0"/>
              <a:t> </a:t>
            </a:r>
            <a:r>
              <a:rPr lang="en-US" sz="2200" dirty="0" err="1"/>
              <a:t>trong</a:t>
            </a:r>
            <a:r>
              <a:rPr lang="en-US" sz="2200" dirty="0"/>
              <a:t> </a:t>
            </a:r>
            <a:r>
              <a:rPr lang="en-US" sz="2200" dirty="0" err="1"/>
              <a:t>mọi</a:t>
            </a:r>
            <a:r>
              <a:rPr lang="en-US" sz="2200" dirty="0"/>
              <a:t> </a:t>
            </a:r>
            <a:r>
              <a:rPr lang="en-US" sz="2200" dirty="0" err="1"/>
              <a:t>lĩnh</a:t>
            </a:r>
            <a:r>
              <a:rPr lang="en-US" sz="2200" dirty="0"/>
              <a:t> </a:t>
            </a:r>
            <a:r>
              <a:rPr lang="en-US" sz="2200" dirty="0" err="1"/>
              <a:t>vực</a:t>
            </a:r>
            <a:r>
              <a:rPr lang="en-US" sz="2200" dirty="0"/>
              <a:t> </a:t>
            </a:r>
            <a:r>
              <a:rPr lang="en-US" sz="2200" dirty="0" err="1"/>
              <a:t>không</a:t>
            </a:r>
            <a:r>
              <a:rPr lang="en-US" sz="2200" dirty="0"/>
              <a:t>? </a:t>
            </a:r>
            <a:r>
              <a:rPr lang="en-US" sz="2200" dirty="0" err="1"/>
              <a:t>Nếu</a:t>
            </a:r>
            <a:r>
              <a:rPr lang="en-US" sz="2200" dirty="0"/>
              <a:t> </a:t>
            </a:r>
            <a:r>
              <a:rPr lang="en-US" sz="2200" dirty="0" err="1"/>
              <a:t>có</a:t>
            </a:r>
            <a:r>
              <a:rPr lang="en-US" sz="2200" dirty="0"/>
              <a:t>: </a:t>
            </a:r>
            <a:r>
              <a:rPr lang="en-US" sz="2200" dirty="0" err="1"/>
              <a:t>những</a:t>
            </a:r>
            <a:r>
              <a:rPr lang="en-US" sz="2200" dirty="0"/>
              <a:t> </a:t>
            </a:r>
            <a:r>
              <a:rPr lang="en-US" sz="2200" dirty="0" err="1"/>
              <a:t>thuộc</a:t>
            </a:r>
            <a:r>
              <a:rPr lang="en-US" sz="2200" dirty="0"/>
              <a:t> </a:t>
            </a:r>
            <a:r>
              <a:rPr lang="en-US" sz="2200" dirty="0" err="1"/>
              <a:t>tính</a:t>
            </a:r>
            <a:r>
              <a:rPr lang="en-US" sz="2200" dirty="0"/>
              <a:t> </a:t>
            </a:r>
            <a:r>
              <a:rPr lang="en-US" sz="2200" dirty="0" err="1"/>
              <a:t>nào</a:t>
            </a:r>
            <a:r>
              <a:rPr lang="en-US" sz="2200" dirty="0"/>
              <a:t>? </a:t>
            </a:r>
            <a:endParaRPr lang="en-GB" sz="2200" dirty="0"/>
          </a:p>
          <a:p>
            <a:pPr algn="just">
              <a:defRPr/>
            </a:pPr>
            <a:r>
              <a:rPr lang="en-US" sz="2200" dirty="0" err="1"/>
              <a:t>Có</a:t>
            </a:r>
            <a:r>
              <a:rPr lang="en-US" sz="2200" dirty="0"/>
              <a:t> </a:t>
            </a:r>
            <a:r>
              <a:rPr lang="en-US" sz="2200" dirty="0" err="1"/>
              <a:t>chắc</a:t>
            </a:r>
            <a:r>
              <a:rPr lang="en-US" sz="2200" dirty="0"/>
              <a:t> </a:t>
            </a:r>
            <a:r>
              <a:rPr lang="en-US" sz="2200" dirty="0" err="1"/>
              <a:t>chắn</a:t>
            </a:r>
            <a:r>
              <a:rPr lang="en-US" sz="2200" dirty="0"/>
              <a:t> </a:t>
            </a:r>
            <a:r>
              <a:rPr lang="en-US" sz="2200" dirty="0" err="1"/>
              <a:t>là</a:t>
            </a:r>
            <a:r>
              <a:rPr lang="en-US" sz="2200" dirty="0"/>
              <a:t> </a:t>
            </a:r>
            <a:r>
              <a:rPr lang="en-US" sz="2200" dirty="0" err="1"/>
              <a:t>chúng</a:t>
            </a:r>
            <a:r>
              <a:rPr lang="en-US" sz="2200" dirty="0"/>
              <a:t> sẽ </a:t>
            </a:r>
            <a:r>
              <a:rPr lang="en-US" sz="2200" dirty="0" err="1"/>
              <a:t>được</a:t>
            </a:r>
            <a:r>
              <a:rPr lang="en-US" sz="2200" dirty="0"/>
              <a:t> </a:t>
            </a:r>
            <a:r>
              <a:rPr lang="en-US" sz="2200" dirty="0" err="1"/>
              <a:t>xử</a:t>
            </a:r>
            <a:r>
              <a:rPr lang="en-US" sz="2200" dirty="0"/>
              <a:t> </a:t>
            </a:r>
            <a:r>
              <a:rPr lang="en-US" sz="2200" dirty="0" err="1"/>
              <a:t>lý</a:t>
            </a:r>
            <a:r>
              <a:rPr lang="en-US" sz="2200" dirty="0"/>
              <a:t> </a:t>
            </a:r>
            <a:r>
              <a:rPr lang="en-US" sz="2200" dirty="0" err="1"/>
              <a:t>thích</a:t>
            </a:r>
            <a:r>
              <a:rPr lang="en-US" sz="2200" dirty="0"/>
              <a:t> </a:t>
            </a:r>
            <a:r>
              <a:rPr lang="en-US" sz="2200" dirty="0" err="1"/>
              <a:t>hợp</a:t>
            </a:r>
            <a:r>
              <a:rPr lang="en-US" sz="2200" dirty="0"/>
              <a:t> </a:t>
            </a:r>
            <a:r>
              <a:rPr lang="en-US" sz="2200" dirty="0" err="1"/>
              <a:t>trong</a:t>
            </a:r>
            <a:r>
              <a:rPr lang="en-US" sz="2200" dirty="0"/>
              <a:t> </a:t>
            </a:r>
            <a:r>
              <a:rPr lang="en-US" sz="2200" dirty="0" err="1"/>
              <a:t>từng</a:t>
            </a:r>
            <a:r>
              <a:rPr lang="en-US" sz="2200" dirty="0"/>
              <a:t> </a:t>
            </a:r>
            <a:r>
              <a:rPr lang="en-US" sz="2200" dirty="0" err="1"/>
              <a:t>cơ</a:t>
            </a:r>
            <a:r>
              <a:rPr lang="en-US" sz="2200" dirty="0"/>
              <a:t> </a:t>
            </a:r>
            <a:r>
              <a:rPr lang="en-US" sz="2200" dirty="0" err="1"/>
              <a:t>chê</a:t>
            </a:r>
            <a:r>
              <a:rPr lang="en-US" sz="2200" dirty="0"/>
              <a:t>́ </a:t>
            </a:r>
            <a:r>
              <a:rPr lang="en-US" sz="2200" dirty="0" err="1"/>
              <a:t>được</a:t>
            </a:r>
            <a:r>
              <a:rPr lang="en-US" sz="2200" dirty="0"/>
              <a:t> </a:t>
            </a:r>
            <a:r>
              <a:rPr lang="en-US" sz="2200" dirty="0" err="1"/>
              <a:t>đê</a:t>
            </a:r>
            <a:r>
              <a:rPr lang="en-US" sz="2200" dirty="0"/>
              <a:t>̀ </a:t>
            </a:r>
            <a:r>
              <a:rPr lang="en-US" sz="2200" dirty="0" err="1"/>
              <a:t>nghị</a:t>
            </a:r>
            <a:r>
              <a:rPr lang="en-US" sz="2200" dirty="0"/>
              <a:t> </a:t>
            </a:r>
            <a:r>
              <a:rPr lang="en-US" sz="2200" dirty="0" err="1"/>
              <a:t>không</a:t>
            </a:r>
            <a:r>
              <a:rPr lang="en-US" sz="2200" dirty="0"/>
              <a:t>? </a:t>
            </a:r>
            <a:endParaRPr lang="en-GB" sz="2200" dirty="0"/>
          </a:p>
          <a:p>
            <a:pPr algn="just">
              <a:defRPr/>
            </a:pPr>
            <a:r>
              <a:rPr lang="en-US" sz="2200" dirty="0" err="1"/>
              <a:t>Có</a:t>
            </a:r>
            <a:r>
              <a:rPr lang="en-US" sz="2200" dirty="0"/>
              <a:t> </a:t>
            </a:r>
            <a:r>
              <a:rPr lang="en-US" sz="2200" dirty="0" err="1"/>
              <a:t>quan</a:t>
            </a:r>
            <a:r>
              <a:rPr lang="en-US" sz="2200" dirty="0"/>
              <a:t> </a:t>
            </a:r>
            <a:r>
              <a:rPr lang="en-US" sz="2200" dirty="0" err="1"/>
              <a:t>hệ</a:t>
            </a:r>
            <a:r>
              <a:rPr lang="en-US" sz="2200" dirty="0"/>
              <a:t> </a:t>
            </a:r>
            <a:r>
              <a:rPr lang="en-US" sz="2200" dirty="0" err="1"/>
              <a:t>quan</a:t>
            </a:r>
            <a:r>
              <a:rPr lang="en-US" sz="2200" dirty="0"/>
              <a:t> </a:t>
            </a:r>
            <a:r>
              <a:rPr lang="en-US" sz="2200" dirty="0" err="1"/>
              <a:t>trọng</a:t>
            </a:r>
            <a:r>
              <a:rPr lang="en-US" sz="2200" dirty="0"/>
              <a:t> </a:t>
            </a:r>
            <a:r>
              <a:rPr lang="en-US" sz="2200" dirty="0" err="1"/>
              <a:t>nào</a:t>
            </a:r>
            <a:r>
              <a:rPr lang="en-US" sz="2200" dirty="0"/>
              <a:t> </a:t>
            </a:r>
            <a:r>
              <a:rPr lang="en-US" sz="2200" dirty="0" err="1"/>
              <a:t>tồn</a:t>
            </a:r>
            <a:r>
              <a:rPr lang="en-US" sz="2200" dirty="0"/>
              <a:t> </a:t>
            </a:r>
            <a:r>
              <a:rPr lang="en-US" sz="2200" dirty="0" err="1"/>
              <a:t>tại</a:t>
            </a:r>
            <a:r>
              <a:rPr lang="en-US" sz="2200" dirty="0"/>
              <a:t> </a:t>
            </a:r>
            <a:r>
              <a:rPr lang="en-US" sz="2200" dirty="0" err="1"/>
              <a:t>cùng</a:t>
            </a:r>
            <a:r>
              <a:rPr lang="en-US" sz="2200" dirty="0"/>
              <a:t> </a:t>
            </a:r>
            <a:r>
              <a:rPr lang="en-US" sz="2200" dirty="0" err="1"/>
              <a:t>với</a:t>
            </a:r>
            <a:r>
              <a:rPr lang="en-US" sz="2200" dirty="0"/>
              <a:t> </a:t>
            </a:r>
            <a:r>
              <a:rPr lang="en-US" sz="2200" dirty="0" err="1"/>
              <a:t>thuộc</a:t>
            </a:r>
            <a:r>
              <a:rPr lang="en-US" sz="2200" dirty="0"/>
              <a:t> </a:t>
            </a:r>
            <a:r>
              <a:rPr lang="en-US" sz="2200" dirty="0" err="1"/>
              <a:t>tính</a:t>
            </a:r>
            <a:r>
              <a:rPr lang="en-US" sz="2200" dirty="0"/>
              <a:t> </a:t>
            </a:r>
            <a:r>
              <a:rPr lang="en-US" sz="2200" dirty="0" err="1"/>
              <a:t>không</a:t>
            </a:r>
            <a:r>
              <a:rPr lang="en-US" sz="2200" dirty="0"/>
              <a:t>?</a:t>
            </a:r>
          </a:p>
          <a:p>
            <a:pPr algn="just">
              <a:defRPr/>
            </a:pPr>
            <a:r>
              <a:rPr lang="en-US" sz="2200" dirty="0" err="1">
                <a:sym typeface="Symbol" pitchFamily="18" charset="2"/>
              </a:rPr>
              <a:t>Các</a:t>
            </a:r>
            <a:r>
              <a:rPr lang="en-US" sz="2200" dirty="0">
                <a:sym typeface="Symbol" pitchFamily="18" charset="2"/>
              </a:rPr>
              <a:t> </a:t>
            </a:r>
            <a:r>
              <a:rPr lang="en-US" sz="2200" dirty="0" err="1">
                <a:sym typeface="Symbol" pitchFamily="18" charset="2"/>
              </a:rPr>
              <a:t>đối</a:t>
            </a:r>
            <a:r>
              <a:rPr lang="en-US" sz="2200" dirty="0">
                <a:sym typeface="Symbol" pitchFamily="18" charset="2"/>
              </a:rPr>
              <a:t> </a:t>
            </a:r>
            <a:r>
              <a:rPr lang="en-US" sz="2200" dirty="0" err="1">
                <a:sym typeface="Symbol" pitchFamily="18" charset="2"/>
              </a:rPr>
              <a:t>tượng</a:t>
            </a:r>
            <a:r>
              <a:rPr lang="en-US" sz="2200" dirty="0">
                <a:sym typeface="Symbol" pitchFamily="18" charset="2"/>
              </a:rPr>
              <a:t> </a:t>
            </a:r>
            <a:r>
              <a:rPr lang="en-US" sz="2200" dirty="0" err="1">
                <a:sym typeface="Symbol" pitchFamily="18" charset="2"/>
              </a:rPr>
              <a:t>và</a:t>
            </a:r>
            <a:r>
              <a:rPr lang="en-US" sz="2200" dirty="0">
                <a:sym typeface="Symbol" pitchFamily="18" charset="2"/>
              </a:rPr>
              <a:t> </a:t>
            </a:r>
            <a:r>
              <a:rPr lang="en-US" sz="2200" dirty="0" err="1">
                <a:sym typeface="Symbol" pitchFamily="18" charset="2"/>
              </a:rPr>
              <a:t>các</a:t>
            </a:r>
            <a:r>
              <a:rPr lang="en-US" sz="2200" dirty="0">
                <a:sym typeface="Symbol" pitchFamily="18" charset="2"/>
              </a:rPr>
              <a:t> </a:t>
            </a:r>
            <a:r>
              <a:rPr lang="en-US" sz="2200" dirty="0" err="1">
                <a:sym typeface="Symbol" pitchFamily="18" charset="2"/>
              </a:rPr>
              <a:t>quan</a:t>
            </a:r>
            <a:r>
              <a:rPr lang="en-US" sz="2200" dirty="0">
                <a:sym typeface="Symbol" pitchFamily="18" charset="2"/>
              </a:rPr>
              <a:t> </a:t>
            </a:r>
            <a:r>
              <a:rPr lang="en-US" sz="2200" dirty="0" err="1">
                <a:sym typeface="Symbol" pitchFamily="18" charset="2"/>
              </a:rPr>
              <a:t>hệ</a:t>
            </a:r>
            <a:r>
              <a:rPr lang="en-US" sz="2200" dirty="0">
                <a:sym typeface="Symbol" pitchFamily="18" charset="2"/>
              </a:rPr>
              <a:t> </a:t>
            </a:r>
            <a:r>
              <a:rPr lang="en-US" sz="2200" dirty="0" err="1">
                <a:sym typeface="Symbol" pitchFamily="18" charset="2"/>
              </a:rPr>
              <a:t>có</a:t>
            </a:r>
            <a:r>
              <a:rPr lang="en-US" sz="2200" dirty="0">
                <a:sym typeface="Symbol" pitchFamily="18" charset="2"/>
              </a:rPr>
              <a:t> </a:t>
            </a:r>
            <a:r>
              <a:rPr lang="en-US" sz="2200" dirty="0" err="1">
                <a:sym typeface="Symbol" pitchFamily="18" charset="2"/>
              </a:rPr>
              <a:t>thể</a:t>
            </a:r>
            <a:r>
              <a:rPr lang="en-US" sz="2200" dirty="0">
                <a:sym typeface="Symbol" pitchFamily="18" charset="2"/>
              </a:rPr>
              <a:t> </a:t>
            </a:r>
            <a:r>
              <a:rPr lang="en-US" sz="2200" dirty="0" err="1">
                <a:sym typeface="Symbol" pitchFamily="18" charset="2"/>
              </a:rPr>
              <a:t>biểu</a:t>
            </a:r>
            <a:r>
              <a:rPr lang="en-US" sz="2200" dirty="0">
                <a:sym typeface="Symbol" pitchFamily="18" charset="2"/>
              </a:rPr>
              <a:t> </a:t>
            </a:r>
            <a:r>
              <a:rPr lang="en-US" sz="2200" dirty="0" err="1">
                <a:sym typeface="Symbol" pitchFamily="18" charset="2"/>
              </a:rPr>
              <a:t>diễn</a:t>
            </a:r>
            <a:r>
              <a:rPr lang="en-US" sz="2200" dirty="0">
                <a:sym typeface="Symbol" pitchFamily="18" charset="2"/>
              </a:rPr>
              <a:t> </a:t>
            </a:r>
            <a:r>
              <a:rPr lang="en-US" sz="2200" dirty="0" err="1">
                <a:sym typeface="Symbol" pitchFamily="18" charset="2"/>
              </a:rPr>
              <a:t>cho</a:t>
            </a:r>
            <a:r>
              <a:rPr lang="en-US" sz="2200" dirty="0">
                <a:sym typeface="Symbol" pitchFamily="18" charset="2"/>
              </a:rPr>
              <a:t> </a:t>
            </a:r>
            <a:r>
              <a:rPr lang="en-US" sz="2200" dirty="0" err="1">
                <a:sym typeface="Symbol" pitchFamily="18" charset="2"/>
              </a:rPr>
              <a:t>cái</a:t>
            </a:r>
            <a:r>
              <a:rPr lang="en-US" sz="2200" dirty="0">
                <a:sym typeface="Symbol" pitchFamily="18" charset="2"/>
              </a:rPr>
              <a:t> </a:t>
            </a:r>
            <a:r>
              <a:rPr lang="en-US" sz="2200" dirty="0" err="1">
                <a:sym typeface="Symbol" pitchFamily="18" charset="2"/>
              </a:rPr>
              <a:t>gì</a:t>
            </a:r>
            <a:r>
              <a:rPr lang="en-US" sz="2200" dirty="0">
                <a:sym typeface="Symbol" pitchFamily="18" charset="2"/>
              </a:rPr>
              <a:t> </a:t>
            </a:r>
            <a:r>
              <a:rPr lang="en-US" sz="2200" dirty="0" err="1">
                <a:sym typeface="Symbol" pitchFamily="18" charset="2"/>
              </a:rPr>
              <a:t>trong</a:t>
            </a:r>
            <a:r>
              <a:rPr lang="en-US" sz="2200" dirty="0">
                <a:sym typeface="Symbol" pitchFamily="18" charset="2"/>
              </a:rPr>
              <a:t> </a:t>
            </a:r>
            <a:r>
              <a:rPr lang="en-US" sz="2200" dirty="0" err="1">
                <a:sym typeface="Symbol" pitchFamily="18" charset="2"/>
              </a:rPr>
              <a:t>lĩnh</a:t>
            </a:r>
            <a:r>
              <a:rPr lang="en-US" sz="2200" dirty="0">
                <a:sym typeface="Symbol" pitchFamily="18" charset="2"/>
              </a:rPr>
              <a:t> </a:t>
            </a:r>
            <a:r>
              <a:rPr lang="en-US" sz="2200" dirty="0" err="1">
                <a:sym typeface="Symbol" pitchFamily="18" charset="2"/>
              </a:rPr>
              <a:t>vực</a:t>
            </a:r>
            <a:r>
              <a:rPr lang="en-US" sz="2200" dirty="0">
                <a:sym typeface="Symbol" pitchFamily="18" charset="2"/>
              </a:rPr>
              <a:t>?</a:t>
            </a:r>
          </a:p>
          <a:p>
            <a:pPr marL="0" indent="0" algn="just">
              <a:buFontTx/>
              <a:buNone/>
              <a:defRPr/>
            </a:pPr>
            <a:r>
              <a:rPr lang="en-US" sz="2200" dirty="0" err="1">
                <a:sym typeface="Symbol" pitchFamily="18" charset="2"/>
              </a:rPr>
              <a:t>Ví</a:t>
            </a:r>
            <a:r>
              <a:rPr lang="en-US" sz="2200" dirty="0">
                <a:sym typeface="Symbol" pitchFamily="18" charset="2"/>
              </a:rPr>
              <a:t> </a:t>
            </a:r>
            <a:r>
              <a:rPr lang="en-US" sz="2200" dirty="0" err="1">
                <a:sym typeface="Symbol" pitchFamily="18" charset="2"/>
              </a:rPr>
              <a:t>dụ</a:t>
            </a:r>
            <a:r>
              <a:rPr lang="en-US" sz="2200" dirty="0">
                <a:sym typeface="Symbol" pitchFamily="18" charset="2"/>
              </a:rPr>
              <a:t>: </a:t>
            </a:r>
            <a:r>
              <a:rPr lang="en-US" sz="2200" dirty="0" err="1">
                <a:sym typeface="Symbol" pitchFamily="18" charset="2"/>
              </a:rPr>
              <a:t>để</a:t>
            </a:r>
            <a:r>
              <a:rPr lang="en-US" sz="2200" dirty="0">
                <a:sym typeface="Symbol" pitchFamily="18" charset="2"/>
              </a:rPr>
              <a:t> </a:t>
            </a:r>
            <a:r>
              <a:rPr lang="en-US" sz="2200" dirty="0" err="1">
                <a:sym typeface="Symbol" pitchFamily="18" charset="2"/>
              </a:rPr>
              <a:t>biểu</a:t>
            </a:r>
            <a:r>
              <a:rPr lang="en-US" sz="2200" dirty="0">
                <a:sym typeface="Symbol" pitchFamily="18" charset="2"/>
              </a:rPr>
              <a:t> </a:t>
            </a:r>
            <a:r>
              <a:rPr lang="en-US" sz="2200" dirty="0" err="1">
                <a:sym typeface="Symbol" pitchFamily="18" charset="2"/>
              </a:rPr>
              <a:t>diễn</a:t>
            </a:r>
            <a:r>
              <a:rPr lang="en-US" sz="2200" dirty="0">
                <a:sym typeface="Symbol" pitchFamily="18" charset="2"/>
              </a:rPr>
              <a:t> </a:t>
            </a:r>
            <a:r>
              <a:rPr lang="en-US" sz="2200" dirty="0" err="1">
                <a:sym typeface="Symbol" pitchFamily="18" charset="2"/>
              </a:rPr>
              <a:t>cho</a:t>
            </a:r>
            <a:r>
              <a:rPr lang="en-US" sz="2200" dirty="0">
                <a:sym typeface="Symbol" pitchFamily="18" charset="2"/>
              </a:rPr>
              <a:t> ý “Nam </a:t>
            </a:r>
            <a:r>
              <a:rPr lang="en-US" sz="2200" dirty="0" err="1">
                <a:sym typeface="Symbol" pitchFamily="18" charset="2"/>
              </a:rPr>
              <a:t>cao</a:t>
            </a:r>
            <a:r>
              <a:rPr lang="en-US" sz="2200" dirty="0">
                <a:sym typeface="Symbol" pitchFamily="18" charset="2"/>
              </a:rPr>
              <a:t> 1 </a:t>
            </a:r>
            <a:r>
              <a:rPr lang="en-US" sz="2200" dirty="0" err="1">
                <a:sym typeface="Symbol" pitchFamily="18" charset="2"/>
              </a:rPr>
              <a:t>mét</a:t>
            </a:r>
            <a:r>
              <a:rPr lang="en-US" sz="2200" dirty="0">
                <a:sym typeface="Symbol" pitchFamily="18" charset="2"/>
              </a:rPr>
              <a:t> 70”, </a:t>
            </a:r>
            <a:r>
              <a:rPr lang="en-US" sz="2200" dirty="0" err="1">
                <a:sym typeface="Symbol" pitchFamily="18" charset="2"/>
              </a:rPr>
              <a:t>có</a:t>
            </a:r>
            <a:r>
              <a:rPr lang="en-US" sz="2200" dirty="0">
                <a:sym typeface="Symbol" pitchFamily="18" charset="2"/>
              </a:rPr>
              <a:t> </a:t>
            </a:r>
            <a:r>
              <a:rPr lang="en-US" sz="2200" dirty="0" err="1">
                <a:sym typeface="Symbol" pitchFamily="18" charset="2"/>
              </a:rPr>
              <a:t>thể</a:t>
            </a:r>
            <a:r>
              <a:rPr lang="en-US" sz="2200" dirty="0">
                <a:sym typeface="Symbol" pitchFamily="18" charset="2"/>
              </a:rPr>
              <a:t> </a:t>
            </a:r>
            <a:r>
              <a:rPr lang="en-US" sz="2200" dirty="0" err="1">
                <a:sym typeface="Symbol" pitchFamily="18" charset="2"/>
              </a:rPr>
              <a:t>dùng</a:t>
            </a:r>
            <a:r>
              <a:rPr lang="en-US" sz="2200" dirty="0">
                <a:sym typeface="Symbol" pitchFamily="18" charset="2"/>
              </a:rPr>
              <a:t>: </a:t>
            </a:r>
            <a:r>
              <a:rPr lang="en-US" sz="2200" b="1" i="1" dirty="0" err="1">
                <a:sym typeface="Symbol" pitchFamily="18" charset="2"/>
              </a:rPr>
              <a:t>chieucao</a:t>
            </a:r>
            <a:r>
              <a:rPr lang="en-US" sz="2200" b="1" i="1" dirty="0">
                <a:sym typeface="Symbol" pitchFamily="18" charset="2"/>
              </a:rPr>
              <a:t>(Nam, 170).  </a:t>
            </a:r>
            <a:r>
              <a:rPr lang="en-US" sz="2200" dirty="0" err="1">
                <a:sym typeface="Symbol" pitchFamily="18" charset="2"/>
              </a:rPr>
              <a:t>Để</a:t>
            </a:r>
            <a:r>
              <a:rPr lang="en-US" sz="2200" dirty="0">
                <a:sym typeface="Symbol" pitchFamily="18" charset="2"/>
              </a:rPr>
              <a:t> </a:t>
            </a:r>
            <a:r>
              <a:rPr lang="en-US" sz="2200" dirty="0" err="1">
                <a:sym typeface="Symbol" pitchFamily="18" charset="2"/>
              </a:rPr>
              <a:t>diễn</a:t>
            </a:r>
            <a:r>
              <a:rPr lang="en-US" sz="2200" dirty="0">
                <a:sym typeface="Symbol" pitchFamily="18" charset="2"/>
              </a:rPr>
              <a:t> </a:t>
            </a:r>
            <a:r>
              <a:rPr lang="en-US" sz="2200" dirty="0" err="1">
                <a:sym typeface="Symbol" pitchFamily="18" charset="2"/>
              </a:rPr>
              <a:t>tả</a:t>
            </a:r>
            <a:r>
              <a:rPr lang="en-US" sz="2200" dirty="0">
                <a:sym typeface="Symbol" pitchFamily="18" charset="2"/>
              </a:rPr>
              <a:t> “An </a:t>
            </a:r>
            <a:r>
              <a:rPr lang="en-US" sz="2200" dirty="0" err="1">
                <a:sym typeface="Symbol" pitchFamily="18" charset="2"/>
              </a:rPr>
              <a:t>cao</a:t>
            </a:r>
            <a:r>
              <a:rPr lang="en-US" sz="2200" dirty="0">
                <a:sym typeface="Symbol" pitchFamily="18" charset="2"/>
              </a:rPr>
              <a:t> </a:t>
            </a:r>
            <a:r>
              <a:rPr lang="en-US" sz="2200" dirty="0" err="1">
                <a:sym typeface="Symbol" pitchFamily="18" charset="2"/>
              </a:rPr>
              <a:t>hơn</a:t>
            </a:r>
            <a:r>
              <a:rPr lang="en-US" sz="2200" dirty="0">
                <a:sym typeface="Symbol" pitchFamily="18" charset="2"/>
              </a:rPr>
              <a:t> Nam”?</a:t>
            </a:r>
            <a:endParaRPr lang="en-US" sz="2200" b="1" i="1" dirty="0">
              <a:sym typeface="Symbol" pitchFamily="18" charset="2"/>
            </a:endParaRPr>
          </a:p>
          <a:p>
            <a:pPr>
              <a:defRPr/>
            </a:pPr>
            <a:endParaRPr lang="en-US" dirty="0"/>
          </a:p>
        </p:txBody>
      </p:sp>
      <p:sp>
        <p:nvSpPr>
          <p:cNvPr id="2765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334905-DC2A-4CB2-B2A2-9725FFE4A19A}" type="slidenum">
              <a:rPr lang="en-GB" sz="1400" smtClean="0"/>
              <a:pPr eaLnBrk="1" hangingPunct="1"/>
              <a:t>24</a:t>
            </a:fld>
            <a:endParaRPr lang="en-GB"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609600"/>
            <a:ext cx="7772400" cy="457200"/>
          </a:xfrm>
        </p:spPr>
        <p:txBody>
          <a:bodyPr/>
          <a:lstStyle/>
          <a:p>
            <a:r>
              <a:rPr lang="en-US" sz="2800" dirty="0" err="1"/>
              <a:t>Các</a:t>
            </a:r>
            <a:r>
              <a:rPr lang="en-US" sz="2800" dirty="0"/>
              <a:t> </a:t>
            </a:r>
            <a:r>
              <a:rPr lang="en-US" sz="2800" dirty="0" err="1"/>
              <a:t>vấn</a:t>
            </a:r>
            <a:r>
              <a:rPr lang="en-US" sz="2800" dirty="0"/>
              <a:t> </a:t>
            </a:r>
            <a:r>
              <a:rPr lang="en-US" sz="2800" dirty="0" err="1"/>
              <a:t>đề</a:t>
            </a:r>
            <a:r>
              <a:rPr lang="en-US" sz="2800" dirty="0"/>
              <a:t> </a:t>
            </a:r>
            <a:r>
              <a:rPr lang="en-US" sz="2800" dirty="0" err="1"/>
              <a:t>trong</a:t>
            </a:r>
            <a:r>
              <a:rPr lang="en-US" sz="2800" dirty="0"/>
              <a:t> </a:t>
            </a:r>
            <a:r>
              <a:rPr lang="en-US" sz="2800" dirty="0" err="1"/>
              <a:t>biểu</a:t>
            </a:r>
            <a:r>
              <a:rPr lang="en-US" sz="2800" dirty="0"/>
              <a:t> </a:t>
            </a:r>
            <a:r>
              <a:rPr lang="en-US" sz="2800" dirty="0" err="1"/>
              <a:t>diễn</a:t>
            </a:r>
            <a:r>
              <a:rPr lang="en-US" sz="2800" dirty="0"/>
              <a:t> tri </a:t>
            </a:r>
            <a:r>
              <a:rPr lang="en-US" sz="2800" dirty="0" err="1"/>
              <a:t>thức</a:t>
            </a:r>
            <a:r>
              <a:rPr lang="en-US" sz="2800" dirty="0"/>
              <a:t> (</a:t>
            </a:r>
            <a:r>
              <a:rPr lang="en-US" sz="2800" dirty="0" err="1"/>
              <a:t>tt</a:t>
            </a:r>
            <a:r>
              <a:rPr lang="en-US" sz="2800" dirty="0"/>
              <a:t>.)</a:t>
            </a:r>
          </a:p>
        </p:txBody>
      </p:sp>
      <p:sp>
        <p:nvSpPr>
          <p:cNvPr id="28675" name="Content Placeholder 2"/>
          <p:cNvSpPr>
            <a:spLocks noGrp="1"/>
          </p:cNvSpPr>
          <p:nvPr>
            <p:ph idx="1"/>
          </p:nvPr>
        </p:nvSpPr>
        <p:spPr>
          <a:xfrm>
            <a:off x="685800" y="1371600"/>
            <a:ext cx="7772400" cy="4114800"/>
          </a:xfrm>
        </p:spPr>
        <p:txBody>
          <a:bodyPr/>
          <a:lstStyle/>
          <a:p>
            <a:pPr algn="just"/>
            <a:r>
              <a:rPr lang="en-US" dirty="0"/>
              <a:t>Tri </a:t>
            </a:r>
            <a:r>
              <a:rPr lang="en-US" dirty="0" err="1"/>
              <a:t>thức</a:t>
            </a:r>
            <a:r>
              <a:rPr lang="en-US" dirty="0"/>
              <a:t> </a:t>
            </a:r>
            <a:r>
              <a:rPr lang="en-US" dirty="0" err="1"/>
              <a:t>được</a:t>
            </a:r>
            <a:r>
              <a:rPr lang="en-US" dirty="0"/>
              <a:t> </a:t>
            </a:r>
            <a:r>
              <a:rPr lang="en-US" dirty="0" err="1"/>
              <a:t>biểu</a:t>
            </a:r>
            <a:r>
              <a:rPr lang="en-US" dirty="0"/>
              <a:t> </a:t>
            </a:r>
            <a:r>
              <a:rPr lang="en-US" dirty="0" err="1"/>
              <a:t>diễn</a:t>
            </a:r>
            <a:r>
              <a:rPr lang="en-US" dirty="0"/>
              <a:t> </a:t>
            </a:r>
            <a:r>
              <a:rPr lang="en-US" dirty="0" err="1"/>
              <a:t>đến</a:t>
            </a:r>
            <a:r>
              <a:rPr lang="en-US" dirty="0"/>
              <a:t> </a:t>
            </a:r>
            <a:r>
              <a:rPr lang="en-US" dirty="0" err="1"/>
              <a:t>mức</a:t>
            </a:r>
            <a:r>
              <a:rPr lang="en-US" dirty="0"/>
              <a:t> chi </a:t>
            </a:r>
            <a:r>
              <a:rPr lang="en-US" dirty="0" err="1"/>
              <a:t>tiết</a:t>
            </a:r>
            <a:r>
              <a:rPr lang="en-US" dirty="0"/>
              <a:t> </a:t>
            </a:r>
            <a:r>
              <a:rPr lang="en-US" dirty="0" err="1"/>
              <a:t>nào</a:t>
            </a:r>
            <a:r>
              <a:rPr lang="en-US" dirty="0"/>
              <a:t>? </a:t>
            </a:r>
            <a:endParaRPr lang="en-GB" dirty="0"/>
          </a:p>
          <a:p>
            <a:pPr algn="just"/>
            <a:r>
              <a:rPr lang="en-US" dirty="0" err="1">
                <a:sym typeface="Symbol" pitchFamily="18" charset="2"/>
              </a:rPr>
              <a:t>Bằng</a:t>
            </a:r>
            <a:r>
              <a:rPr lang="en-US" dirty="0">
                <a:sym typeface="Symbol" pitchFamily="18" charset="2"/>
              </a:rPr>
              <a:t> </a:t>
            </a:r>
            <a:r>
              <a:rPr lang="en-US" dirty="0" err="1">
                <a:sym typeface="Symbol" pitchFamily="18" charset="2"/>
              </a:rPr>
              <a:t>cách</a:t>
            </a:r>
            <a:r>
              <a:rPr lang="en-US" dirty="0">
                <a:sym typeface="Symbol" pitchFamily="18" charset="2"/>
              </a:rPr>
              <a:t> </a:t>
            </a:r>
            <a:r>
              <a:rPr lang="en-US" dirty="0" err="1">
                <a:sym typeface="Symbol" pitchFamily="18" charset="2"/>
              </a:rPr>
              <a:t>nào</a:t>
            </a:r>
            <a:r>
              <a:rPr lang="en-US" dirty="0">
                <a:sym typeface="Symbol" pitchFamily="18" charset="2"/>
              </a:rPr>
              <a:t> </a:t>
            </a:r>
            <a:r>
              <a:rPr lang="en-US" dirty="0" err="1">
                <a:sym typeface="Symbol" pitchFamily="18" charset="2"/>
              </a:rPr>
              <a:t>thể</a:t>
            </a:r>
            <a:r>
              <a:rPr lang="en-US" dirty="0">
                <a:sym typeface="Symbol" pitchFamily="18" charset="2"/>
              </a:rPr>
              <a:t> </a:t>
            </a:r>
            <a:r>
              <a:rPr lang="en-US" dirty="0" err="1">
                <a:sym typeface="Symbol" pitchFamily="18" charset="2"/>
              </a:rPr>
              <a:t>hiện</a:t>
            </a:r>
            <a:r>
              <a:rPr lang="en-US" dirty="0">
                <a:sym typeface="Symbol" pitchFamily="18" charset="2"/>
              </a:rPr>
              <a:t> </a:t>
            </a:r>
            <a:r>
              <a:rPr lang="en-US" dirty="0" err="1">
                <a:sym typeface="Symbol" pitchFamily="18" charset="2"/>
              </a:rPr>
              <a:t>tính</a:t>
            </a:r>
            <a:r>
              <a:rPr lang="en-US" dirty="0">
                <a:sym typeface="Symbol" pitchFamily="18" charset="2"/>
              </a:rPr>
              <a:t> </a:t>
            </a:r>
            <a:r>
              <a:rPr lang="en-US" dirty="0" err="1">
                <a:sym typeface="Symbol" pitchFamily="18" charset="2"/>
              </a:rPr>
              <a:t>phân</a:t>
            </a:r>
            <a:r>
              <a:rPr lang="en-US" dirty="0">
                <a:sym typeface="Symbol" pitchFamily="18" charset="2"/>
              </a:rPr>
              <a:t> </a:t>
            </a:r>
            <a:r>
              <a:rPr lang="en-US" dirty="0" err="1">
                <a:sym typeface="Symbol" pitchFamily="18" charset="2"/>
              </a:rPr>
              <a:t>cấp</a:t>
            </a:r>
            <a:r>
              <a:rPr lang="en-US" dirty="0">
                <a:sym typeface="Symbol" pitchFamily="18" charset="2"/>
              </a:rPr>
              <a:t> </a:t>
            </a:r>
            <a:r>
              <a:rPr lang="en-US" dirty="0" err="1">
                <a:sym typeface="Symbol" pitchFamily="18" charset="2"/>
              </a:rPr>
              <a:t>của</a:t>
            </a:r>
            <a:r>
              <a:rPr lang="en-US" dirty="0">
                <a:sym typeface="Symbol" pitchFamily="18" charset="2"/>
              </a:rPr>
              <a:t> tri </a:t>
            </a:r>
            <a:r>
              <a:rPr lang="en-US" dirty="0" err="1">
                <a:sym typeface="Symbol" pitchFamily="18" charset="2"/>
              </a:rPr>
              <a:t>thức</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hình</a:t>
            </a:r>
            <a:r>
              <a:rPr lang="en-US" dirty="0">
                <a:sym typeface="Symbol" pitchFamily="18" charset="2"/>
              </a:rPr>
              <a:t> </a:t>
            </a:r>
            <a:r>
              <a:rPr lang="en-US" dirty="0" err="1">
                <a:sym typeface="Symbol" pitchFamily="18" charset="2"/>
              </a:rPr>
              <a:t>thức</a:t>
            </a:r>
            <a:r>
              <a:rPr lang="en-US" dirty="0">
                <a:sym typeface="Symbol" pitchFamily="18" charset="2"/>
              </a:rPr>
              <a:t>: </a:t>
            </a:r>
            <a:r>
              <a:rPr lang="en-US" dirty="0" err="1">
                <a:sym typeface="Symbol" pitchFamily="18" charset="2"/>
              </a:rPr>
              <a:t>kế</a:t>
            </a:r>
            <a:r>
              <a:rPr lang="en-US" dirty="0">
                <a:sym typeface="Symbol" pitchFamily="18" charset="2"/>
              </a:rPr>
              <a:t> </a:t>
            </a:r>
            <a:r>
              <a:rPr lang="en-US" dirty="0" err="1">
                <a:sym typeface="Symbol" pitchFamily="18" charset="2"/>
              </a:rPr>
              <a:t>thừa</a:t>
            </a:r>
            <a:r>
              <a:rPr lang="en-US" dirty="0">
                <a:sym typeface="Symbol" pitchFamily="18" charset="2"/>
              </a:rPr>
              <a:t>, </a:t>
            </a:r>
            <a:r>
              <a:rPr lang="en-US" dirty="0" err="1">
                <a:sym typeface="Symbol" pitchFamily="18" charset="2"/>
              </a:rPr>
              <a:t>trị</a:t>
            </a:r>
            <a:r>
              <a:rPr lang="en-US" dirty="0">
                <a:sym typeface="Symbol" pitchFamily="18" charset="2"/>
              </a:rPr>
              <a:t> </a:t>
            </a:r>
            <a:r>
              <a:rPr lang="en-US" dirty="0" err="1">
                <a:sym typeface="Symbol" pitchFamily="18" charset="2"/>
              </a:rPr>
              <a:t>mặc</a:t>
            </a:r>
            <a:r>
              <a:rPr lang="en-US" dirty="0">
                <a:sym typeface="Symbol" pitchFamily="18" charset="2"/>
              </a:rPr>
              <a:t> </a:t>
            </a:r>
            <a:r>
              <a:rPr lang="en-US" dirty="0" err="1">
                <a:sym typeface="Symbol" pitchFamily="18" charset="2"/>
              </a:rPr>
              <a:t>định</a:t>
            </a:r>
            <a:r>
              <a:rPr lang="en-US" dirty="0">
                <a:sym typeface="Symbol" pitchFamily="18" charset="2"/>
              </a:rPr>
              <a:t>, </a:t>
            </a:r>
            <a:r>
              <a:rPr lang="en-US" dirty="0" err="1">
                <a:sym typeface="Symbol" pitchFamily="18" charset="2"/>
              </a:rPr>
              <a:t>ngoại</a:t>
            </a:r>
            <a:r>
              <a:rPr lang="en-US" dirty="0">
                <a:sym typeface="Symbol" pitchFamily="18" charset="2"/>
              </a:rPr>
              <a:t> </a:t>
            </a:r>
            <a:r>
              <a:rPr lang="en-US" dirty="0" err="1">
                <a:sym typeface="Symbol" pitchFamily="18" charset="2"/>
              </a:rPr>
              <a:t>lệ</a:t>
            </a:r>
            <a:r>
              <a:rPr lang="en-US" dirty="0">
                <a:sym typeface="Symbol" pitchFamily="18" charset="2"/>
              </a:rPr>
              <a:t>, </a:t>
            </a:r>
            <a:r>
              <a:rPr lang="en-US" dirty="0" err="1">
                <a:sym typeface="Symbol" pitchFamily="18" charset="2"/>
              </a:rPr>
              <a:t>đa</a:t>
            </a:r>
            <a:r>
              <a:rPr lang="en-US" dirty="0">
                <a:sym typeface="Symbol" pitchFamily="18" charset="2"/>
              </a:rPr>
              <a:t> </a:t>
            </a:r>
            <a:r>
              <a:rPr lang="en-US" dirty="0" err="1">
                <a:sym typeface="Symbol" pitchFamily="18" charset="2"/>
              </a:rPr>
              <a:t>thừa</a:t>
            </a:r>
            <a:r>
              <a:rPr lang="en-US" dirty="0">
                <a:sym typeface="Symbol" pitchFamily="18" charset="2"/>
              </a:rPr>
              <a:t> </a:t>
            </a:r>
            <a:r>
              <a:rPr lang="en-US" dirty="0" err="1">
                <a:sym typeface="Symbol" pitchFamily="18" charset="2"/>
              </a:rPr>
              <a:t>kế</a:t>
            </a:r>
            <a:r>
              <a:rPr lang="en-US" dirty="0">
                <a:sym typeface="Symbol" pitchFamily="18" charset="2"/>
              </a:rPr>
              <a:t> </a:t>
            </a:r>
            <a:r>
              <a:rPr lang="en-US" dirty="0" err="1">
                <a:sym typeface="Symbol" pitchFamily="18" charset="2"/>
              </a:rPr>
              <a:t>phải</a:t>
            </a:r>
            <a:r>
              <a:rPr lang="en-US" dirty="0">
                <a:sym typeface="Symbol" pitchFamily="18" charset="2"/>
              </a:rPr>
              <a:t> </a:t>
            </a:r>
            <a:r>
              <a:rPr lang="en-US" dirty="0" err="1">
                <a:sym typeface="Symbol" pitchFamily="18" charset="2"/>
              </a:rPr>
              <a:t>đặc</a:t>
            </a:r>
            <a:r>
              <a:rPr lang="en-US" dirty="0">
                <a:sym typeface="Symbol" pitchFamily="18" charset="2"/>
              </a:rPr>
              <a:t> </a:t>
            </a:r>
            <a:r>
              <a:rPr lang="en-US" dirty="0" err="1">
                <a:sym typeface="Symbol" pitchFamily="18" charset="2"/>
              </a:rPr>
              <a:t>tả</a:t>
            </a:r>
            <a:r>
              <a:rPr lang="en-US" dirty="0">
                <a:sym typeface="Symbol" pitchFamily="18" charset="2"/>
              </a:rPr>
              <a:t> </a:t>
            </a:r>
            <a:r>
              <a:rPr lang="en-US" dirty="0" err="1">
                <a:sym typeface="Symbol" pitchFamily="18" charset="2"/>
              </a:rPr>
              <a:t>như</a:t>
            </a:r>
            <a:r>
              <a:rPr lang="en-US" dirty="0">
                <a:sym typeface="Symbol" pitchFamily="18" charset="2"/>
              </a:rPr>
              <a:t> </a:t>
            </a:r>
            <a:r>
              <a:rPr lang="en-US" dirty="0" err="1">
                <a:sym typeface="Symbol" pitchFamily="18" charset="2"/>
              </a:rPr>
              <a:t>thế</a:t>
            </a:r>
            <a:r>
              <a:rPr lang="en-US" dirty="0">
                <a:sym typeface="Symbol" pitchFamily="18" charset="2"/>
              </a:rPr>
              <a:t> </a:t>
            </a:r>
            <a:r>
              <a:rPr lang="en-US" dirty="0" err="1">
                <a:sym typeface="Symbol" pitchFamily="18" charset="2"/>
              </a:rPr>
              <a:t>nào</a:t>
            </a:r>
            <a:r>
              <a:rPr lang="en-US" dirty="0">
                <a:sym typeface="Symbol" pitchFamily="18" charset="2"/>
              </a:rPr>
              <a:t>?</a:t>
            </a:r>
          </a:p>
          <a:p>
            <a:pPr algn="just"/>
            <a:r>
              <a:rPr lang="en-US" dirty="0" err="1">
                <a:sym typeface="Symbol" pitchFamily="18" charset="2"/>
              </a:rPr>
              <a:t>Khi</a:t>
            </a:r>
            <a:r>
              <a:rPr lang="en-US" dirty="0">
                <a:sym typeface="Symbol" pitchFamily="18" charset="2"/>
              </a:rPr>
              <a:t> </a:t>
            </a:r>
            <a:r>
              <a:rPr lang="en-US" dirty="0" err="1">
                <a:sym typeface="Symbol" pitchFamily="18" charset="2"/>
              </a:rPr>
              <a:t>mô</a:t>
            </a:r>
            <a:r>
              <a:rPr lang="en-US" dirty="0">
                <a:sym typeface="Symbol" pitchFamily="18" charset="2"/>
              </a:rPr>
              <a:t> </a:t>
            </a:r>
            <a:r>
              <a:rPr lang="en-US" dirty="0" err="1">
                <a:sym typeface="Symbol" pitchFamily="18" charset="2"/>
              </a:rPr>
              <a:t>tả</a:t>
            </a:r>
            <a:r>
              <a:rPr lang="en-US" dirty="0">
                <a:sym typeface="Symbol" pitchFamily="18" charset="2"/>
              </a:rPr>
              <a:t> </a:t>
            </a:r>
            <a:r>
              <a:rPr lang="en-US" dirty="0" err="1">
                <a:sym typeface="Symbol" pitchFamily="18" charset="2"/>
              </a:rPr>
              <a:t>đối</a:t>
            </a:r>
            <a:r>
              <a:rPr lang="en-US" dirty="0">
                <a:sym typeface="Symbol" pitchFamily="18" charset="2"/>
              </a:rPr>
              <a:t> </a:t>
            </a:r>
            <a:r>
              <a:rPr lang="en-US" dirty="0" err="1">
                <a:sym typeface="Symbol" pitchFamily="18" charset="2"/>
              </a:rPr>
              <a:t>tượng</a:t>
            </a:r>
            <a:r>
              <a:rPr lang="en-US" dirty="0">
                <a:sym typeface="Symbol" pitchFamily="18" charset="2"/>
              </a:rPr>
              <a:t>, </a:t>
            </a:r>
            <a:r>
              <a:rPr lang="en-US" dirty="0" err="1">
                <a:sym typeface="Symbol" pitchFamily="18" charset="2"/>
              </a:rPr>
              <a:t>bằng</a:t>
            </a:r>
            <a:r>
              <a:rPr lang="en-US" dirty="0">
                <a:sym typeface="Symbol" pitchFamily="18" charset="2"/>
              </a:rPr>
              <a:t> </a:t>
            </a:r>
            <a:r>
              <a:rPr lang="en-US" dirty="0" err="1">
                <a:sym typeface="Symbol" pitchFamily="18" charset="2"/>
              </a:rPr>
              <a:t>cách</a:t>
            </a:r>
            <a:r>
              <a:rPr lang="en-US" dirty="0">
                <a:sym typeface="Symbol" pitchFamily="18" charset="2"/>
              </a:rPr>
              <a:t> </a:t>
            </a:r>
            <a:r>
              <a:rPr lang="en-US" dirty="0" err="1">
                <a:sym typeface="Symbol" pitchFamily="18" charset="2"/>
              </a:rPr>
              <a:t>nào</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thể</a:t>
            </a:r>
            <a:r>
              <a:rPr lang="en-US" dirty="0">
                <a:sym typeface="Symbol" pitchFamily="18" charset="2"/>
              </a:rPr>
              <a:t> </a:t>
            </a:r>
            <a:r>
              <a:rPr lang="en-US" dirty="0" err="1">
                <a:sym typeface="Symbol" pitchFamily="18" charset="2"/>
              </a:rPr>
              <a:t>tích</a:t>
            </a:r>
            <a:r>
              <a:rPr lang="en-US" dirty="0">
                <a:sym typeface="Symbol" pitchFamily="18" charset="2"/>
              </a:rPr>
              <a:t> </a:t>
            </a:r>
            <a:r>
              <a:rPr lang="en-US" dirty="0" err="1">
                <a:sym typeface="Symbol" pitchFamily="18" charset="2"/>
              </a:rPr>
              <a:t>hợp</a:t>
            </a:r>
            <a:r>
              <a:rPr lang="en-US" dirty="0">
                <a:sym typeface="Symbol" pitchFamily="18" charset="2"/>
              </a:rPr>
              <a:t> </a:t>
            </a:r>
            <a:r>
              <a:rPr lang="en-US" dirty="0" err="1">
                <a:sym typeface="Symbol" pitchFamily="18" charset="2"/>
              </a:rPr>
              <a:t>một</a:t>
            </a:r>
            <a:r>
              <a:rPr lang="en-US" dirty="0">
                <a:sym typeface="Symbol" pitchFamily="18" charset="2"/>
              </a:rPr>
              <a:t> tri </a:t>
            </a:r>
            <a:r>
              <a:rPr lang="en-US" dirty="0" err="1">
                <a:sym typeface="Symbol" pitchFamily="18" charset="2"/>
              </a:rPr>
              <a:t>thức</a:t>
            </a:r>
            <a:r>
              <a:rPr lang="en-US" dirty="0">
                <a:sym typeface="Symbol" pitchFamily="18" charset="2"/>
              </a:rPr>
              <a:t> </a:t>
            </a:r>
            <a:r>
              <a:rPr lang="en-US" dirty="0" err="1">
                <a:sym typeface="Symbol" pitchFamily="18" charset="2"/>
              </a:rPr>
              <a:t>thủ</a:t>
            </a:r>
            <a:r>
              <a:rPr lang="en-US" dirty="0">
                <a:sym typeface="Symbol" pitchFamily="18" charset="2"/>
              </a:rPr>
              <a:t> </a:t>
            </a:r>
            <a:r>
              <a:rPr lang="en-US" dirty="0" err="1">
                <a:sym typeface="Symbol" pitchFamily="18" charset="2"/>
              </a:rPr>
              <a:t>tục</a:t>
            </a:r>
            <a:r>
              <a:rPr lang="en-US" dirty="0">
                <a:sym typeface="Symbol" pitchFamily="18" charset="2"/>
              </a:rPr>
              <a:t> </a:t>
            </a:r>
            <a:r>
              <a:rPr lang="en-US" dirty="0" err="1">
                <a:sym typeface="Symbol" pitchFamily="18" charset="2"/>
              </a:rPr>
              <a:t>vào</a:t>
            </a:r>
            <a:r>
              <a:rPr lang="en-US" dirty="0">
                <a:sym typeface="Symbol" pitchFamily="18" charset="2"/>
              </a:rPr>
              <a:t> </a:t>
            </a:r>
            <a:r>
              <a:rPr lang="en-US" dirty="0" err="1">
                <a:sym typeface="Symbol" pitchFamily="18" charset="2"/>
              </a:rPr>
              <a:t>bản</a:t>
            </a:r>
            <a:r>
              <a:rPr lang="en-US" dirty="0">
                <a:sym typeface="Symbol" pitchFamily="18" charset="2"/>
              </a:rPr>
              <a:t> </a:t>
            </a:r>
            <a:r>
              <a:rPr lang="en-US" dirty="0" err="1">
                <a:sym typeface="Symbol" pitchFamily="18" charset="2"/>
              </a:rPr>
              <a:t>mô</a:t>
            </a:r>
            <a:r>
              <a:rPr lang="en-US" dirty="0">
                <a:sym typeface="Symbol" pitchFamily="18" charset="2"/>
              </a:rPr>
              <a:t> </a:t>
            </a:r>
            <a:r>
              <a:rPr lang="en-US" dirty="0" err="1">
                <a:sym typeface="Symbol" pitchFamily="18" charset="2"/>
              </a:rPr>
              <a:t>tả</a:t>
            </a:r>
            <a:r>
              <a:rPr lang="en-US" dirty="0">
                <a:sym typeface="Symbol" pitchFamily="18" charset="2"/>
              </a:rPr>
              <a:t>, </a:t>
            </a:r>
            <a:r>
              <a:rPr lang="en-US" dirty="0" err="1">
                <a:sym typeface="Symbol" pitchFamily="18" charset="2"/>
              </a:rPr>
              <a:t>và</a:t>
            </a:r>
            <a:r>
              <a:rPr lang="en-US" dirty="0">
                <a:sym typeface="Symbol" pitchFamily="18" charset="2"/>
              </a:rPr>
              <a:t> </a:t>
            </a:r>
            <a:r>
              <a:rPr lang="en-US" dirty="0" err="1">
                <a:sym typeface="Symbol" pitchFamily="18" charset="2"/>
              </a:rPr>
              <a:t>khi</a:t>
            </a:r>
            <a:r>
              <a:rPr lang="en-US" dirty="0">
                <a:sym typeface="Symbol" pitchFamily="18" charset="2"/>
              </a:rPr>
              <a:t> </a:t>
            </a:r>
            <a:r>
              <a:rPr lang="en-US" dirty="0" err="1">
                <a:sym typeface="Symbol" pitchFamily="18" charset="2"/>
              </a:rPr>
              <a:t>nào</a:t>
            </a:r>
            <a:r>
              <a:rPr lang="en-US" dirty="0">
                <a:sym typeface="Symbol" pitchFamily="18" charset="2"/>
              </a:rPr>
              <a:t> </a:t>
            </a:r>
            <a:r>
              <a:rPr lang="en-US" dirty="0" err="1">
                <a:sym typeface="Symbol" pitchFamily="18" charset="2"/>
              </a:rPr>
              <a:t>thủ</a:t>
            </a:r>
            <a:r>
              <a:rPr lang="en-US" dirty="0">
                <a:sym typeface="Symbol" pitchFamily="18" charset="2"/>
              </a:rPr>
              <a:t> </a:t>
            </a:r>
            <a:r>
              <a:rPr lang="en-US" dirty="0" err="1">
                <a:sym typeface="Symbol" pitchFamily="18" charset="2"/>
              </a:rPr>
              <a:t>tục</a:t>
            </a:r>
            <a:r>
              <a:rPr lang="en-US" dirty="0">
                <a:sym typeface="Symbol" pitchFamily="18" charset="2"/>
              </a:rPr>
              <a:t> </a:t>
            </a:r>
            <a:r>
              <a:rPr lang="en-US" dirty="0" err="1">
                <a:sym typeface="Symbol" pitchFamily="18" charset="2"/>
              </a:rPr>
              <a:t>được</a:t>
            </a:r>
            <a:r>
              <a:rPr lang="en-US" dirty="0">
                <a:sym typeface="Symbol" pitchFamily="18" charset="2"/>
              </a:rPr>
              <a:t> </a:t>
            </a:r>
            <a:r>
              <a:rPr lang="en-US" dirty="0" err="1">
                <a:sym typeface="Symbol" pitchFamily="18" charset="2"/>
              </a:rPr>
              <a:t>thực</a:t>
            </a:r>
            <a:r>
              <a:rPr lang="en-US" dirty="0">
                <a:sym typeface="Symbol" pitchFamily="18" charset="2"/>
              </a:rPr>
              <a:t> </a:t>
            </a:r>
            <a:r>
              <a:rPr lang="en-US" dirty="0" err="1">
                <a:sym typeface="Symbol" pitchFamily="18" charset="2"/>
              </a:rPr>
              <a:t>hiện</a:t>
            </a:r>
            <a:r>
              <a:rPr lang="en-US" dirty="0">
                <a:sym typeface="Symbol" pitchFamily="18" charset="2"/>
              </a:rPr>
              <a:t>?</a:t>
            </a:r>
          </a:p>
          <a:p>
            <a:pPr algn="just"/>
            <a:r>
              <a:rPr lang="en-US" dirty="0" err="1"/>
              <a:t>Với</a:t>
            </a:r>
            <a:r>
              <a:rPr lang="en-US" dirty="0"/>
              <a:t> </a:t>
            </a:r>
            <a:r>
              <a:rPr lang="en-US" dirty="0" err="1"/>
              <a:t>sô</a:t>
            </a:r>
            <a:r>
              <a:rPr lang="en-US" dirty="0"/>
              <a:t>́ </a:t>
            </a:r>
            <a:r>
              <a:rPr lang="en-US" dirty="0" err="1"/>
              <a:t>lượng</a:t>
            </a:r>
            <a:r>
              <a:rPr lang="en-US" dirty="0"/>
              <a:t> </a:t>
            </a:r>
            <a:r>
              <a:rPr lang="en-US" dirty="0" err="1"/>
              <a:t>lớn</a:t>
            </a:r>
            <a:r>
              <a:rPr lang="en-US" dirty="0"/>
              <a:t> tri </a:t>
            </a:r>
            <a:r>
              <a:rPr lang="en-US" dirty="0" err="1"/>
              <a:t>thức</a:t>
            </a:r>
            <a:r>
              <a:rPr lang="en-US" dirty="0"/>
              <a:t> </a:t>
            </a:r>
            <a:r>
              <a:rPr lang="en-US" dirty="0" err="1"/>
              <a:t>được</a:t>
            </a:r>
            <a:r>
              <a:rPr lang="en-US" dirty="0"/>
              <a:t> </a:t>
            </a:r>
            <a:r>
              <a:rPr lang="en-US" dirty="0" err="1"/>
              <a:t>chứa</a:t>
            </a:r>
            <a:r>
              <a:rPr lang="en-US" dirty="0"/>
              <a:t> </a:t>
            </a:r>
            <a:r>
              <a:rPr lang="en-US" dirty="0" err="1"/>
              <a:t>trong</a:t>
            </a:r>
            <a:r>
              <a:rPr lang="en-US" dirty="0"/>
              <a:t> CSDL, </a:t>
            </a:r>
            <a:r>
              <a:rPr lang="en-US" dirty="0" err="1"/>
              <a:t>Bằng</a:t>
            </a:r>
            <a:r>
              <a:rPr lang="en-US" dirty="0"/>
              <a:t> </a:t>
            </a:r>
            <a:r>
              <a:rPr lang="en-US" dirty="0" err="1"/>
              <a:t>cách</a:t>
            </a:r>
            <a:r>
              <a:rPr lang="en-US" dirty="0"/>
              <a:t> </a:t>
            </a:r>
            <a:r>
              <a:rPr lang="en-US" dirty="0" err="1"/>
              <a:t>nào</a:t>
            </a:r>
            <a:r>
              <a:rPr lang="en-US" dirty="0"/>
              <a:t> </a:t>
            </a:r>
            <a:r>
              <a:rPr lang="en-US" dirty="0" err="1"/>
              <a:t>truy</a:t>
            </a:r>
            <a:r>
              <a:rPr lang="en-US" dirty="0"/>
              <a:t> </a:t>
            </a:r>
            <a:r>
              <a:rPr lang="en-US" dirty="0" err="1"/>
              <a:t>xuất</a:t>
            </a:r>
            <a:r>
              <a:rPr lang="en-US" dirty="0"/>
              <a:t> </a:t>
            </a:r>
            <a:r>
              <a:rPr lang="en-US" dirty="0" err="1"/>
              <a:t>những</a:t>
            </a:r>
            <a:r>
              <a:rPr lang="en-US" dirty="0"/>
              <a:t> </a:t>
            </a:r>
            <a:r>
              <a:rPr lang="en-US" dirty="0" err="1"/>
              <a:t>thành</a:t>
            </a:r>
            <a:r>
              <a:rPr lang="en-US" dirty="0"/>
              <a:t> </a:t>
            </a:r>
            <a:r>
              <a:rPr lang="en-US" dirty="0" err="1"/>
              <a:t>phần</a:t>
            </a:r>
            <a:r>
              <a:rPr lang="en-US" dirty="0"/>
              <a:t> </a:t>
            </a:r>
            <a:r>
              <a:rPr lang="en-US" dirty="0" err="1"/>
              <a:t>cần</a:t>
            </a:r>
            <a:r>
              <a:rPr lang="en-US" dirty="0"/>
              <a:t> </a:t>
            </a:r>
            <a:r>
              <a:rPr lang="en-US" dirty="0" err="1"/>
              <a:t>thiết</a:t>
            </a:r>
            <a:r>
              <a:rPr lang="en-US" dirty="0"/>
              <a:t>?</a:t>
            </a:r>
            <a:endParaRPr lang="en-US" dirty="0">
              <a:sym typeface="Symbol" pitchFamily="18" charset="2"/>
            </a:endParaRPr>
          </a:p>
          <a:p>
            <a:endParaRPr lang="en-US" dirty="0"/>
          </a:p>
        </p:txBody>
      </p:sp>
      <p:sp>
        <p:nvSpPr>
          <p:cNvPr id="286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CC9126A-CDB6-4700-8702-B7D7A1998A52}" type="slidenum">
              <a:rPr lang="en-GB" sz="1400" smtClean="0"/>
              <a:pPr eaLnBrk="1" hangingPunct="1"/>
              <a:t>25</a:t>
            </a:fld>
            <a:endParaRPr lang="en-GB"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228600"/>
            <a:ext cx="7772400" cy="457200"/>
          </a:xfrm>
        </p:spPr>
        <p:txBody>
          <a:bodyPr/>
          <a:lstStyle/>
          <a:p>
            <a:r>
              <a:rPr lang="en-US" sz="2800" dirty="0" err="1"/>
              <a:t>Đặc</a:t>
            </a:r>
            <a:r>
              <a:rPr lang="en-US" sz="2800" dirty="0"/>
              <a:t> </a:t>
            </a:r>
            <a:r>
              <a:rPr lang="en-US" sz="2800" dirty="0" err="1"/>
              <a:t>điểm</a:t>
            </a:r>
            <a:r>
              <a:rPr lang="en-US" sz="2800" dirty="0"/>
              <a:t> </a:t>
            </a:r>
            <a:r>
              <a:rPr lang="en-US" sz="2800" dirty="0" err="1"/>
              <a:t>của</a:t>
            </a:r>
            <a:r>
              <a:rPr lang="en-US" sz="2800" dirty="0"/>
              <a:t> </a:t>
            </a:r>
            <a:r>
              <a:rPr lang="en-US" sz="2800" dirty="0" err="1"/>
              <a:t>hệ</a:t>
            </a:r>
            <a:r>
              <a:rPr lang="en-US" sz="2800" dirty="0"/>
              <a:t> </a:t>
            </a:r>
            <a:r>
              <a:rPr lang="en-US" sz="2800" dirty="0" err="1"/>
              <a:t>thống</a:t>
            </a:r>
            <a:r>
              <a:rPr lang="en-US" sz="2800" dirty="0"/>
              <a:t> </a:t>
            </a:r>
            <a:r>
              <a:rPr lang="en-US" sz="2800" dirty="0" err="1"/>
              <a:t>biểu</a:t>
            </a:r>
            <a:r>
              <a:rPr lang="en-US" sz="2800" dirty="0"/>
              <a:t> </a:t>
            </a:r>
            <a:r>
              <a:rPr lang="en-US" sz="2800" dirty="0" err="1"/>
              <a:t>diễn</a:t>
            </a:r>
            <a:r>
              <a:rPr lang="en-US" sz="2800" dirty="0"/>
              <a:t> tri </a:t>
            </a:r>
            <a:r>
              <a:rPr lang="en-US" sz="2800" dirty="0" err="1"/>
              <a:t>thức</a:t>
            </a:r>
            <a:endParaRPr lang="en-US" sz="2800" dirty="0"/>
          </a:p>
        </p:txBody>
      </p:sp>
      <p:sp>
        <p:nvSpPr>
          <p:cNvPr id="29699" name="Content Placeholder 2"/>
          <p:cNvSpPr>
            <a:spLocks noGrp="1"/>
          </p:cNvSpPr>
          <p:nvPr>
            <p:ph idx="1"/>
          </p:nvPr>
        </p:nvSpPr>
        <p:spPr>
          <a:xfrm>
            <a:off x="457200" y="914400"/>
            <a:ext cx="8229600" cy="4648200"/>
          </a:xfrm>
        </p:spPr>
        <p:txBody>
          <a:bodyPr/>
          <a:lstStyle/>
          <a:p>
            <a:pPr algn="just"/>
            <a:r>
              <a:rPr lang="en-US" sz="2200" dirty="0" err="1"/>
              <a:t>Phải</a:t>
            </a:r>
            <a:r>
              <a:rPr lang="en-US" sz="2200" dirty="0"/>
              <a:t> </a:t>
            </a:r>
            <a:r>
              <a:rPr lang="en-US" sz="2200" dirty="0" err="1"/>
              <a:t>có</a:t>
            </a:r>
            <a:r>
              <a:rPr lang="en-US" sz="2200" dirty="0"/>
              <a:t> </a:t>
            </a:r>
            <a:r>
              <a:rPr lang="en-US" sz="2200" dirty="0" err="1"/>
              <a:t>khả</a:t>
            </a:r>
            <a:r>
              <a:rPr lang="en-US" sz="2200" dirty="0"/>
              <a:t> </a:t>
            </a:r>
            <a:r>
              <a:rPr lang="vi-VN" sz="2200" dirty="0"/>
              <a:t>nă</a:t>
            </a:r>
            <a:r>
              <a:rPr lang="en-US" sz="2200" dirty="0" err="1"/>
              <a:t>ng</a:t>
            </a:r>
            <a:r>
              <a:rPr lang="en-US" sz="2200" dirty="0"/>
              <a:t> </a:t>
            </a:r>
            <a:r>
              <a:rPr lang="en-US" sz="2200" b="1" dirty="0" err="1"/>
              <a:t>biểu</a:t>
            </a:r>
            <a:r>
              <a:rPr lang="en-US" sz="2200" b="1" dirty="0"/>
              <a:t> </a:t>
            </a:r>
            <a:r>
              <a:rPr lang="en-US" sz="2200" b="1" dirty="0" err="1"/>
              <a:t>diễn</a:t>
            </a:r>
            <a:r>
              <a:rPr lang="en-US" sz="2200" b="1" dirty="0"/>
              <a:t> </a:t>
            </a:r>
            <a:r>
              <a:rPr lang="en-US" sz="2200" dirty="0" err="1"/>
              <a:t>tất</a:t>
            </a:r>
            <a:r>
              <a:rPr lang="en-US" sz="2200" dirty="0"/>
              <a:t> </a:t>
            </a:r>
            <a:r>
              <a:rPr lang="en-US" sz="2200" dirty="0" err="1"/>
              <a:t>ca</a:t>
            </a:r>
            <a:r>
              <a:rPr lang="en-US" sz="2200" dirty="0"/>
              <a:t>̉ </a:t>
            </a:r>
            <a:r>
              <a:rPr lang="en-US" sz="2200" dirty="0" err="1"/>
              <a:t>các</a:t>
            </a:r>
            <a:r>
              <a:rPr lang="en-US" sz="2200" dirty="0"/>
              <a:t> tri </a:t>
            </a:r>
            <a:r>
              <a:rPr lang="en-US" sz="2200" dirty="0" err="1"/>
              <a:t>thức</a:t>
            </a:r>
            <a:r>
              <a:rPr lang="en-US" sz="2200" dirty="0"/>
              <a:t> </a:t>
            </a:r>
            <a:r>
              <a:rPr lang="en-US" sz="2200" dirty="0" err="1"/>
              <a:t>cần</a:t>
            </a:r>
            <a:r>
              <a:rPr lang="en-US" sz="2200" dirty="0"/>
              <a:t> </a:t>
            </a:r>
            <a:r>
              <a:rPr lang="en-US" sz="2200" dirty="0" err="1"/>
              <a:t>thiết</a:t>
            </a:r>
            <a:r>
              <a:rPr lang="en-US" sz="2200" dirty="0"/>
              <a:t> </a:t>
            </a:r>
            <a:r>
              <a:rPr lang="en-US" sz="2200" dirty="0" err="1"/>
              <a:t>cho</a:t>
            </a:r>
            <a:r>
              <a:rPr lang="en-US" sz="2200" dirty="0"/>
              <a:t> </a:t>
            </a:r>
            <a:r>
              <a:rPr lang="en-US" sz="2200" dirty="0" err="1"/>
              <a:t>lĩnh</a:t>
            </a:r>
            <a:r>
              <a:rPr lang="en-US" sz="2200" dirty="0"/>
              <a:t> </a:t>
            </a:r>
            <a:r>
              <a:rPr lang="en-US" sz="2200" dirty="0" err="1"/>
              <a:t>vực</a:t>
            </a:r>
            <a:r>
              <a:rPr lang="en-US" sz="2200" dirty="0"/>
              <a:t> </a:t>
            </a:r>
            <a:r>
              <a:rPr lang="en-US" sz="2200" dirty="0" err="1"/>
              <a:t>đó</a:t>
            </a:r>
            <a:endParaRPr lang="en-GB" sz="2200" dirty="0"/>
          </a:p>
          <a:p>
            <a:pPr algn="just"/>
            <a:r>
              <a:rPr lang="en-US" sz="2200" dirty="0" err="1"/>
              <a:t>Phải</a:t>
            </a:r>
            <a:r>
              <a:rPr lang="en-US" sz="2200" dirty="0"/>
              <a:t> </a:t>
            </a:r>
            <a:r>
              <a:rPr lang="en-US" sz="2200" dirty="0" err="1"/>
              <a:t>có</a:t>
            </a:r>
            <a:r>
              <a:rPr lang="en-US" sz="2200" dirty="0"/>
              <a:t> </a:t>
            </a:r>
            <a:r>
              <a:rPr lang="en-US" sz="2200" dirty="0" err="1"/>
              <a:t>khả</a:t>
            </a:r>
            <a:r>
              <a:rPr lang="en-US" sz="2200" dirty="0"/>
              <a:t> n</a:t>
            </a:r>
            <a:r>
              <a:rPr lang="vi-VN" sz="2200" dirty="0"/>
              <a:t>ăn</a:t>
            </a:r>
            <a:r>
              <a:rPr lang="en-US" sz="2200" dirty="0"/>
              <a:t>g </a:t>
            </a:r>
            <a:r>
              <a:rPr lang="en-US" sz="2200" b="1" dirty="0" err="1"/>
              <a:t>xư</a:t>
            </a:r>
            <a:r>
              <a:rPr lang="en-US" sz="2200" b="1" dirty="0"/>
              <a:t>̉ </a:t>
            </a:r>
            <a:r>
              <a:rPr lang="en-US" sz="2200" b="1" dirty="0" err="1"/>
              <a:t>lý</a:t>
            </a:r>
            <a:r>
              <a:rPr lang="en-US" sz="2200" b="1" dirty="0"/>
              <a:t> </a:t>
            </a:r>
            <a:r>
              <a:rPr lang="en-US" sz="2200" dirty="0" err="1"/>
              <a:t>các</a:t>
            </a:r>
            <a:r>
              <a:rPr lang="en-US" sz="2200" dirty="0"/>
              <a:t> </a:t>
            </a:r>
            <a:r>
              <a:rPr lang="en-US" sz="2200" dirty="0" err="1"/>
              <a:t>cấu</a:t>
            </a:r>
            <a:r>
              <a:rPr lang="en-US" sz="2200" dirty="0"/>
              <a:t> </a:t>
            </a:r>
            <a:r>
              <a:rPr lang="en-US" sz="2200" dirty="0" err="1"/>
              <a:t>trúc</a:t>
            </a:r>
            <a:r>
              <a:rPr lang="en-US" sz="2200" dirty="0"/>
              <a:t> </a:t>
            </a:r>
            <a:r>
              <a:rPr lang="en-US" sz="2200" dirty="0" err="1"/>
              <a:t>sẵn</a:t>
            </a:r>
            <a:r>
              <a:rPr lang="en-US" sz="2200" dirty="0"/>
              <a:t> </a:t>
            </a:r>
            <a:r>
              <a:rPr lang="en-US" sz="2200" dirty="0" err="1"/>
              <a:t>có</a:t>
            </a:r>
            <a:r>
              <a:rPr lang="en-US" sz="2200" dirty="0"/>
              <a:t> </a:t>
            </a:r>
            <a:r>
              <a:rPr lang="en-US" sz="2200" dirty="0" err="1"/>
              <a:t>đê</a:t>
            </a:r>
            <a:r>
              <a:rPr lang="en-US" sz="2200" dirty="0"/>
              <a:t>̉ </a:t>
            </a:r>
            <a:r>
              <a:rPr lang="en-US" sz="2200" dirty="0" err="1"/>
              <a:t>sinh</a:t>
            </a:r>
            <a:r>
              <a:rPr lang="en-US" sz="2200" dirty="0"/>
              <a:t> </a:t>
            </a:r>
            <a:r>
              <a:rPr lang="en-US" sz="2200" dirty="0" err="1"/>
              <a:t>ra</a:t>
            </a:r>
            <a:r>
              <a:rPr lang="en-US" sz="2200" dirty="0"/>
              <a:t> </a:t>
            </a:r>
            <a:r>
              <a:rPr lang="en-US" sz="2200" dirty="0" err="1"/>
              <a:t>các</a:t>
            </a:r>
            <a:r>
              <a:rPr lang="en-US" sz="2200" dirty="0"/>
              <a:t> </a:t>
            </a:r>
            <a:r>
              <a:rPr lang="en-US" sz="2200" dirty="0" err="1"/>
              <a:t>cấu</a:t>
            </a:r>
            <a:r>
              <a:rPr lang="en-US" sz="2200" dirty="0"/>
              <a:t> </a:t>
            </a:r>
            <a:r>
              <a:rPr lang="en-US" sz="2200" dirty="0" err="1"/>
              <a:t>trúc</a:t>
            </a:r>
            <a:r>
              <a:rPr lang="en-US" sz="2200" dirty="0"/>
              <a:t> </a:t>
            </a:r>
            <a:r>
              <a:rPr lang="en-US" sz="2200" dirty="0" err="1"/>
              <a:t>mới</a:t>
            </a:r>
            <a:r>
              <a:rPr lang="en-US" sz="2200" dirty="0"/>
              <a:t> </a:t>
            </a:r>
            <a:r>
              <a:rPr lang="en-US" sz="2200" dirty="0" err="1"/>
              <a:t>tương</a:t>
            </a:r>
            <a:r>
              <a:rPr lang="en-US" sz="2200" dirty="0"/>
              <a:t> </a:t>
            </a:r>
            <a:r>
              <a:rPr lang="en-US" sz="2200" dirty="0" err="1"/>
              <a:t>ứng</a:t>
            </a:r>
            <a:r>
              <a:rPr lang="en-US" sz="2200" dirty="0"/>
              <a:t> </a:t>
            </a:r>
            <a:r>
              <a:rPr lang="en-US" sz="2200" dirty="0" err="1"/>
              <a:t>với</a:t>
            </a:r>
            <a:r>
              <a:rPr lang="en-US" sz="2200" dirty="0"/>
              <a:t> tri </a:t>
            </a:r>
            <a:r>
              <a:rPr lang="en-US" sz="2200" dirty="0" err="1"/>
              <a:t>thức</a:t>
            </a:r>
            <a:r>
              <a:rPr lang="en-US" sz="2200" dirty="0"/>
              <a:t> </a:t>
            </a:r>
            <a:r>
              <a:rPr lang="en-US" sz="2200" dirty="0" err="1"/>
              <a:t>mới</a:t>
            </a:r>
            <a:r>
              <a:rPr lang="en-US" sz="2200" dirty="0"/>
              <a:t> </a:t>
            </a:r>
            <a:r>
              <a:rPr lang="en-US" sz="2200" dirty="0" err="1"/>
              <a:t>được</a:t>
            </a:r>
            <a:r>
              <a:rPr lang="en-US" sz="2200" dirty="0"/>
              <a:t> </a:t>
            </a:r>
            <a:r>
              <a:rPr lang="en-US" sz="2200" dirty="0" err="1"/>
              <a:t>sinh</a:t>
            </a:r>
            <a:r>
              <a:rPr lang="en-US" sz="2200" dirty="0"/>
              <a:t> </a:t>
            </a:r>
            <a:r>
              <a:rPr lang="en-US" sz="2200" dirty="0" err="1"/>
              <a:t>ra</a:t>
            </a:r>
            <a:r>
              <a:rPr lang="en-US" sz="2200" dirty="0"/>
              <a:t> t</a:t>
            </a:r>
            <a:r>
              <a:rPr lang="vi-VN" sz="2200" dirty="0"/>
              <a:t>ừ</a:t>
            </a:r>
            <a:r>
              <a:rPr lang="en-US" sz="2200" dirty="0"/>
              <a:t> tri </a:t>
            </a:r>
            <a:r>
              <a:rPr lang="en-US" sz="2200" dirty="0" err="1"/>
              <a:t>thức</a:t>
            </a:r>
            <a:r>
              <a:rPr lang="en-US" sz="2200" dirty="0"/>
              <a:t> cũ.</a:t>
            </a:r>
            <a:endParaRPr lang="en-GB" sz="2200" dirty="0"/>
          </a:p>
          <a:p>
            <a:pPr algn="just"/>
            <a:r>
              <a:rPr lang="en-US" sz="2200" dirty="0" err="1"/>
              <a:t>Phải</a:t>
            </a:r>
            <a:r>
              <a:rPr lang="en-US" sz="2200" dirty="0"/>
              <a:t> </a:t>
            </a:r>
            <a:r>
              <a:rPr lang="en-US" sz="2200" dirty="0" err="1"/>
              <a:t>có</a:t>
            </a:r>
            <a:r>
              <a:rPr lang="en-US" sz="2200" dirty="0"/>
              <a:t> </a:t>
            </a:r>
            <a:r>
              <a:rPr lang="en-US" sz="2200" dirty="0" err="1"/>
              <a:t>khả</a:t>
            </a:r>
            <a:r>
              <a:rPr lang="en-US" sz="2200" dirty="0"/>
              <a:t> n</a:t>
            </a:r>
            <a:r>
              <a:rPr lang="vi-VN" sz="2200" dirty="0"/>
              <a:t>ăn</a:t>
            </a:r>
            <a:r>
              <a:rPr lang="en-US" sz="2200" dirty="0"/>
              <a:t>g </a:t>
            </a:r>
            <a:r>
              <a:rPr lang="en-US" sz="2200" b="1" dirty="0" err="1"/>
              <a:t>thêm</a:t>
            </a:r>
            <a:r>
              <a:rPr lang="en-US" sz="2200" b="1" dirty="0"/>
              <a:t> </a:t>
            </a:r>
            <a:r>
              <a:rPr lang="en-US" sz="2200" b="1" dirty="0" err="1"/>
              <a:t>vào</a:t>
            </a:r>
            <a:r>
              <a:rPr lang="en-US" sz="2200" b="1" dirty="0"/>
              <a:t> </a:t>
            </a:r>
            <a:r>
              <a:rPr lang="en-US" sz="2200" dirty="0" err="1"/>
              <a:t>cấu</a:t>
            </a:r>
            <a:r>
              <a:rPr lang="en-US" sz="2200" dirty="0"/>
              <a:t> </a:t>
            </a:r>
            <a:r>
              <a:rPr lang="en-US" sz="2200" dirty="0" err="1"/>
              <a:t>trúc</a:t>
            </a:r>
            <a:r>
              <a:rPr lang="en-US" sz="2200" dirty="0"/>
              <a:t> </a:t>
            </a:r>
            <a:r>
              <a:rPr lang="en-US" sz="2200" dirty="0" err="1"/>
              <a:t>những</a:t>
            </a:r>
            <a:r>
              <a:rPr lang="en-US" sz="2200" dirty="0"/>
              <a:t> tri </a:t>
            </a:r>
            <a:r>
              <a:rPr lang="en-US" sz="2200" dirty="0" err="1"/>
              <a:t>thức</a:t>
            </a:r>
            <a:r>
              <a:rPr lang="en-US" sz="2200" dirty="0"/>
              <a:t>, </a:t>
            </a:r>
            <a:r>
              <a:rPr lang="en-US" sz="2200" dirty="0" err="1"/>
              <a:t>thông</a:t>
            </a:r>
            <a:r>
              <a:rPr lang="en-US" sz="2200" dirty="0"/>
              <a:t> tin </a:t>
            </a:r>
            <a:r>
              <a:rPr lang="en-US" sz="2200" dirty="0" err="1"/>
              <a:t>bô</a:t>
            </a:r>
            <a:r>
              <a:rPr lang="en-US" sz="2200" dirty="0"/>
              <a:t>̉ sung </a:t>
            </a:r>
            <a:r>
              <a:rPr lang="en-US" sz="2200" dirty="0" err="1"/>
              <a:t>mà</a:t>
            </a:r>
            <a:r>
              <a:rPr lang="en-US" sz="2200" dirty="0"/>
              <a:t> </a:t>
            </a:r>
            <a:r>
              <a:rPr lang="en-US" sz="2200" dirty="0" err="1"/>
              <a:t>nó</a:t>
            </a:r>
            <a:r>
              <a:rPr lang="en-US" sz="2200" dirty="0"/>
              <a:t> </a:t>
            </a:r>
            <a:r>
              <a:rPr lang="en-US" sz="2200" dirty="0" err="1"/>
              <a:t>có</a:t>
            </a:r>
            <a:r>
              <a:rPr lang="en-US" sz="2200" dirty="0"/>
              <a:t> </a:t>
            </a:r>
            <a:r>
              <a:rPr lang="en-US" sz="2200" dirty="0" err="1"/>
              <a:t>thê</a:t>
            </a:r>
            <a:r>
              <a:rPr lang="en-US" sz="2200" dirty="0"/>
              <a:t>̉ </a:t>
            </a:r>
            <a:r>
              <a:rPr lang="en-US" sz="2200" dirty="0" err="1"/>
              <a:t>được</a:t>
            </a:r>
            <a:r>
              <a:rPr lang="en-US" sz="2200" dirty="0"/>
              <a:t> </a:t>
            </a:r>
            <a:r>
              <a:rPr lang="en-US" sz="2200" dirty="0" err="1"/>
              <a:t>dùng</a:t>
            </a:r>
            <a:r>
              <a:rPr lang="en-US" sz="2200" dirty="0"/>
              <a:t> </a:t>
            </a:r>
            <a:r>
              <a:rPr lang="en-US" sz="2200" dirty="0" err="1"/>
              <a:t>đê</a:t>
            </a:r>
            <a:r>
              <a:rPr lang="en-US" sz="2200" dirty="0"/>
              <a:t>̉ </a:t>
            </a:r>
            <a:r>
              <a:rPr lang="en-US" sz="2200" dirty="0" err="1"/>
              <a:t>hướng</a:t>
            </a:r>
            <a:r>
              <a:rPr lang="en-US" sz="2200" dirty="0"/>
              <a:t> </a:t>
            </a:r>
            <a:r>
              <a:rPr lang="en-US" sz="2200" dirty="0" err="1"/>
              <a:t>dẫn</a:t>
            </a:r>
            <a:r>
              <a:rPr lang="en-US" sz="2200" dirty="0"/>
              <a:t> c</a:t>
            </a:r>
            <a:r>
              <a:rPr lang="vi-VN" sz="2200" dirty="0"/>
              <a:t>ơ </a:t>
            </a:r>
            <a:r>
              <a:rPr lang="en-US" sz="2200" dirty="0" err="1"/>
              <a:t>chê</a:t>
            </a:r>
            <a:r>
              <a:rPr lang="en-US" sz="2200" dirty="0"/>
              <a:t>́ </a:t>
            </a:r>
            <a:r>
              <a:rPr lang="en-US" sz="2200" dirty="0" err="1"/>
              <a:t>suy</a:t>
            </a:r>
            <a:r>
              <a:rPr lang="en-US" sz="2200" dirty="0"/>
              <a:t> </a:t>
            </a:r>
            <a:r>
              <a:rPr lang="en-US" sz="2200" dirty="0" err="1"/>
              <a:t>luận</a:t>
            </a:r>
            <a:r>
              <a:rPr lang="en-US" sz="2200" dirty="0"/>
              <a:t> </a:t>
            </a:r>
            <a:r>
              <a:rPr lang="en-US" sz="2200" dirty="0" err="1"/>
              <a:t>theo</a:t>
            </a:r>
            <a:r>
              <a:rPr lang="en-US" sz="2200" dirty="0"/>
              <a:t> </a:t>
            </a:r>
            <a:r>
              <a:rPr lang="en-US" sz="2200" dirty="0" err="1"/>
              <a:t>hướng</a:t>
            </a:r>
            <a:r>
              <a:rPr lang="en-US" sz="2200" dirty="0"/>
              <a:t> </a:t>
            </a:r>
            <a:r>
              <a:rPr lang="en-US" sz="2200" dirty="0" err="1"/>
              <a:t>có</a:t>
            </a:r>
            <a:r>
              <a:rPr lang="en-US" sz="2200" dirty="0"/>
              <a:t> </a:t>
            </a:r>
            <a:r>
              <a:rPr lang="en-US" sz="2200" dirty="0" err="1"/>
              <a:t>nhiều</a:t>
            </a:r>
            <a:r>
              <a:rPr lang="en-US" sz="2200" dirty="0"/>
              <a:t> </a:t>
            </a:r>
            <a:r>
              <a:rPr lang="en-US" sz="2200" dirty="0" err="1"/>
              <a:t>triển</a:t>
            </a:r>
            <a:r>
              <a:rPr lang="en-US" sz="2200" dirty="0"/>
              <a:t> </a:t>
            </a:r>
            <a:r>
              <a:rPr lang="en-US" sz="2200" dirty="0" err="1"/>
              <a:t>vọng</a:t>
            </a:r>
            <a:r>
              <a:rPr lang="en-US" sz="2200" dirty="0"/>
              <a:t> </a:t>
            </a:r>
            <a:r>
              <a:rPr lang="en-US" sz="2200" dirty="0" err="1"/>
              <a:t>nhất</a:t>
            </a:r>
            <a:r>
              <a:rPr lang="en-US" sz="2200" dirty="0"/>
              <a:t>.</a:t>
            </a:r>
          </a:p>
          <a:p>
            <a:pPr algn="just"/>
            <a:r>
              <a:rPr lang="en-US" sz="2200" dirty="0" err="1"/>
              <a:t>Phải</a:t>
            </a:r>
            <a:r>
              <a:rPr lang="en-US" sz="2200" dirty="0"/>
              <a:t> </a:t>
            </a:r>
            <a:r>
              <a:rPr lang="en-US" sz="2200" dirty="0" err="1"/>
              <a:t>có</a:t>
            </a:r>
            <a:r>
              <a:rPr lang="en-US" sz="2200" dirty="0"/>
              <a:t> </a:t>
            </a:r>
            <a:r>
              <a:rPr lang="en-US" sz="2200" dirty="0" err="1"/>
              <a:t>kha</a:t>
            </a:r>
            <a:r>
              <a:rPr lang="en-US" sz="2200" dirty="0"/>
              <a:t>̉ </a:t>
            </a:r>
            <a:r>
              <a:rPr lang="en-US" sz="2200" dirty="0" err="1"/>
              <a:t>năng</a:t>
            </a:r>
            <a:r>
              <a:rPr lang="en-US" sz="2200" dirty="0"/>
              <a:t> </a:t>
            </a:r>
            <a:r>
              <a:rPr lang="en-US" sz="2200" dirty="0" err="1"/>
              <a:t>thu</a:t>
            </a:r>
            <a:r>
              <a:rPr lang="en-US" sz="2200" dirty="0"/>
              <a:t> </a:t>
            </a:r>
            <a:r>
              <a:rPr lang="en-US" sz="2200" dirty="0" err="1"/>
              <a:t>được</a:t>
            </a:r>
            <a:r>
              <a:rPr lang="en-US" sz="2200" dirty="0"/>
              <a:t> </a:t>
            </a:r>
            <a:r>
              <a:rPr lang="en-US" sz="2200" dirty="0" err="1"/>
              <a:t>thông</a:t>
            </a:r>
            <a:r>
              <a:rPr lang="en-US" sz="2200" dirty="0"/>
              <a:t> tin </a:t>
            </a:r>
            <a:r>
              <a:rPr lang="en-US" sz="2200" dirty="0" err="1"/>
              <a:t>mới</a:t>
            </a:r>
            <a:r>
              <a:rPr lang="en-US" sz="2200" dirty="0"/>
              <a:t> </a:t>
            </a:r>
            <a:r>
              <a:rPr lang="en-US" sz="2200" dirty="0" err="1"/>
              <a:t>dễ</a:t>
            </a:r>
            <a:r>
              <a:rPr lang="en-US" sz="2200" dirty="0"/>
              <a:t> </a:t>
            </a:r>
            <a:r>
              <a:rPr lang="en-US" sz="2200" dirty="0" err="1"/>
              <a:t>dàng</a:t>
            </a:r>
            <a:r>
              <a:rPr lang="en-US" sz="2200" dirty="0"/>
              <a:t>.</a:t>
            </a:r>
          </a:p>
          <a:p>
            <a:pPr lvl="1" algn="just"/>
            <a:r>
              <a:rPr lang="en-US" sz="2100" dirty="0" err="1"/>
              <a:t>Trường</a:t>
            </a:r>
            <a:r>
              <a:rPr lang="en-US" sz="2100" dirty="0"/>
              <a:t> </a:t>
            </a:r>
            <a:r>
              <a:rPr lang="en-US" sz="2100" dirty="0" err="1"/>
              <a:t>hợp</a:t>
            </a:r>
            <a:r>
              <a:rPr lang="en-US" sz="2100" dirty="0"/>
              <a:t> </a:t>
            </a:r>
            <a:r>
              <a:rPr lang="en-US" sz="2100" dirty="0" err="1"/>
              <a:t>đơn</a:t>
            </a:r>
            <a:r>
              <a:rPr lang="en-US" sz="2100" dirty="0"/>
              <a:t> </a:t>
            </a:r>
            <a:r>
              <a:rPr lang="en-US" sz="2100" dirty="0" err="1"/>
              <a:t>giản</a:t>
            </a:r>
            <a:r>
              <a:rPr lang="en-US" sz="2100" dirty="0"/>
              <a:t> </a:t>
            </a:r>
            <a:r>
              <a:rPr lang="en-US" sz="2100" dirty="0" err="1"/>
              <a:t>nhất</a:t>
            </a:r>
            <a:r>
              <a:rPr lang="en-US" sz="2100" dirty="0"/>
              <a:t> </a:t>
            </a:r>
            <a:r>
              <a:rPr lang="en-US" sz="2100" dirty="0" err="1"/>
              <a:t>là</a:t>
            </a:r>
            <a:r>
              <a:rPr lang="en-US" sz="2100" dirty="0"/>
              <a:t> </a:t>
            </a:r>
            <a:r>
              <a:rPr lang="en-US" sz="2100" b="1" dirty="0" err="1"/>
              <a:t>chèn</a:t>
            </a:r>
            <a:r>
              <a:rPr lang="en-US" sz="2100" dirty="0"/>
              <a:t> </a:t>
            </a:r>
            <a:r>
              <a:rPr lang="en-US" sz="2100" dirty="0" err="1"/>
              <a:t>trực</a:t>
            </a:r>
            <a:r>
              <a:rPr lang="en-US" sz="2100" dirty="0"/>
              <a:t> </a:t>
            </a:r>
            <a:r>
              <a:rPr lang="en-US" sz="2100" dirty="0" err="1"/>
              <a:t>tiếp</a:t>
            </a:r>
            <a:r>
              <a:rPr lang="en-US" sz="2100" dirty="0"/>
              <a:t> tri </a:t>
            </a:r>
            <a:r>
              <a:rPr lang="en-US" sz="2100" dirty="0" err="1"/>
              <a:t>thức</a:t>
            </a:r>
            <a:r>
              <a:rPr lang="en-US" sz="2100" dirty="0"/>
              <a:t> </a:t>
            </a:r>
            <a:r>
              <a:rPr lang="en-US" sz="2100" dirty="0" err="1"/>
              <a:t>mới</a:t>
            </a:r>
            <a:r>
              <a:rPr lang="en-US" sz="2100" dirty="0"/>
              <a:t> (do con </a:t>
            </a:r>
            <a:r>
              <a:rPr lang="en-US" sz="2100" dirty="0" err="1"/>
              <a:t>người</a:t>
            </a:r>
            <a:r>
              <a:rPr lang="en-US" sz="2100" dirty="0"/>
              <a:t>) </a:t>
            </a:r>
            <a:r>
              <a:rPr lang="en-US" sz="2100" dirty="0" err="1"/>
              <a:t>vào</a:t>
            </a:r>
            <a:r>
              <a:rPr lang="en-US" sz="2100" dirty="0"/>
              <a:t> </a:t>
            </a:r>
            <a:r>
              <a:rPr lang="en-US" sz="2100" dirty="0" err="1"/>
              <a:t>cơ</a:t>
            </a:r>
            <a:r>
              <a:rPr lang="en-US" sz="2100" dirty="0"/>
              <a:t> </a:t>
            </a:r>
            <a:r>
              <a:rPr lang="en-US" sz="2100" dirty="0" err="1"/>
              <a:t>sở</a:t>
            </a:r>
            <a:r>
              <a:rPr lang="en-US" sz="2100" dirty="0"/>
              <a:t> tri </a:t>
            </a:r>
            <a:r>
              <a:rPr lang="en-US" sz="2100" dirty="0" err="1"/>
              <a:t>thức</a:t>
            </a:r>
            <a:r>
              <a:rPr lang="en-US" sz="2100" dirty="0"/>
              <a:t>. </a:t>
            </a:r>
            <a:r>
              <a:rPr lang="en-US" sz="2100" dirty="0" err="1"/>
              <a:t>Lý</a:t>
            </a:r>
            <a:r>
              <a:rPr lang="en-US" sz="2100" dirty="0"/>
              <a:t> </a:t>
            </a:r>
            <a:r>
              <a:rPr lang="en-US" sz="2100" dirty="0" err="1"/>
              <a:t>tưởng</a:t>
            </a:r>
            <a:r>
              <a:rPr lang="en-US" sz="2100" dirty="0"/>
              <a:t> </a:t>
            </a:r>
            <a:r>
              <a:rPr lang="en-US" sz="2100" dirty="0" err="1"/>
              <a:t>nhất</a:t>
            </a:r>
            <a:r>
              <a:rPr lang="en-US" sz="2100" dirty="0"/>
              <a:t> </a:t>
            </a:r>
            <a:r>
              <a:rPr lang="en-US" sz="2100" dirty="0" err="1"/>
              <a:t>là</a:t>
            </a:r>
            <a:r>
              <a:rPr lang="en-US" sz="2100" dirty="0"/>
              <a:t> </a:t>
            </a:r>
            <a:r>
              <a:rPr lang="en-US" sz="2100" dirty="0" err="1"/>
              <a:t>chương</a:t>
            </a:r>
            <a:r>
              <a:rPr lang="en-US" sz="2100" dirty="0"/>
              <a:t> </a:t>
            </a:r>
            <a:r>
              <a:rPr lang="en-US" sz="2100" dirty="0" err="1"/>
              <a:t>trình</a:t>
            </a:r>
            <a:r>
              <a:rPr lang="en-US" sz="2100" dirty="0"/>
              <a:t> </a:t>
            </a:r>
            <a:r>
              <a:rPr lang="en-US" sz="2100" dirty="0" err="1"/>
              <a:t>có</a:t>
            </a:r>
            <a:r>
              <a:rPr lang="en-US" sz="2100" dirty="0"/>
              <a:t> </a:t>
            </a:r>
            <a:r>
              <a:rPr lang="en-US" sz="2100" dirty="0" err="1"/>
              <a:t>thể</a:t>
            </a:r>
            <a:r>
              <a:rPr lang="en-US" sz="2100" dirty="0"/>
              <a:t> </a:t>
            </a:r>
            <a:r>
              <a:rPr lang="en-US" sz="2100" dirty="0" err="1"/>
              <a:t>kiểm</a:t>
            </a:r>
            <a:r>
              <a:rPr lang="en-US" sz="2100" dirty="0"/>
              <a:t> </a:t>
            </a:r>
            <a:r>
              <a:rPr lang="en-US" sz="2100" dirty="0" err="1"/>
              <a:t>soát</a:t>
            </a:r>
            <a:r>
              <a:rPr lang="en-US" sz="2100" dirty="0"/>
              <a:t> </a:t>
            </a:r>
            <a:r>
              <a:rPr lang="en-US" sz="2100" dirty="0" err="1"/>
              <a:t>việc</a:t>
            </a:r>
            <a:r>
              <a:rPr lang="en-US" sz="2100" dirty="0"/>
              <a:t> </a:t>
            </a:r>
            <a:r>
              <a:rPr lang="en-US" sz="2100" dirty="0" err="1"/>
              <a:t>thu</a:t>
            </a:r>
            <a:r>
              <a:rPr lang="en-US" sz="2100" dirty="0"/>
              <a:t> </a:t>
            </a:r>
            <a:r>
              <a:rPr lang="en-US" sz="2100" dirty="0" err="1"/>
              <a:t>gom</a:t>
            </a:r>
            <a:r>
              <a:rPr lang="en-US" sz="2100" dirty="0"/>
              <a:t> </a:t>
            </a:r>
            <a:r>
              <a:rPr lang="en-US" sz="2100" dirty="0" err="1"/>
              <a:t>được</a:t>
            </a:r>
            <a:r>
              <a:rPr lang="en-US" sz="2100" dirty="0"/>
              <a:t> tri </a:t>
            </a:r>
            <a:r>
              <a:rPr lang="en-US" sz="2100" dirty="0" err="1"/>
              <a:t>thức</a:t>
            </a:r>
            <a:r>
              <a:rPr lang="en-US" sz="2100" dirty="0"/>
              <a:t>.</a:t>
            </a:r>
            <a:endParaRPr lang="en-GB" sz="2100" dirty="0"/>
          </a:p>
          <a:p>
            <a:pPr algn="just"/>
            <a:endParaRPr lang="en-GB" dirty="0"/>
          </a:p>
          <a:p>
            <a:endParaRPr lang="en-US" dirty="0"/>
          </a:p>
        </p:txBody>
      </p:sp>
      <p:sp>
        <p:nvSpPr>
          <p:cNvPr id="297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F88FA7A-212C-4632-82A5-F3F4EE0D9DAB}" type="slidenum">
              <a:rPr lang="en-GB" sz="1400" smtClean="0"/>
              <a:pPr eaLnBrk="1" hangingPunct="1"/>
              <a:t>26</a:t>
            </a:fld>
            <a:endParaRPr lang="en-GB"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304800"/>
            <a:ext cx="7772400" cy="533400"/>
          </a:xfrm>
        </p:spPr>
        <p:txBody>
          <a:bodyPr/>
          <a:lstStyle/>
          <a:p>
            <a:r>
              <a:rPr lang="en-US" sz="2800" dirty="0"/>
              <a:t>Tri </a:t>
            </a:r>
            <a:r>
              <a:rPr lang="en-US" sz="2800" dirty="0" err="1"/>
              <a:t>thức</a:t>
            </a:r>
            <a:r>
              <a:rPr lang="en-US" sz="2800" dirty="0"/>
              <a:t> </a:t>
            </a:r>
            <a:r>
              <a:rPr lang="en-US" sz="2800" dirty="0" err="1"/>
              <a:t>có</a:t>
            </a:r>
            <a:r>
              <a:rPr lang="en-US" sz="2800" dirty="0"/>
              <a:t> </a:t>
            </a:r>
            <a:r>
              <a:rPr lang="en-US" sz="2800" dirty="0" err="1"/>
              <a:t>khả</a:t>
            </a:r>
            <a:r>
              <a:rPr lang="en-US" sz="2800" dirty="0"/>
              <a:t> </a:t>
            </a:r>
            <a:r>
              <a:rPr lang="en-US" sz="2800" dirty="0" err="1"/>
              <a:t>năng</a:t>
            </a:r>
            <a:r>
              <a:rPr lang="en-US" sz="2800" dirty="0"/>
              <a:t> </a:t>
            </a:r>
            <a:r>
              <a:rPr lang="en-US" sz="2800" dirty="0" err="1"/>
              <a:t>thừa</a:t>
            </a:r>
            <a:r>
              <a:rPr lang="en-US" sz="2800" dirty="0"/>
              <a:t> </a:t>
            </a:r>
            <a:r>
              <a:rPr lang="en-US" sz="2800" dirty="0" err="1"/>
              <a:t>kế</a:t>
            </a:r>
            <a:endParaRPr lang="en-US" sz="2800" dirty="0"/>
          </a:p>
        </p:txBody>
      </p:sp>
      <p:sp>
        <p:nvSpPr>
          <p:cNvPr id="3" name="Content Placeholder 2"/>
          <p:cNvSpPr>
            <a:spLocks noGrp="1"/>
          </p:cNvSpPr>
          <p:nvPr>
            <p:ph idx="1"/>
          </p:nvPr>
        </p:nvSpPr>
        <p:spPr>
          <a:xfrm>
            <a:off x="10886" y="1143000"/>
            <a:ext cx="5334000" cy="4114800"/>
          </a:xfrm>
        </p:spPr>
        <p:txBody>
          <a:bodyPr/>
          <a:lstStyle/>
          <a:p>
            <a:pPr>
              <a:defRPr/>
            </a:pPr>
            <a:r>
              <a:rPr lang="en-US" dirty="0" err="1"/>
              <a:t>Một</a:t>
            </a:r>
            <a:r>
              <a:rPr lang="en-US" dirty="0"/>
              <a:t> </a:t>
            </a:r>
            <a:r>
              <a:rPr lang="en-US" dirty="0" err="1"/>
              <a:t>dạng</a:t>
            </a:r>
            <a:r>
              <a:rPr lang="en-US" dirty="0"/>
              <a:t> </a:t>
            </a:r>
            <a:r>
              <a:rPr lang="en-US" dirty="0" err="1"/>
              <a:t>bô</a:t>
            </a:r>
            <a:r>
              <a:rPr lang="en-US" dirty="0"/>
              <a:t>̉ sung cơ </a:t>
            </a:r>
            <a:r>
              <a:rPr lang="en-US" dirty="0" err="1"/>
              <a:t>chê</a:t>
            </a:r>
            <a:r>
              <a:rPr lang="en-US" dirty="0"/>
              <a:t>́ </a:t>
            </a:r>
            <a:r>
              <a:rPr lang="en-US" dirty="0" err="1"/>
              <a:t>suy</a:t>
            </a:r>
            <a:r>
              <a:rPr lang="en-US" dirty="0"/>
              <a:t> </a:t>
            </a:r>
            <a:r>
              <a:rPr lang="en-US" dirty="0" err="1"/>
              <a:t>diễn</a:t>
            </a:r>
            <a:r>
              <a:rPr lang="en-US" dirty="0"/>
              <a:t> </a:t>
            </a:r>
            <a:r>
              <a:rPr lang="en-US" dirty="0" err="1"/>
              <a:t>vào</a:t>
            </a:r>
            <a:r>
              <a:rPr lang="en-US" dirty="0"/>
              <a:t> cơ </a:t>
            </a:r>
            <a:r>
              <a:rPr lang="en-US" dirty="0" err="1"/>
              <a:t>sơ</a:t>
            </a:r>
            <a:r>
              <a:rPr lang="en-US" dirty="0"/>
              <a:t>̉ tri </a:t>
            </a:r>
            <a:r>
              <a:rPr lang="en-US" dirty="0" err="1"/>
              <a:t>thức</a:t>
            </a:r>
            <a:r>
              <a:rPr lang="en-US" dirty="0"/>
              <a:t> </a:t>
            </a:r>
            <a:r>
              <a:rPr lang="en-US" dirty="0" err="1"/>
              <a:t>quan</a:t>
            </a:r>
            <a:r>
              <a:rPr lang="en-US" dirty="0"/>
              <a:t> </a:t>
            </a:r>
            <a:r>
              <a:rPr lang="en-US" dirty="0" err="1"/>
              <a:t>hẹ</a:t>
            </a:r>
            <a:r>
              <a:rPr lang="en-US" dirty="0"/>
              <a:t>̂ </a:t>
            </a:r>
            <a:r>
              <a:rPr lang="en-US" dirty="0" err="1"/>
              <a:t>nói</a:t>
            </a:r>
            <a:r>
              <a:rPr lang="en-US" dirty="0"/>
              <a:t> </a:t>
            </a:r>
            <a:r>
              <a:rPr lang="en-US" dirty="0" err="1"/>
              <a:t>trên</a:t>
            </a:r>
            <a:r>
              <a:rPr lang="en-US" dirty="0"/>
              <a:t>, </a:t>
            </a:r>
            <a:r>
              <a:rPr lang="en-US" dirty="0" err="1"/>
              <a:t>đó</a:t>
            </a:r>
            <a:r>
              <a:rPr lang="en-US" dirty="0"/>
              <a:t> </a:t>
            </a:r>
            <a:r>
              <a:rPr lang="en-US" dirty="0" err="1"/>
              <a:t>là</a:t>
            </a:r>
            <a:r>
              <a:rPr lang="en-US" dirty="0"/>
              <a:t>: </a:t>
            </a:r>
            <a:r>
              <a:rPr lang="en-US" b="1" dirty="0" err="1"/>
              <a:t>thừa</a:t>
            </a:r>
            <a:r>
              <a:rPr lang="en-US" b="1" dirty="0"/>
              <a:t> </a:t>
            </a:r>
            <a:r>
              <a:rPr lang="en-US" b="1" dirty="0" err="1"/>
              <a:t>kê</a:t>
            </a:r>
            <a:r>
              <a:rPr lang="en-US" b="1" dirty="0"/>
              <a:t>́ </a:t>
            </a:r>
            <a:r>
              <a:rPr lang="en-US" b="1" dirty="0" err="1"/>
              <a:t>thuộc</a:t>
            </a:r>
            <a:r>
              <a:rPr lang="en-US" b="1" dirty="0"/>
              <a:t> </a:t>
            </a:r>
            <a:r>
              <a:rPr lang="en-US" b="1" dirty="0" err="1"/>
              <a:t>tính</a:t>
            </a:r>
            <a:r>
              <a:rPr lang="en-US" dirty="0"/>
              <a:t>. </a:t>
            </a:r>
            <a:endParaRPr lang="en-GB" dirty="0"/>
          </a:p>
          <a:p>
            <a:pPr>
              <a:defRPr/>
            </a:pPr>
            <a:r>
              <a:rPr lang="en-US" dirty="0" err="1"/>
              <a:t>Thừa</a:t>
            </a:r>
            <a:r>
              <a:rPr lang="en-US" dirty="0"/>
              <a:t> </a:t>
            </a:r>
            <a:r>
              <a:rPr lang="en-US" dirty="0" err="1"/>
              <a:t>kê</a:t>
            </a:r>
            <a:r>
              <a:rPr lang="en-US" dirty="0"/>
              <a:t>́ </a:t>
            </a:r>
            <a:r>
              <a:rPr lang="en-US" dirty="0" err="1"/>
              <a:t>thuộc</a:t>
            </a:r>
            <a:r>
              <a:rPr lang="en-US" dirty="0"/>
              <a:t> </a:t>
            </a:r>
            <a:r>
              <a:rPr lang="en-US" dirty="0" err="1"/>
              <a:t>tính</a:t>
            </a:r>
            <a:r>
              <a:rPr lang="en-US" dirty="0"/>
              <a:t>: </a:t>
            </a:r>
            <a:endParaRPr lang="en-GB" dirty="0"/>
          </a:p>
          <a:p>
            <a:pPr lvl="1">
              <a:defRPr/>
            </a:pPr>
            <a:r>
              <a:rPr lang="en-US" dirty="0" err="1"/>
              <a:t>Tô</a:t>
            </a:r>
            <a:r>
              <a:rPr lang="en-US" dirty="0"/>
              <a:t>̉ </a:t>
            </a:r>
            <a:r>
              <a:rPr lang="en-US" dirty="0" err="1"/>
              <a:t>chức</a:t>
            </a:r>
            <a:r>
              <a:rPr lang="en-US" dirty="0"/>
              <a:t> </a:t>
            </a:r>
            <a:r>
              <a:rPr lang="en-US" dirty="0" err="1"/>
              <a:t>các</a:t>
            </a:r>
            <a:r>
              <a:rPr lang="en-US" dirty="0"/>
              <a:t> </a:t>
            </a:r>
            <a:r>
              <a:rPr lang="en-US" dirty="0" err="1"/>
              <a:t>đối</a:t>
            </a:r>
            <a:r>
              <a:rPr lang="en-US" dirty="0"/>
              <a:t> </a:t>
            </a:r>
            <a:r>
              <a:rPr lang="en-US" dirty="0" err="1"/>
              <a:t>tượng</a:t>
            </a:r>
            <a:r>
              <a:rPr lang="en-US" dirty="0"/>
              <a:t> </a:t>
            </a:r>
            <a:r>
              <a:rPr lang="en-US" dirty="0" err="1"/>
              <a:t>thành</a:t>
            </a:r>
            <a:r>
              <a:rPr lang="en-US" dirty="0"/>
              <a:t> </a:t>
            </a:r>
            <a:r>
              <a:rPr lang="en-US" dirty="0" err="1"/>
              <a:t>các</a:t>
            </a:r>
            <a:r>
              <a:rPr lang="en-US" dirty="0"/>
              <a:t> </a:t>
            </a:r>
            <a:r>
              <a:rPr lang="en-US" dirty="0" err="1"/>
              <a:t>lớp</a:t>
            </a:r>
            <a:r>
              <a:rPr lang="en-US" dirty="0"/>
              <a:t> (class). </a:t>
            </a:r>
            <a:endParaRPr lang="en-GB" dirty="0"/>
          </a:p>
          <a:p>
            <a:pPr lvl="1">
              <a:defRPr/>
            </a:pPr>
            <a:r>
              <a:rPr lang="en-US" dirty="0" err="1"/>
              <a:t>Các</a:t>
            </a:r>
            <a:r>
              <a:rPr lang="en-US" dirty="0"/>
              <a:t> </a:t>
            </a:r>
            <a:r>
              <a:rPr lang="en-US" dirty="0" err="1"/>
              <a:t>lớp</a:t>
            </a:r>
            <a:r>
              <a:rPr lang="en-US" dirty="0"/>
              <a:t> </a:t>
            </a:r>
            <a:r>
              <a:rPr lang="en-US" dirty="0" err="1"/>
              <a:t>được</a:t>
            </a:r>
            <a:r>
              <a:rPr lang="en-US" dirty="0"/>
              <a:t> </a:t>
            </a:r>
            <a:r>
              <a:rPr lang="en-US" dirty="0" err="1"/>
              <a:t>sắp</a:t>
            </a:r>
            <a:r>
              <a:rPr lang="en-US" dirty="0"/>
              <a:t> </a:t>
            </a:r>
            <a:r>
              <a:rPr lang="en-US" dirty="0" err="1"/>
              <a:t>xếp</a:t>
            </a:r>
            <a:r>
              <a:rPr lang="en-US" dirty="0"/>
              <a:t> </a:t>
            </a:r>
            <a:r>
              <a:rPr lang="en-US" dirty="0" err="1"/>
              <a:t>vào</a:t>
            </a:r>
            <a:r>
              <a:rPr lang="en-US" dirty="0"/>
              <a:t> </a:t>
            </a:r>
            <a:r>
              <a:rPr lang="en-US" dirty="0" err="1"/>
              <a:t>hẹ</a:t>
            </a:r>
            <a:r>
              <a:rPr lang="en-US" dirty="0"/>
              <a:t>̂ </a:t>
            </a:r>
            <a:r>
              <a:rPr lang="en-US" dirty="0" err="1"/>
              <a:t>thống</a:t>
            </a:r>
            <a:r>
              <a:rPr lang="en-US" dirty="0"/>
              <a:t> </a:t>
            </a:r>
            <a:r>
              <a:rPr lang="en-US" dirty="0" err="1"/>
              <a:t>phân</a:t>
            </a:r>
            <a:r>
              <a:rPr lang="en-US" dirty="0"/>
              <a:t> </a:t>
            </a:r>
            <a:r>
              <a:rPr lang="en-US" dirty="0" err="1"/>
              <a:t>cấp</a:t>
            </a:r>
            <a:r>
              <a:rPr lang="en-US" dirty="0"/>
              <a:t> (</a:t>
            </a:r>
            <a:r>
              <a:rPr lang="en-US" dirty="0" err="1"/>
              <a:t>hierachy</a:t>
            </a:r>
            <a:r>
              <a:rPr lang="en-US" dirty="0"/>
              <a:t>) – </a:t>
            </a:r>
            <a:r>
              <a:rPr lang="en-US" dirty="0" err="1"/>
              <a:t>có</a:t>
            </a:r>
            <a:r>
              <a:rPr lang="en-US" dirty="0"/>
              <a:t> </a:t>
            </a:r>
            <a:r>
              <a:rPr lang="en-US" dirty="0" err="1"/>
              <a:t>lớp</a:t>
            </a:r>
            <a:r>
              <a:rPr lang="en-US" dirty="0"/>
              <a:t> cha (</a:t>
            </a:r>
            <a:r>
              <a:rPr lang="en-US" dirty="0" err="1"/>
              <a:t>tổng</a:t>
            </a:r>
            <a:r>
              <a:rPr lang="en-US" dirty="0"/>
              <a:t> </a:t>
            </a:r>
            <a:r>
              <a:rPr lang="en-US" dirty="0" err="1"/>
              <a:t>quát</a:t>
            </a:r>
            <a:r>
              <a:rPr lang="en-US" dirty="0"/>
              <a:t>) </a:t>
            </a:r>
            <a:r>
              <a:rPr lang="en-US" dirty="0" err="1"/>
              <a:t>và</a:t>
            </a:r>
            <a:r>
              <a:rPr lang="en-US" dirty="0"/>
              <a:t> </a:t>
            </a:r>
            <a:r>
              <a:rPr lang="en-US" dirty="0" err="1"/>
              <a:t>lớp</a:t>
            </a:r>
            <a:r>
              <a:rPr lang="en-US" dirty="0"/>
              <a:t> con (cụ </a:t>
            </a:r>
            <a:r>
              <a:rPr lang="en-US" dirty="0" err="1"/>
              <a:t>thê</a:t>
            </a:r>
            <a:r>
              <a:rPr lang="en-US" dirty="0"/>
              <a:t>̉). </a:t>
            </a:r>
            <a:endParaRPr lang="en-GB" dirty="0"/>
          </a:p>
          <a:p>
            <a:pPr marL="0" indent="0">
              <a:buFontTx/>
              <a:buNone/>
              <a:defRPr/>
            </a:pPr>
            <a:r>
              <a:rPr lang="en-US" dirty="0">
                <a:sym typeface="Symbol"/>
              </a:rPr>
              <a:t></a:t>
            </a:r>
            <a:r>
              <a:rPr lang="en-US" dirty="0"/>
              <a:t> </a:t>
            </a:r>
            <a:r>
              <a:rPr lang="en-US" dirty="0" err="1"/>
              <a:t>Các</a:t>
            </a:r>
            <a:r>
              <a:rPr lang="en-US" dirty="0"/>
              <a:t> </a:t>
            </a:r>
            <a:r>
              <a:rPr lang="en-US" dirty="0" err="1"/>
              <a:t>lớp</a:t>
            </a:r>
            <a:r>
              <a:rPr lang="en-US" dirty="0"/>
              <a:t> con </a:t>
            </a:r>
            <a:r>
              <a:rPr lang="en-US" b="1" i="1" dirty="0" err="1"/>
              <a:t>thừa</a:t>
            </a:r>
            <a:r>
              <a:rPr lang="en-US" b="1" i="1" dirty="0"/>
              <a:t> </a:t>
            </a:r>
            <a:r>
              <a:rPr lang="en-US" b="1" i="1" dirty="0" err="1"/>
              <a:t>kê</a:t>
            </a:r>
            <a:r>
              <a:rPr lang="en-US" b="1" i="1" dirty="0"/>
              <a:t>́ </a:t>
            </a:r>
            <a:r>
              <a:rPr lang="en-US" dirty="0" err="1"/>
              <a:t>các</a:t>
            </a:r>
            <a:r>
              <a:rPr lang="en-US" dirty="0"/>
              <a:t> </a:t>
            </a:r>
            <a:r>
              <a:rPr lang="en-US" dirty="0" err="1"/>
              <a:t>thuộc</a:t>
            </a:r>
            <a:r>
              <a:rPr lang="en-US" dirty="0"/>
              <a:t> </a:t>
            </a:r>
            <a:r>
              <a:rPr lang="en-US" dirty="0" err="1"/>
              <a:t>tính</a:t>
            </a:r>
            <a:r>
              <a:rPr lang="en-US" dirty="0"/>
              <a:t> </a:t>
            </a:r>
            <a:r>
              <a:rPr lang="en-US" dirty="0" err="1"/>
              <a:t>tư</a:t>
            </a:r>
            <a:r>
              <a:rPr lang="en-US" dirty="0"/>
              <a:t>̀ </a:t>
            </a:r>
            <a:r>
              <a:rPr lang="en-US" dirty="0" err="1"/>
              <a:t>lớp</a:t>
            </a:r>
            <a:r>
              <a:rPr lang="en-US" dirty="0"/>
              <a:t> cha </a:t>
            </a:r>
            <a:endParaRPr lang="en-GB" dirty="0"/>
          </a:p>
          <a:p>
            <a:pPr>
              <a:defRPr/>
            </a:pPr>
            <a:endParaRPr lang="en-US" dirty="0"/>
          </a:p>
        </p:txBody>
      </p:sp>
      <p:sp>
        <p:nvSpPr>
          <p:cNvPr id="317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84B259-F14F-495B-907F-52828407E5F3}" type="slidenum">
              <a:rPr lang="en-GB" sz="1400" smtClean="0"/>
              <a:pPr eaLnBrk="1" hangingPunct="1"/>
              <a:t>27</a:t>
            </a:fld>
            <a:endParaRPr lang="en-GB" sz="14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9288" y="1295400"/>
            <a:ext cx="3138426"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497758" y="5075237"/>
            <a:ext cx="4688114" cy="461963"/>
          </a:xfrm>
          <a:prstGeom prst="rect">
            <a:avLst/>
          </a:prstGeom>
          <a:noFill/>
        </p:spPr>
        <p:txBody>
          <a:bodyPr wrap="square">
            <a:spAutoFit/>
          </a:bodyPr>
          <a:lstStyle/>
          <a:p>
            <a:pPr>
              <a:defRPr/>
            </a:pPr>
            <a:r>
              <a:rPr lang="en-US" sz="2100" b="1" dirty="0" err="1">
                <a:latin typeface="+mn-lt"/>
              </a:rPr>
              <a:t>Hình</a:t>
            </a:r>
            <a:r>
              <a:rPr lang="en-US" sz="2100" b="1" dirty="0">
                <a:latin typeface="+mn-lt"/>
              </a:rPr>
              <a:t> 4.5. </a:t>
            </a:r>
            <a:r>
              <a:rPr lang="en-US" sz="2100" b="1" dirty="0" err="1">
                <a:latin typeface="+mn-lt"/>
              </a:rPr>
              <a:t>Một</a:t>
            </a:r>
            <a:r>
              <a:rPr lang="en-US" sz="2100" b="1" dirty="0">
                <a:latin typeface="+mn-lt"/>
              </a:rPr>
              <a:t> </a:t>
            </a:r>
            <a:r>
              <a:rPr lang="en-US" sz="2100" b="1" dirty="0" err="1">
                <a:latin typeface="+mn-lt"/>
              </a:rPr>
              <a:t>thí</a:t>
            </a:r>
            <a:r>
              <a:rPr lang="en-US" sz="2100" b="1" dirty="0">
                <a:latin typeface="+mn-lt"/>
              </a:rPr>
              <a:t> </a:t>
            </a:r>
            <a:r>
              <a:rPr lang="en-US" sz="2100" b="1" dirty="0" err="1">
                <a:latin typeface="+mn-lt"/>
              </a:rPr>
              <a:t>dụ</a:t>
            </a:r>
            <a:r>
              <a:rPr lang="en-US" sz="2100" b="1" dirty="0">
                <a:latin typeface="+mn-lt"/>
              </a:rPr>
              <a:t> </a:t>
            </a:r>
            <a:r>
              <a:rPr lang="en-US" sz="2100" b="1" dirty="0" err="1">
                <a:latin typeface="+mn-lt"/>
              </a:rPr>
              <a:t>về</a:t>
            </a:r>
            <a:r>
              <a:rPr lang="en-US" sz="2100" b="1" dirty="0">
                <a:latin typeface="+mn-lt"/>
              </a:rPr>
              <a:t> </a:t>
            </a:r>
            <a:r>
              <a:rPr lang="en-US" sz="2100" b="1" dirty="0" err="1">
                <a:latin typeface="+mn-lt"/>
              </a:rPr>
              <a:t>tính</a:t>
            </a:r>
            <a:r>
              <a:rPr lang="en-US" sz="2100" b="1" dirty="0">
                <a:latin typeface="+mn-lt"/>
              </a:rPr>
              <a:t> </a:t>
            </a:r>
            <a:r>
              <a:rPr lang="en-US" sz="2100" b="1" dirty="0" err="1">
                <a:latin typeface="+mn-lt"/>
              </a:rPr>
              <a:t>thừa</a:t>
            </a:r>
            <a:r>
              <a:rPr lang="en-US" sz="2100" b="1" dirty="0">
                <a:latin typeface="+mn-lt"/>
              </a:rPr>
              <a:t> </a:t>
            </a:r>
            <a:r>
              <a:rPr lang="en-US" sz="2100" b="1" dirty="0" err="1">
                <a:latin typeface="+mn-lt"/>
              </a:rPr>
              <a:t>kế</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609600"/>
            <a:ext cx="7772400" cy="533400"/>
          </a:xfrm>
        </p:spPr>
        <p:txBody>
          <a:bodyPr/>
          <a:lstStyle/>
          <a:p>
            <a:r>
              <a:rPr lang="en-US" sz="3200" dirty="0"/>
              <a:t>Tri </a:t>
            </a:r>
            <a:r>
              <a:rPr lang="en-US" sz="3200" dirty="0" err="1"/>
              <a:t>thức</a:t>
            </a:r>
            <a:r>
              <a:rPr lang="en-US" sz="3200" dirty="0"/>
              <a:t> </a:t>
            </a:r>
            <a:r>
              <a:rPr lang="en-US" sz="3200" dirty="0" err="1"/>
              <a:t>suy</a:t>
            </a:r>
            <a:r>
              <a:rPr lang="en-US" sz="3200" dirty="0"/>
              <a:t> </a:t>
            </a:r>
            <a:r>
              <a:rPr lang="en-US" sz="3200" dirty="0" err="1"/>
              <a:t>diễn</a:t>
            </a:r>
            <a:endParaRPr lang="en-US" sz="3200" dirty="0"/>
          </a:p>
        </p:txBody>
      </p:sp>
      <p:sp>
        <p:nvSpPr>
          <p:cNvPr id="33795" name="Content Placeholder 2"/>
          <p:cNvSpPr>
            <a:spLocks noGrp="1"/>
          </p:cNvSpPr>
          <p:nvPr>
            <p:ph idx="1"/>
          </p:nvPr>
        </p:nvSpPr>
        <p:spPr>
          <a:xfrm>
            <a:off x="685800" y="1371600"/>
            <a:ext cx="7772400" cy="4724400"/>
          </a:xfrm>
        </p:spPr>
        <p:txBody>
          <a:bodyPr/>
          <a:lstStyle/>
          <a:p>
            <a:r>
              <a:rPr lang="en-US" dirty="0" err="1"/>
              <a:t>Thừa</a:t>
            </a:r>
            <a:r>
              <a:rPr lang="en-US" dirty="0"/>
              <a:t> </a:t>
            </a:r>
            <a:r>
              <a:rPr lang="en-US" dirty="0" err="1"/>
              <a:t>kê</a:t>
            </a:r>
            <a:r>
              <a:rPr lang="en-US" dirty="0"/>
              <a:t>́ </a:t>
            </a:r>
            <a:r>
              <a:rPr lang="en-US" dirty="0" err="1"/>
              <a:t>thuộc</a:t>
            </a:r>
            <a:r>
              <a:rPr lang="en-US" dirty="0"/>
              <a:t> </a:t>
            </a:r>
            <a:r>
              <a:rPr lang="en-US" dirty="0" err="1"/>
              <a:t>tính</a:t>
            </a:r>
            <a:r>
              <a:rPr lang="en-US" dirty="0"/>
              <a:t> </a:t>
            </a:r>
            <a:r>
              <a:rPr lang="en-US" dirty="0" err="1"/>
              <a:t>nêu</a:t>
            </a:r>
            <a:r>
              <a:rPr lang="en-US" dirty="0"/>
              <a:t> </a:t>
            </a:r>
            <a:r>
              <a:rPr lang="en-US" dirty="0" err="1"/>
              <a:t>trên</a:t>
            </a:r>
            <a:r>
              <a:rPr lang="en-US" dirty="0"/>
              <a:t> </a:t>
            </a:r>
            <a:r>
              <a:rPr lang="en-US" dirty="0" err="1"/>
              <a:t>cũng</a:t>
            </a:r>
            <a:r>
              <a:rPr lang="en-US" dirty="0"/>
              <a:t> </a:t>
            </a:r>
            <a:r>
              <a:rPr lang="en-US" dirty="0" err="1"/>
              <a:t>là</a:t>
            </a:r>
            <a:r>
              <a:rPr lang="en-US" dirty="0"/>
              <a:t> 1 </a:t>
            </a:r>
            <a:r>
              <a:rPr lang="en-US" dirty="0" err="1"/>
              <a:t>dạng</a:t>
            </a:r>
            <a:r>
              <a:rPr lang="en-US" dirty="0"/>
              <a:t> </a:t>
            </a:r>
            <a:r>
              <a:rPr lang="en-US" dirty="0" err="1"/>
              <a:t>suy</a:t>
            </a:r>
            <a:r>
              <a:rPr lang="en-US" dirty="0"/>
              <a:t> </a:t>
            </a:r>
            <a:r>
              <a:rPr lang="en-US" dirty="0" err="1"/>
              <a:t>diễn</a:t>
            </a:r>
            <a:endParaRPr lang="en-US" dirty="0"/>
          </a:p>
          <a:p>
            <a:r>
              <a:rPr lang="en-US" dirty="0"/>
              <a:t>Logic </a:t>
            </a:r>
            <a:r>
              <a:rPr lang="en-US" dirty="0" err="1"/>
              <a:t>truyền</a:t>
            </a:r>
            <a:r>
              <a:rPr lang="en-US" dirty="0"/>
              <a:t> </a:t>
            </a:r>
            <a:r>
              <a:rPr lang="en-US" dirty="0" err="1"/>
              <a:t>thống</a:t>
            </a:r>
            <a:r>
              <a:rPr lang="en-US" dirty="0"/>
              <a:t>: </a:t>
            </a:r>
            <a:r>
              <a:rPr lang="en-US" dirty="0" err="1"/>
              <a:t>cung</a:t>
            </a:r>
            <a:r>
              <a:rPr lang="en-US" dirty="0"/>
              <a:t> </a:t>
            </a:r>
            <a:r>
              <a:rPr lang="en-US" dirty="0" err="1"/>
              <a:t>cấp</a:t>
            </a:r>
            <a:r>
              <a:rPr lang="en-US" dirty="0"/>
              <a:t> </a:t>
            </a:r>
            <a:r>
              <a:rPr lang="en-US" dirty="0" err="1"/>
              <a:t>dạng</a:t>
            </a:r>
            <a:r>
              <a:rPr lang="en-US" dirty="0"/>
              <a:t> </a:t>
            </a:r>
            <a:r>
              <a:rPr lang="en-US" dirty="0" err="1"/>
              <a:t>suy</a:t>
            </a:r>
            <a:r>
              <a:rPr lang="en-US" dirty="0"/>
              <a:t> </a:t>
            </a:r>
            <a:r>
              <a:rPr lang="en-US" dirty="0" err="1"/>
              <a:t>diễn</a:t>
            </a:r>
            <a:r>
              <a:rPr lang="en-US" dirty="0"/>
              <a:t> </a:t>
            </a:r>
            <a:r>
              <a:rPr lang="en-US" dirty="0" err="1"/>
              <a:t>mạnh</a:t>
            </a:r>
            <a:r>
              <a:rPr lang="en-US" dirty="0"/>
              <a:t> </a:t>
            </a:r>
            <a:r>
              <a:rPr lang="en-US" dirty="0" err="1"/>
              <a:t>hơn</a:t>
            </a:r>
            <a:endParaRPr lang="en-US" dirty="0"/>
          </a:p>
          <a:p>
            <a:r>
              <a:rPr lang="en-US" dirty="0"/>
              <a:t>Tri </a:t>
            </a:r>
            <a:r>
              <a:rPr lang="en-US" dirty="0" err="1"/>
              <a:t>thức</a:t>
            </a:r>
            <a:r>
              <a:rPr lang="en-US" dirty="0"/>
              <a:t> </a:t>
            </a:r>
            <a:r>
              <a:rPr lang="en-US" dirty="0" err="1"/>
              <a:t>suy</a:t>
            </a:r>
            <a:r>
              <a:rPr lang="en-US" dirty="0"/>
              <a:t> </a:t>
            </a:r>
            <a:r>
              <a:rPr lang="en-US" dirty="0" err="1"/>
              <a:t>diễn</a:t>
            </a:r>
            <a:r>
              <a:rPr lang="en-US" dirty="0"/>
              <a:t>: </a:t>
            </a:r>
            <a:r>
              <a:rPr lang="en-US" dirty="0" err="1"/>
              <a:t>cần</a:t>
            </a:r>
            <a:r>
              <a:rPr lang="en-US" dirty="0"/>
              <a:t> </a:t>
            </a:r>
            <a:r>
              <a:rPr lang="en-US" b="1" i="1" dirty="0" err="1"/>
              <a:t>thu</a:t>
            </a:r>
            <a:r>
              <a:rPr lang="en-US" b="1" i="1" dirty="0"/>
              <a:t>̉ </a:t>
            </a:r>
            <a:r>
              <a:rPr lang="en-US" b="1" i="1" dirty="0" err="1"/>
              <a:t>tục</a:t>
            </a:r>
            <a:r>
              <a:rPr lang="en-US" b="1" i="1" dirty="0"/>
              <a:t> </a:t>
            </a:r>
            <a:r>
              <a:rPr lang="en-US" b="1" i="1" dirty="0" err="1"/>
              <a:t>suy</a:t>
            </a:r>
            <a:r>
              <a:rPr lang="en-US" b="1" i="1" dirty="0"/>
              <a:t> </a:t>
            </a:r>
            <a:r>
              <a:rPr lang="en-US" b="1" i="1" dirty="0" err="1"/>
              <a:t>diễn</a:t>
            </a:r>
            <a:r>
              <a:rPr lang="en-US" b="1" i="1" dirty="0"/>
              <a:t> </a:t>
            </a:r>
            <a:r>
              <a:rPr lang="en-US" dirty="0"/>
              <a:t>(reasoning procedure) </a:t>
            </a:r>
            <a:endParaRPr lang="en-GB" dirty="0"/>
          </a:p>
          <a:p>
            <a:r>
              <a:rPr lang="en-US" dirty="0"/>
              <a:t>Thủ </a:t>
            </a:r>
            <a:r>
              <a:rPr lang="en-US" dirty="0" err="1"/>
              <a:t>tục</a:t>
            </a:r>
            <a:r>
              <a:rPr lang="en-US" dirty="0"/>
              <a:t> </a:t>
            </a:r>
            <a:r>
              <a:rPr lang="en-US" dirty="0" err="1"/>
              <a:t>suy</a:t>
            </a:r>
            <a:r>
              <a:rPr lang="en-US" dirty="0"/>
              <a:t> </a:t>
            </a:r>
            <a:r>
              <a:rPr lang="en-US" dirty="0" err="1"/>
              <a:t>diễn</a:t>
            </a:r>
            <a:r>
              <a:rPr lang="en-US" dirty="0"/>
              <a:t>: </a:t>
            </a:r>
            <a:r>
              <a:rPr lang="en-US" dirty="0" err="1"/>
              <a:t>nhiều</a:t>
            </a:r>
            <a:r>
              <a:rPr lang="en-US" dirty="0"/>
              <a:t> </a:t>
            </a:r>
            <a:r>
              <a:rPr lang="en-US" dirty="0" err="1"/>
              <a:t>dạng</a:t>
            </a:r>
            <a:endParaRPr lang="en-GB" dirty="0"/>
          </a:p>
          <a:p>
            <a:pPr lvl="1"/>
            <a:r>
              <a:rPr lang="en-US" sz="2200" dirty="0"/>
              <a:t>Forward (</a:t>
            </a:r>
            <a:r>
              <a:rPr lang="en-US" sz="2200" dirty="0" err="1"/>
              <a:t>tiến</a:t>
            </a:r>
            <a:r>
              <a:rPr lang="en-US" sz="2200" dirty="0"/>
              <a:t>): </a:t>
            </a:r>
            <a:r>
              <a:rPr lang="en-US" sz="2200" dirty="0" err="1"/>
              <a:t>sư</a:t>
            </a:r>
            <a:r>
              <a:rPr lang="en-US" sz="2200" dirty="0"/>
              <a:t>̣ </a:t>
            </a:r>
            <a:r>
              <a:rPr lang="en-US" sz="2200" dirty="0" err="1"/>
              <a:t>kiện</a:t>
            </a:r>
            <a:r>
              <a:rPr lang="en-US" sz="2200" dirty="0"/>
              <a:t> </a:t>
            </a:r>
            <a:r>
              <a:rPr lang="en-US" sz="2200" dirty="0">
                <a:sym typeface="Wingdings" pitchFamily="2" charset="2"/>
              </a:rPr>
              <a:t> </a:t>
            </a:r>
            <a:r>
              <a:rPr lang="en-US" sz="2200" dirty="0" err="1"/>
              <a:t>kết</a:t>
            </a:r>
            <a:r>
              <a:rPr lang="en-US" sz="2200" dirty="0"/>
              <a:t> </a:t>
            </a:r>
            <a:r>
              <a:rPr lang="en-US" sz="2200" dirty="0" err="1"/>
              <a:t>luận</a:t>
            </a:r>
            <a:endParaRPr lang="en-US" sz="2200" dirty="0"/>
          </a:p>
          <a:p>
            <a:pPr lvl="1"/>
            <a:r>
              <a:rPr lang="en-US" sz="2200" dirty="0"/>
              <a:t>Backward (</a:t>
            </a:r>
            <a:r>
              <a:rPr lang="en-US" sz="2200" dirty="0" err="1"/>
              <a:t>lùi</a:t>
            </a:r>
            <a:r>
              <a:rPr lang="en-US" sz="2200" dirty="0"/>
              <a:t>): </a:t>
            </a:r>
            <a:r>
              <a:rPr lang="en-US" sz="2200" dirty="0" err="1"/>
              <a:t>kết</a:t>
            </a:r>
            <a:r>
              <a:rPr lang="en-US" sz="2200" dirty="0"/>
              <a:t> </a:t>
            </a:r>
            <a:r>
              <a:rPr lang="en-US" sz="2200" dirty="0" err="1"/>
              <a:t>luận</a:t>
            </a:r>
            <a:r>
              <a:rPr lang="en-US" sz="2200" dirty="0"/>
              <a:t> </a:t>
            </a:r>
            <a:r>
              <a:rPr lang="en-US" sz="2200" dirty="0">
                <a:sym typeface="Wingdings" pitchFamily="2" charset="2"/>
              </a:rPr>
              <a:t> </a:t>
            </a:r>
            <a:r>
              <a:rPr lang="en-US" sz="2200" dirty="0" err="1"/>
              <a:t>sư</a:t>
            </a:r>
            <a:r>
              <a:rPr lang="en-US" sz="2200" dirty="0"/>
              <a:t>̣ </a:t>
            </a:r>
            <a:r>
              <a:rPr lang="en-US" sz="2200" dirty="0" err="1"/>
              <a:t>kiện</a:t>
            </a:r>
            <a:r>
              <a:rPr lang="en-US" sz="2200" dirty="0"/>
              <a:t> </a:t>
            </a:r>
            <a:r>
              <a:rPr lang="en-US" sz="2200" dirty="0" err="1"/>
              <a:t>đã</a:t>
            </a:r>
            <a:r>
              <a:rPr lang="en-US" sz="2200" dirty="0"/>
              <a:t> </a:t>
            </a:r>
            <a:r>
              <a:rPr lang="en-US" sz="2200" dirty="0" err="1"/>
              <a:t>cho</a:t>
            </a:r>
            <a:endParaRPr lang="en-GB" sz="2200" dirty="0"/>
          </a:p>
          <a:p>
            <a:pPr lvl="1"/>
            <a:r>
              <a:rPr lang="en-US" sz="2200" dirty="0"/>
              <a:t>Thủ </a:t>
            </a:r>
            <a:r>
              <a:rPr lang="en-US" sz="2200" dirty="0" err="1"/>
              <a:t>tục</a:t>
            </a:r>
            <a:r>
              <a:rPr lang="en-US" sz="2200" dirty="0"/>
              <a:t> </a:t>
            </a:r>
            <a:r>
              <a:rPr lang="en-US" sz="2200" dirty="0" err="1"/>
              <a:t>thường</a:t>
            </a:r>
            <a:r>
              <a:rPr lang="en-US" sz="2200" dirty="0"/>
              <a:t> </a:t>
            </a:r>
            <a:r>
              <a:rPr lang="en-US" sz="2200" dirty="0" err="1"/>
              <a:t>dùng</a:t>
            </a:r>
            <a:r>
              <a:rPr lang="en-US" sz="2200" dirty="0"/>
              <a:t> </a:t>
            </a:r>
            <a:r>
              <a:rPr lang="en-US" sz="2200" dirty="0" err="1"/>
              <a:t>để</a:t>
            </a:r>
            <a:r>
              <a:rPr lang="en-US" sz="2200" dirty="0"/>
              <a:t> </a:t>
            </a:r>
            <a:r>
              <a:rPr lang="en-US" sz="2200" dirty="0" err="1"/>
              <a:t>suy</a:t>
            </a:r>
            <a:r>
              <a:rPr lang="en-US" sz="2200" dirty="0"/>
              <a:t> </a:t>
            </a:r>
            <a:r>
              <a:rPr lang="en-US" sz="2200" dirty="0" err="1"/>
              <a:t>diễn</a:t>
            </a:r>
            <a:r>
              <a:rPr lang="en-US" sz="2200" dirty="0"/>
              <a:t>:  </a:t>
            </a:r>
            <a:r>
              <a:rPr lang="en-US" sz="2200" dirty="0" err="1"/>
              <a:t>hợp</a:t>
            </a:r>
            <a:r>
              <a:rPr lang="en-US" sz="2200" dirty="0"/>
              <a:t> </a:t>
            </a:r>
            <a:r>
              <a:rPr lang="en-US" sz="2200" dirty="0" err="1"/>
              <a:t>giải</a:t>
            </a:r>
            <a:r>
              <a:rPr lang="en-US" sz="2200" dirty="0"/>
              <a:t> (resolution)</a:t>
            </a:r>
            <a:endParaRPr lang="en-GB" sz="2200" dirty="0"/>
          </a:p>
          <a:p>
            <a:endParaRPr lang="en-US" dirty="0"/>
          </a:p>
        </p:txBody>
      </p:sp>
      <p:sp>
        <p:nvSpPr>
          <p:cNvPr id="337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3AA9736-4A27-496B-8C01-059A46DBB32A}" type="slidenum">
              <a:rPr lang="en-GB" sz="1400" smtClean="0"/>
              <a:pPr eaLnBrk="1" hangingPunct="1"/>
              <a:t>28</a:t>
            </a:fld>
            <a:endParaRPr lang="en-GB"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304800"/>
            <a:ext cx="7772400" cy="609600"/>
          </a:xfrm>
        </p:spPr>
        <p:txBody>
          <a:bodyPr/>
          <a:lstStyle/>
          <a:p>
            <a:r>
              <a:rPr lang="en-US" sz="3200" dirty="0"/>
              <a:t>Tri </a:t>
            </a:r>
            <a:r>
              <a:rPr lang="en-US" sz="3200" dirty="0" err="1"/>
              <a:t>thức</a:t>
            </a:r>
            <a:r>
              <a:rPr lang="en-US" sz="3200" dirty="0"/>
              <a:t> </a:t>
            </a:r>
            <a:r>
              <a:rPr lang="en-US" sz="3200" dirty="0" err="1"/>
              <a:t>thủ</a:t>
            </a:r>
            <a:r>
              <a:rPr lang="en-US" sz="3200" dirty="0"/>
              <a:t> </a:t>
            </a:r>
            <a:r>
              <a:rPr lang="en-US" sz="3200" dirty="0" err="1"/>
              <a:t>tục</a:t>
            </a:r>
            <a:endParaRPr lang="en-US" sz="3200" dirty="0"/>
          </a:p>
        </p:txBody>
      </p:sp>
      <p:sp>
        <p:nvSpPr>
          <p:cNvPr id="3" name="Content Placeholder 2"/>
          <p:cNvSpPr>
            <a:spLocks noGrp="1"/>
          </p:cNvSpPr>
          <p:nvPr>
            <p:ph idx="1"/>
          </p:nvPr>
        </p:nvSpPr>
        <p:spPr>
          <a:xfrm>
            <a:off x="685800" y="1143000"/>
            <a:ext cx="8001000" cy="4572000"/>
          </a:xfrm>
        </p:spPr>
        <p:txBody>
          <a:bodyPr/>
          <a:lstStyle/>
          <a:p>
            <a:pPr>
              <a:defRPr/>
            </a:pPr>
            <a:r>
              <a:rPr lang="en-US" dirty="0"/>
              <a:t>Tri </a:t>
            </a:r>
            <a:r>
              <a:rPr lang="en-US" dirty="0" err="1"/>
              <a:t>thức</a:t>
            </a:r>
            <a:r>
              <a:rPr lang="en-US" dirty="0"/>
              <a:t> </a:t>
            </a:r>
            <a:r>
              <a:rPr lang="en-US" dirty="0" err="1"/>
              <a:t>khai</a:t>
            </a:r>
            <a:r>
              <a:rPr lang="en-US" dirty="0"/>
              <a:t> </a:t>
            </a:r>
            <a:r>
              <a:rPr lang="en-US" dirty="0" err="1"/>
              <a:t>báo</a:t>
            </a:r>
            <a:r>
              <a:rPr lang="en-US" dirty="0"/>
              <a:t> (declarative knowledge) </a:t>
            </a:r>
            <a:r>
              <a:rPr lang="en-US" dirty="0" err="1"/>
              <a:t>có</a:t>
            </a:r>
            <a:r>
              <a:rPr lang="en-US" dirty="0"/>
              <a:t> </a:t>
            </a:r>
            <a:r>
              <a:rPr lang="en-US" dirty="0" err="1"/>
              <a:t>tính</a:t>
            </a:r>
            <a:r>
              <a:rPr lang="en-US" dirty="0"/>
              <a:t> </a:t>
            </a:r>
            <a:r>
              <a:rPr lang="en-US" dirty="0" err="1"/>
              <a:t>chất</a:t>
            </a:r>
            <a:r>
              <a:rPr lang="en-US" dirty="0"/>
              <a:t> </a:t>
            </a:r>
            <a:r>
              <a:rPr lang="en-US" dirty="0" err="1"/>
              <a:t>tĩnh</a:t>
            </a:r>
            <a:r>
              <a:rPr lang="en-US" dirty="0"/>
              <a:t>.</a:t>
            </a:r>
            <a:endParaRPr lang="en-GB" dirty="0"/>
          </a:p>
          <a:p>
            <a:pPr>
              <a:defRPr/>
            </a:pPr>
            <a:r>
              <a:rPr lang="en-US" dirty="0" err="1"/>
              <a:t>Một</a:t>
            </a:r>
            <a:r>
              <a:rPr lang="en-US" dirty="0"/>
              <a:t> </a:t>
            </a:r>
            <a:r>
              <a:rPr lang="en-US" dirty="0" err="1"/>
              <a:t>dạng</a:t>
            </a:r>
            <a:r>
              <a:rPr lang="en-US" dirty="0"/>
              <a:t> tri </a:t>
            </a:r>
            <a:r>
              <a:rPr lang="en-US" dirty="0" err="1"/>
              <a:t>thức</a:t>
            </a:r>
            <a:r>
              <a:rPr lang="en-US" dirty="0"/>
              <a:t> </a:t>
            </a:r>
            <a:r>
              <a:rPr lang="en-US" dirty="0" err="1"/>
              <a:t>khác</a:t>
            </a:r>
            <a:r>
              <a:rPr lang="en-US" dirty="0"/>
              <a:t>: chỉ </a:t>
            </a:r>
            <a:r>
              <a:rPr lang="en-US" dirty="0" err="1"/>
              <a:t>ra</a:t>
            </a:r>
            <a:r>
              <a:rPr lang="en-US" dirty="0"/>
              <a:t> </a:t>
            </a:r>
            <a:r>
              <a:rPr lang="en-US" dirty="0" err="1"/>
              <a:t>hành</a:t>
            </a:r>
            <a:r>
              <a:rPr lang="en-US" dirty="0"/>
              <a:t> </a:t>
            </a:r>
            <a:r>
              <a:rPr lang="en-US" dirty="0" err="1"/>
              <a:t>động</a:t>
            </a:r>
            <a:r>
              <a:rPr lang="en-US" dirty="0"/>
              <a:t> </a:t>
            </a:r>
            <a:r>
              <a:rPr lang="en-US" dirty="0" err="1"/>
              <a:t>được</a:t>
            </a:r>
            <a:r>
              <a:rPr lang="en-US" dirty="0"/>
              <a:t> </a:t>
            </a:r>
            <a:r>
              <a:rPr lang="en-US" dirty="0" err="1"/>
              <a:t>thi</a:t>
            </a:r>
            <a:r>
              <a:rPr lang="en-US" dirty="0"/>
              <a:t> </a:t>
            </a:r>
            <a:r>
              <a:rPr lang="en-US" dirty="0" err="1"/>
              <a:t>hành</a:t>
            </a:r>
            <a:r>
              <a:rPr lang="en-US" dirty="0"/>
              <a:t> </a:t>
            </a:r>
            <a:r>
              <a:rPr lang="en-US" dirty="0" err="1"/>
              <a:t>khi</a:t>
            </a:r>
            <a:r>
              <a:rPr lang="en-US" dirty="0"/>
              <a:t> </a:t>
            </a:r>
            <a:r>
              <a:rPr lang="en-US" dirty="0" err="1"/>
              <a:t>điều</a:t>
            </a:r>
            <a:r>
              <a:rPr lang="en-US" dirty="0"/>
              <a:t> </a:t>
            </a:r>
            <a:r>
              <a:rPr lang="en-US" dirty="0" err="1"/>
              <a:t>kiện</a:t>
            </a:r>
            <a:r>
              <a:rPr lang="en-US" dirty="0"/>
              <a:t> </a:t>
            </a:r>
            <a:r>
              <a:rPr lang="en-US" dirty="0" err="1"/>
              <a:t>nào</a:t>
            </a:r>
            <a:r>
              <a:rPr lang="en-US" dirty="0"/>
              <a:t> </a:t>
            </a:r>
            <a:r>
              <a:rPr lang="en-US" dirty="0" err="1"/>
              <a:t>đó</a:t>
            </a:r>
            <a:r>
              <a:rPr lang="en-US" dirty="0"/>
              <a:t> </a:t>
            </a:r>
            <a:r>
              <a:rPr lang="en-US" dirty="0" err="1"/>
              <a:t>thỏa</a:t>
            </a:r>
            <a:r>
              <a:rPr lang="en-US" dirty="0"/>
              <a:t>, </a:t>
            </a:r>
            <a:r>
              <a:rPr lang="en-US" dirty="0" err="1"/>
              <a:t>đó</a:t>
            </a:r>
            <a:r>
              <a:rPr lang="en-US" dirty="0"/>
              <a:t> </a:t>
            </a:r>
            <a:r>
              <a:rPr lang="en-US" dirty="0" err="1"/>
              <a:t>là</a:t>
            </a:r>
            <a:r>
              <a:rPr lang="en-US" dirty="0"/>
              <a:t> </a:t>
            </a:r>
            <a:r>
              <a:rPr lang="en-US" i="1" dirty="0"/>
              <a:t>tri </a:t>
            </a:r>
            <a:r>
              <a:rPr lang="en-US" i="1" dirty="0" err="1"/>
              <a:t>thức</a:t>
            </a:r>
            <a:r>
              <a:rPr lang="en-US" i="1" dirty="0"/>
              <a:t> </a:t>
            </a:r>
            <a:r>
              <a:rPr lang="en-US" i="1" dirty="0" err="1"/>
              <a:t>thu</a:t>
            </a:r>
            <a:r>
              <a:rPr lang="en-US" i="1" dirty="0"/>
              <a:t>̉ </a:t>
            </a:r>
            <a:r>
              <a:rPr lang="en-US" i="1" dirty="0" err="1"/>
              <a:t>tục</a:t>
            </a:r>
            <a:r>
              <a:rPr lang="en-US" dirty="0"/>
              <a:t> (procedural knowledge) </a:t>
            </a:r>
            <a:endParaRPr lang="en-GB" dirty="0"/>
          </a:p>
          <a:p>
            <a:pPr>
              <a:defRPr/>
            </a:pPr>
            <a:r>
              <a:rPr lang="en-US" dirty="0" err="1"/>
              <a:t>Cách</a:t>
            </a:r>
            <a:r>
              <a:rPr lang="en-US" dirty="0"/>
              <a:t> </a:t>
            </a:r>
            <a:r>
              <a:rPr lang="en-US" dirty="0" err="1"/>
              <a:t>biểu</a:t>
            </a:r>
            <a:r>
              <a:rPr lang="en-US" dirty="0"/>
              <a:t> </a:t>
            </a:r>
            <a:r>
              <a:rPr lang="en-US" dirty="0" err="1"/>
              <a:t>diễn</a:t>
            </a:r>
            <a:r>
              <a:rPr lang="en-US" dirty="0"/>
              <a:t> </a:t>
            </a:r>
            <a:r>
              <a:rPr lang="en-US" dirty="0" err="1"/>
              <a:t>trong</a:t>
            </a:r>
            <a:r>
              <a:rPr lang="en-US" dirty="0"/>
              <a:t> </a:t>
            </a:r>
            <a:r>
              <a:rPr lang="en-US" dirty="0" err="1"/>
              <a:t>chương</a:t>
            </a:r>
            <a:r>
              <a:rPr lang="en-US" dirty="0"/>
              <a:t> </a:t>
            </a:r>
            <a:r>
              <a:rPr lang="en-US" dirty="0" err="1"/>
              <a:t>trình</a:t>
            </a:r>
            <a:endParaRPr lang="en-GB" dirty="0"/>
          </a:p>
          <a:p>
            <a:pPr lvl="1">
              <a:defRPr/>
            </a:pPr>
            <a:r>
              <a:rPr lang="en-US" sz="2200" b="1" dirty="0" err="1"/>
              <a:t>Vi</a:t>
            </a:r>
            <a:r>
              <a:rPr lang="en-US" sz="2200" dirty="0" err="1"/>
              <a:t>ế</a:t>
            </a:r>
            <a:r>
              <a:rPr lang="en-US" sz="2200" b="1" dirty="0" err="1"/>
              <a:t>t</a:t>
            </a:r>
            <a:r>
              <a:rPr lang="en-US" sz="2200" b="1" dirty="0"/>
              <a:t> </a:t>
            </a:r>
            <a:r>
              <a:rPr lang="en-US" sz="2200" b="1" dirty="0" err="1"/>
              <a:t>b</a:t>
            </a:r>
            <a:r>
              <a:rPr lang="en-US" sz="2200" dirty="0" err="1"/>
              <a:t>ằ</a:t>
            </a:r>
            <a:r>
              <a:rPr lang="en-US" sz="2200" b="1" dirty="0" err="1"/>
              <a:t>ng</a:t>
            </a:r>
            <a:r>
              <a:rPr lang="en-US" sz="2200" b="1" dirty="0"/>
              <a:t> </a:t>
            </a:r>
            <a:r>
              <a:rPr lang="en-US" sz="2200" b="1" dirty="0" err="1"/>
              <a:t>các</a:t>
            </a:r>
            <a:r>
              <a:rPr lang="en-US" sz="2200" b="1" dirty="0"/>
              <a:t> </a:t>
            </a:r>
            <a:r>
              <a:rPr lang="en-US" sz="2200" b="1" dirty="0" err="1"/>
              <a:t>Ngôn</a:t>
            </a:r>
            <a:r>
              <a:rPr lang="en-US" sz="2200" b="1" dirty="0"/>
              <a:t> </a:t>
            </a:r>
            <a:r>
              <a:rPr lang="en-US" sz="2200" b="1" dirty="0" err="1"/>
              <a:t>Ngữ</a:t>
            </a:r>
            <a:r>
              <a:rPr lang="en-US" sz="2200" b="1" dirty="0"/>
              <a:t> </a:t>
            </a:r>
            <a:r>
              <a:rPr lang="en-US" sz="2200" b="1" dirty="0" err="1"/>
              <a:t>Lập</a:t>
            </a:r>
            <a:r>
              <a:rPr lang="en-US" sz="2200" b="1" dirty="0"/>
              <a:t> </a:t>
            </a:r>
            <a:r>
              <a:rPr lang="en-US" sz="2200" b="1" dirty="0" err="1"/>
              <a:t>Trình</a:t>
            </a:r>
            <a:r>
              <a:rPr lang="en-US" sz="2200" b="1" dirty="0"/>
              <a:t> (</a:t>
            </a:r>
            <a:r>
              <a:rPr lang="en-US" sz="2200" b="1" dirty="0" err="1"/>
              <a:t>Ví</a:t>
            </a:r>
            <a:r>
              <a:rPr lang="en-US" sz="2200" b="1" dirty="0"/>
              <a:t> </a:t>
            </a:r>
            <a:r>
              <a:rPr lang="en-US" sz="2200" b="1" dirty="0" err="1"/>
              <a:t>Dụ</a:t>
            </a:r>
            <a:r>
              <a:rPr lang="en-US" sz="2200" b="1" dirty="0"/>
              <a:t> LISP hay Prolog) </a:t>
            </a:r>
            <a:endParaRPr lang="en-GB" sz="2200" dirty="0"/>
          </a:p>
          <a:p>
            <a:pPr marL="0" indent="0">
              <a:buFontTx/>
              <a:buNone/>
              <a:defRPr/>
            </a:pPr>
            <a:r>
              <a:rPr lang="en-US" dirty="0"/>
              <a:t>	⇒ </a:t>
            </a:r>
            <a:r>
              <a:rPr lang="en-US" b="1" i="1" dirty="0" err="1"/>
              <a:t>Máy</a:t>
            </a:r>
            <a:r>
              <a:rPr lang="en-US" b="1" i="1" dirty="0"/>
              <a:t>  </a:t>
            </a:r>
            <a:r>
              <a:rPr lang="en-US" b="1" i="1" dirty="0" err="1"/>
              <a:t>tính</a:t>
            </a:r>
            <a:r>
              <a:rPr lang="en-US" b="1" i="1" dirty="0"/>
              <a:t> sẽ </a:t>
            </a:r>
            <a:r>
              <a:rPr lang="en-US" b="1" i="1" dirty="0" err="1"/>
              <a:t>thực</a:t>
            </a:r>
            <a:r>
              <a:rPr lang="en-US" b="1" i="1" dirty="0"/>
              <a:t> </a:t>
            </a:r>
            <a:r>
              <a:rPr lang="en-US" b="1" i="1" dirty="0" err="1"/>
              <a:t>thi</a:t>
            </a:r>
            <a:r>
              <a:rPr lang="en-US" b="1" i="1" dirty="0"/>
              <a:t> </a:t>
            </a:r>
            <a:r>
              <a:rPr lang="en-US" b="1" i="1" dirty="0" err="1"/>
              <a:t>mã</a:t>
            </a:r>
            <a:r>
              <a:rPr lang="en-US" b="1" i="1" dirty="0"/>
              <a:t> </a:t>
            </a:r>
            <a:r>
              <a:rPr lang="en-US" b="1" i="1" dirty="0" err="1"/>
              <a:t>đê</a:t>
            </a:r>
            <a:r>
              <a:rPr lang="en-US" b="1" i="1" dirty="0"/>
              <a:t>̉ </a:t>
            </a:r>
            <a:r>
              <a:rPr lang="en-US" b="1" i="1" dirty="0" err="1"/>
              <a:t>thực</a:t>
            </a:r>
            <a:r>
              <a:rPr lang="en-US" b="1" i="1" dirty="0"/>
              <a:t> </a:t>
            </a:r>
            <a:r>
              <a:rPr lang="en-US" b="1" i="1" dirty="0" err="1"/>
              <a:t>hiện</a:t>
            </a:r>
            <a:r>
              <a:rPr lang="en-US" b="1" i="1" dirty="0"/>
              <a:t> </a:t>
            </a:r>
            <a:r>
              <a:rPr lang="en-US" b="1" i="1" dirty="0" err="1"/>
              <a:t>công</a:t>
            </a:r>
            <a:r>
              <a:rPr lang="en-US" b="1" i="1" dirty="0"/>
              <a:t> </a:t>
            </a:r>
            <a:r>
              <a:rPr lang="en-US" b="1" i="1" dirty="0" err="1"/>
              <a:t>việc</a:t>
            </a:r>
            <a:r>
              <a:rPr lang="en-US" b="1" i="1" dirty="0"/>
              <a:t> </a:t>
            </a:r>
            <a:endParaRPr lang="en-GB" b="1" i="1" dirty="0"/>
          </a:p>
          <a:p>
            <a:pPr>
              <a:defRPr/>
            </a:pPr>
            <a:r>
              <a:rPr lang="en-US" dirty="0"/>
              <a:t>Tri </a:t>
            </a:r>
            <a:r>
              <a:rPr lang="en-US" dirty="0" err="1"/>
              <a:t>thức</a:t>
            </a:r>
            <a:r>
              <a:rPr lang="en-US" dirty="0"/>
              <a:t> </a:t>
            </a:r>
            <a:r>
              <a:rPr lang="en-US" dirty="0" err="1"/>
              <a:t>thu</a:t>
            </a:r>
            <a:r>
              <a:rPr lang="en-US" dirty="0"/>
              <a:t>̉ </a:t>
            </a:r>
            <a:r>
              <a:rPr lang="en-US" dirty="0" err="1"/>
              <a:t>tục</a:t>
            </a:r>
            <a:r>
              <a:rPr lang="en-US" dirty="0"/>
              <a:t>  hay </a:t>
            </a:r>
            <a:r>
              <a:rPr lang="en-US" dirty="0" err="1"/>
              <a:t>dùng</a:t>
            </a:r>
            <a:r>
              <a:rPr lang="en-US" dirty="0"/>
              <a:t> </a:t>
            </a:r>
            <a:r>
              <a:rPr lang="en-US" i="1" dirty="0" err="1"/>
              <a:t>luật</a:t>
            </a:r>
            <a:r>
              <a:rPr lang="en-US" i="1" dirty="0"/>
              <a:t> </a:t>
            </a:r>
            <a:r>
              <a:rPr lang="en-US" i="1" dirty="0" err="1"/>
              <a:t>sinh</a:t>
            </a:r>
            <a:r>
              <a:rPr lang="en-US" i="1" dirty="0"/>
              <a:t> </a:t>
            </a:r>
            <a:r>
              <a:rPr lang="en-US" dirty="0"/>
              <a:t>(production rule)</a:t>
            </a:r>
          </a:p>
          <a:p>
            <a:pPr>
              <a:defRPr/>
            </a:pPr>
            <a:endParaRPr lang="en-US" dirty="0"/>
          </a:p>
        </p:txBody>
      </p:sp>
      <p:sp>
        <p:nvSpPr>
          <p:cNvPr id="348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0D3FEB2-B82D-4E47-850C-6AF6664EDD9B}" type="slidenum">
              <a:rPr lang="en-GB" sz="1400" smtClean="0"/>
              <a:pPr eaLnBrk="1" hangingPunct="1"/>
              <a:t>29</a:t>
            </a:fld>
            <a:endParaRPr lang="en-GB"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BF58246-1F82-4ED5-A5A6-B8F50A950EE7}" type="slidenum">
              <a:rPr lang="en-GB" sz="1400" smtClean="0"/>
              <a:pPr eaLnBrk="1" hangingPunct="1"/>
              <a:t>3</a:t>
            </a:fld>
            <a:endParaRPr lang="en-GB" sz="1400"/>
          </a:p>
        </p:txBody>
      </p:sp>
      <p:sp>
        <p:nvSpPr>
          <p:cNvPr id="4099" name="Rectangle 2"/>
          <p:cNvSpPr>
            <a:spLocks noGrp="1" noChangeArrowheads="1"/>
          </p:cNvSpPr>
          <p:nvPr>
            <p:ph type="title"/>
          </p:nvPr>
        </p:nvSpPr>
        <p:spPr>
          <a:xfrm>
            <a:off x="685800" y="609600"/>
            <a:ext cx="7772400" cy="838200"/>
          </a:xfrm>
        </p:spPr>
        <p:txBody>
          <a:bodyPr/>
          <a:lstStyle/>
          <a:p>
            <a:pPr eaLnBrk="1" hangingPunct="1"/>
            <a:r>
              <a:rPr lang="en-GB"/>
              <a:t> </a:t>
            </a:r>
            <a:r>
              <a:rPr lang="en-US" sz="3200"/>
              <a:t>1. Giới thiệu về tri thức</a:t>
            </a:r>
            <a:endParaRPr lang="en-GB" sz="3200"/>
          </a:p>
        </p:txBody>
      </p:sp>
      <p:sp>
        <p:nvSpPr>
          <p:cNvPr id="4100" name="Rectangle 3"/>
          <p:cNvSpPr>
            <a:spLocks noGrp="1" noChangeArrowheads="1"/>
          </p:cNvSpPr>
          <p:nvPr>
            <p:ph type="body" idx="1"/>
          </p:nvPr>
        </p:nvSpPr>
        <p:spPr>
          <a:xfrm>
            <a:off x="533400" y="1676400"/>
            <a:ext cx="8153400" cy="4419600"/>
          </a:xfrm>
        </p:spPr>
        <p:txBody>
          <a:bodyPr/>
          <a:lstStyle/>
          <a:p>
            <a:pPr marL="533400" indent="-533400" eaLnBrk="1" hangingPunct="1">
              <a:spcBef>
                <a:spcPct val="0"/>
              </a:spcBef>
              <a:buClr>
                <a:schemeClr val="tx1"/>
              </a:buClr>
              <a:buFontTx/>
              <a:buNone/>
            </a:pPr>
            <a:r>
              <a:rPr lang="en-GB">
                <a:latin typeface="Tahoma" pitchFamily="34" charset="0"/>
              </a:rPr>
              <a:t>     Để giải những bài toán phức tạp trong lãnh vực trí tuệ nhân tạo, chúng ta cần một lượng lớn </a:t>
            </a:r>
            <a:r>
              <a:rPr lang="en-GB" i="1">
                <a:latin typeface="Tahoma" pitchFamily="34" charset="0"/>
              </a:rPr>
              <a:t>tri thức </a:t>
            </a:r>
            <a:r>
              <a:rPr lang="en-GB">
                <a:latin typeface="Tahoma" pitchFamily="34" charset="0"/>
              </a:rPr>
              <a:t>và một số </a:t>
            </a:r>
            <a:r>
              <a:rPr lang="en-GB" i="1">
                <a:latin typeface="Tahoma" pitchFamily="34" charset="0"/>
              </a:rPr>
              <a:t>cơ chế  </a:t>
            </a:r>
            <a:r>
              <a:rPr lang="en-GB">
                <a:latin typeface="Tahoma" pitchFamily="34" charset="0"/>
              </a:rPr>
              <a:t>(mechanism)</a:t>
            </a:r>
            <a:r>
              <a:rPr lang="en-GB" i="1">
                <a:latin typeface="Tahoma" pitchFamily="34" charset="0"/>
              </a:rPr>
              <a:t> </a:t>
            </a:r>
            <a:r>
              <a:rPr lang="en-GB">
                <a:latin typeface="Tahoma" pitchFamily="34" charset="0"/>
              </a:rPr>
              <a:t>để xử lý tri thức ấy và tạo ra những lời giải cho bài toán.</a:t>
            </a:r>
          </a:p>
          <a:p>
            <a:pPr marL="533400" indent="-533400" eaLnBrk="1" hangingPunct="1">
              <a:spcBef>
                <a:spcPct val="0"/>
              </a:spcBef>
              <a:buClr>
                <a:schemeClr val="tx1"/>
              </a:buClr>
              <a:buFontTx/>
              <a:buNone/>
            </a:pPr>
            <a:endParaRPr lang="en-GB">
              <a:latin typeface="Tahoma" pitchFamily="34" charset="0"/>
            </a:endParaRPr>
          </a:p>
          <a:p>
            <a:pPr marL="533400" indent="-533400" eaLnBrk="1" hangingPunct="1">
              <a:spcBef>
                <a:spcPct val="0"/>
              </a:spcBef>
              <a:buClr>
                <a:schemeClr val="tx1"/>
              </a:buClr>
              <a:buFontTx/>
              <a:buNone/>
            </a:pPr>
            <a:r>
              <a:rPr lang="en-GB">
                <a:latin typeface="Tahoma" pitchFamily="34" charset="0"/>
              </a:rPr>
              <a:t>      Có hai thực thể đáng quan tâm khi biểu diễn tri thức:</a:t>
            </a:r>
          </a:p>
          <a:p>
            <a:pPr marL="533400" indent="-533400" eaLnBrk="1" hangingPunct="1">
              <a:lnSpc>
                <a:spcPct val="50000"/>
              </a:lnSpc>
              <a:spcBef>
                <a:spcPct val="0"/>
              </a:spcBef>
              <a:buClr>
                <a:schemeClr val="tx1"/>
              </a:buClr>
              <a:buFontTx/>
              <a:buNone/>
            </a:pPr>
            <a:endParaRPr lang="en-GB">
              <a:latin typeface="Tahoma" pitchFamily="34" charset="0"/>
            </a:endParaRPr>
          </a:p>
          <a:p>
            <a:pPr marL="533400" indent="-533400" eaLnBrk="1" hangingPunct="1">
              <a:spcBef>
                <a:spcPct val="0"/>
              </a:spcBef>
              <a:spcAft>
                <a:spcPct val="50000"/>
              </a:spcAft>
              <a:buClr>
                <a:schemeClr val="tx1"/>
              </a:buClr>
              <a:buFontTx/>
              <a:buAutoNum type="arabicPeriod"/>
            </a:pPr>
            <a:r>
              <a:rPr lang="en-GB">
                <a:latin typeface="Tahoma" pitchFamily="34" charset="0"/>
              </a:rPr>
              <a:t>Các sự kiện (facts)</a:t>
            </a:r>
          </a:p>
          <a:p>
            <a:pPr marL="533400" indent="-533400" eaLnBrk="1" hangingPunct="1">
              <a:spcBef>
                <a:spcPct val="0"/>
              </a:spcBef>
              <a:spcAft>
                <a:spcPct val="50000"/>
              </a:spcAft>
              <a:buClr>
                <a:schemeClr val="tx1"/>
              </a:buClr>
              <a:buFontTx/>
              <a:buAutoNum type="arabicPeriod"/>
            </a:pPr>
            <a:r>
              <a:rPr lang="en-GB">
                <a:latin typeface="Tahoma" pitchFamily="34" charset="0"/>
              </a:rPr>
              <a:t>Các cách thức biểu diễn sự kiện (representations of facts).</a:t>
            </a:r>
            <a:endParaRPr lang="en-GB">
              <a:solidFill>
                <a:srgbClr val="0000FF"/>
              </a:solidFill>
              <a:latin typeface="Tahoma" pitchFamily="34" charset="0"/>
            </a:endParaRPr>
          </a:p>
          <a:p>
            <a:pPr marL="533400" indent="-533400" eaLnBrk="1" hangingPunct="1">
              <a:buFontTx/>
              <a:buNone/>
            </a:pPr>
            <a:endParaRPr lang="en-GB"/>
          </a:p>
          <a:p>
            <a:pPr marL="533400" indent="-533400" eaLnBrk="1" hangingPunct="1">
              <a:buFontTx/>
              <a:buAutoNum type="arabicPeriod"/>
            </a:pP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609600"/>
            <a:ext cx="7772400" cy="533400"/>
          </a:xfrm>
        </p:spPr>
        <p:txBody>
          <a:bodyPr/>
          <a:lstStyle/>
          <a:p>
            <a:r>
              <a:rPr lang="en-US" sz="2800" dirty="0" err="1"/>
              <a:t>Các</a:t>
            </a:r>
            <a:r>
              <a:rPr lang="en-US" sz="2800" dirty="0"/>
              <a:t> </a:t>
            </a:r>
            <a:r>
              <a:rPr lang="en-US" sz="2800" dirty="0" err="1"/>
              <a:t>mối</a:t>
            </a:r>
            <a:r>
              <a:rPr lang="en-US" sz="2800" dirty="0"/>
              <a:t> </a:t>
            </a:r>
            <a:r>
              <a:rPr lang="en-US" sz="2800" dirty="0" err="1"/>
              <a:t>quan</a:t>
            </a:r>
            <a:r>
              <a:rPr lang="en-US" sz="2800" dirty="0"/>
              <a:t> </a:t>
            </a:r>
            <a:r>
              <a:rPr lang="en-US" sz="2800" dirty="0" err="1"/>
              <a:t>hệ</a:t>
            </a:r>
            <a:r>
              <a:rPr lang="en-US" sz="2800" dirty="0"/>
              <a:t> </a:t>
            </a:r>
            <a:r>
              <a:rPr lang="en-US" sz="2800" dirty="0" err="1"/>
              <a:t>quan</a:t>
            </a:r>
            <a:r>
              <a:rPr lang="en-US" sz="2800" dirty="0"/>
              <a:t> </a:t>
            </a:r>
            <a:r>
              <a:rPr lang="en-US" sz="2800" dirty="0" err="1"/>
              <a:t>trọng</a:t>
            </a:r>
            <a:endParaRPr lang="en-US" sz="2800" dirty="0"/>
          </a:p>
        </p:txBody>
      </p:sp>
      <p:sp>
        <p:nvSpPr>
          <p:cNvPr id="3" name="Content Placeholder 2"/>
          <p:cNvSpPr>
            <a:spLocks noGrp="1"/>
          </p:cNvSpPr>
          <p:nvPr>
            <p:ph idx="1"/>
          </p:nvPr>
        </p:nvSpPr>
        <p:spPr>
          <a:xfrm>
            <a:off x="685800" y="1447800"/>
            <a:ext cx="7772400" cy="4648200"/>
          </a:xfrm>
        </p:spPr>
        <p:txBody>
          <a:bodyPr/>
          <a:lstStyle/>
          <a:p>
            <a:pPr marL="0" indent="0" algn="just">
              <a:buFontTx/>
              <a:buNone/>
              <a:defRPr/>
            </a:pPr>
            <a:r>
              <a:rPr lang="en-US" b="1" dirty="0"/>
              <a:t>1. Instance </a:t>
            </a:r>
            <a:endParaRPr lang="en-GB" b="1" dirty="0"/>
          </a:p>
          <a:p>
            <a:pPr algn="just">
              <a:defRPr/>
            </a:pPr>
            <a:r>
              <a:rPr lang="en-US" dirty="0"/>
              <a:t>Cho </a:t>
            </a:r>
            <a:r>
              <a:rPr lang="en-US" dirty="0" err="1"/>
              <a:t>biết</a:t>
            </a:r>
            <a:r>
              <a:rPr lang="en-US" dirty="0"/>
              <a:t> </a:t>
            </a:r>
            <a:r>
              <a:rPr lang="en-US" dirty="0" err="1"/>
              <a:t>quan</a:t>
            </a:r>
            <a:r>
              <a:rPr lang="en-US" dirty="0"/>
              <a:t> </a:t>
            </a:r>
            <a:r>
              <a:rPr lang="en-US" dirty="0" err="1"/>
              <a:t>hẹ</a:t>
            </a:r>
            <a:r>
              <a:rPr lang="en-US" dirty="0"/>
              <a:t>̂ </a:t>
            </a:r>
            <a:r>
              <a:rPr lang="en-US" dirty="0" err="1"/>
              <a:t>thành</a:t>
            </a:r>
            <a:r>
              <a:rPr lang="en-US" dirty="0"/>
              <a:t> </a:t>
            </a:r>
            <a:r>
              <a:rPr lang="en-US" dirty="0" err="1"/>
              <a:t>viên</a:t>
            </a:r>
            <a:r>
              <a:rPr lang="en-US" dirty="0"/>
              <a:t> </a:t>
            </a:r>
            <a:r>
              <a:rPr lang="en-US" dirty="0" err="1"/>
              <a:t>giữa</a:t>
            </a:r>
            <a:r>
              <a:rPr lang="en-US" dirty="0"/>
              <a:t> </a:t>
            </a:r>
            <a:r>
              <a:rPr lang="en-US" dirty="0" err="1"/>
              <a:t>đối</a:t>
            </a:r>
            <a:r>
              <a:rPr lang="en-US" dirty="0"/>
              <a:t> </a:t>
            </a:r>
            <a:r>
              <a:rPr lang="en-US" dirty="0" err="1"/>
              <a:t>tượng</a:t>
            </a:r>
            <a:r>
              <a:rPr lang="en-US" dirty="0"/>
              <a:t> </a:t>
            </a:r>
            <a:r>
              <a:rPr lang="en-US" dirty="0" err="1"/>
              <a:t>và</a:t>
            </a:r>
            <a:r>
              <a:rPr lang="en-US" dirty="0"/>
              <a:t> </a:t>
            </a:r>
            <a:r>
              <a:rPr lang="en-US" dirty="0" err="1"/>
              <a:t>lớp</a:t>
            </a:r>
            <a:r>
              <a:rPr lang="en-US" dirty="0"/>
              <a:t> </a:t>
            </a:r>
            <a:r>
              <a:rPr lang="en-US" dirty="0" err="1"/>
              <a:t>nó</a:t>
            </a:r>
            <a:r>
              <a:rPr lang="en-US" dirty="0"/>
              <a:t> </a:t>
            </a:r>
            <a:r>
              <a:rPr lang="en-US" dirty="0" err="1"/>
              <a:t>thuộc</a:t>
            </a:r>
            <a:r>
              <a:rPr lang="en-US" dirty="0"/>
              <a:t> </a:t>
            </a:r>
            <a:r>
              <a:rPr lang="en-US" dirty="0" err="1"/>
              <a:t>vào</a:t>
            </a:r>
            <a:r>
              <a:rPr lang="en-US" dirty="0"/>
              <a:t> </a:t>
            </a:r>
            <a:endParaRPr lang="en-GB" dirty="0"/>
          </a:p>
          <a:p>
            <a:pPr marL="0" indent="0" algn="just">
              <a:buFontTx/>
              <a:buNone/>
              <a:defRPr/>
            </a:pPr>
            <a:r>
              <a:rPr lang="en-US" b="1" dirty="0"/>
              <a:t>2. Isa</a:t>
            </a:r>
            <a:r>
              <a:rPr lang="en-US" dirty="0"/>
              <a:t> </a:t>
            </a:r>
            <a:endParaRPr lang="en-GB" dirty="0"/>
          </a:p>
          <a:p>
            <a:pPr algn="just">
              <a:defRPr/>
            </a:pPr>
            <a:r>
              <a:rPr lang="en-US" dirty="0"/>
              <a:t>Cho </a:t>
            </a:r>
            <a:r>
              <a:rPr lang="en-US" dirty="0" err="1"/>
              <a:t>biết</a:t>
            </a:r>
            <a:r>
              <a:rPr lang="en-US" dirty="0"/>
              <a:t> </a:t>
            </a:r>
            <a:r>
              <a:rPr lang="en-US" dirty="0" err="1"/>
              <a:t>một</a:t>
            </a:r>
            <a:r>
              <a:rPr lang="en-US" dirty="0"/>
              <a:t> </a:t>
            </a:r>
            <a:r>
              <a:rPr lang="en-US" dirty="0" err="1"/>
              <a:t>lớp</a:t>
            </a:r>
            <a:r>
              <a:rPr lang="en-US" dirty="0"/>
              <a:t> </a:t>
            </a:r>
            <a:r>
              <a:rPr lang="en-US" dirty="0" err="1"/>
              <a:t>là</a:t>
            </a:r>
            <a:r>
              <a:rPr lang="en-US" dirty="0"/>
              <a:t> </a:t>
            </a:r>
            <a:r>
              <a:rPr lang="en-US" dirty="0" err="1"/>
              <a:t>lớp</a:t>
            </a:r>
            <a:r>
              <a:rPr lang="en-US" dirty="0"/>
              <a:t> con </a:t>
            </a:r>
            <a:r>
              <a:rPr lang="en-US" dirty="0" err="1"/>
              <a:t>của</a:t>
            </a:r>
            <a:r>
              <a:rPr lang="en-US" dirty="0"/>
              <a:t> </a:t>
            </a:r>
            <a:r>
              <a:rPr lang="en-US" dirty="0" err="1"/>
              <a:t>lớp</a:t>
            </a:r>
            <a:r>
              <a:rPr lang="en-US" dirty="0"/>
              <a:t> </a:t>
            </a:r>
            <a:r>
              <a:rPr lang="en-US" dirty="0" err="1"/>
              <a:t>khác</a:t>
            </a:r>
            <a:r>
              <a:rPr lang="en-US" dirty="0"/>
              <a:t> </a:t>
            </a:r>
            <a:endParaRPr lang="en-GB" dirty="0"/>
          </a:p>
          <a:p>
            <a:pPr marL="0" indent="0" algn="just">
              <a:buNone/>
              <a:defRPr/>
            </a:pPr>
            <a:r>
              <a:rPr lang="en-US" dirty="0" err="1"/>
              <a:t>Cặp</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cho</a:t>
            </a:r>
            <a:r>
              <a:rPr lang="en-US" dirty="0"/>
              <a:t> </a:t>
            </a:r>
            <a:r>
              <a:rPr lang="en-US" dirty="0" err="1"/>
              <a:t>phép</a:t>
            </a:r>
            <a:r>
              <a:rPr lang="en-US" dirty="0"/>
              <a:t> </a:t>
            </a:r>
            <a:r>
              <a:rPr lang="en-US" dirty="0" err="1"/>
              <a:t>kha</a:t>
            </a:r>
            <a:r>
              <a:rPr lang="en-US" dirty="0"/>
              <a:t>̉ </a:t>
            </a:r>
            <a:r>
              <a:rPr lang="en-US" dirty="0" err="1"/>
              <a:t>năng</a:t>
            </a:r>
            <a:r>
              <a:rPr lang="en-US" dirty="0"/>
              <a:t> </a:t>
            </a:r>
            <a:r>
              <a:rPr lang="en-US" dirty="0" err="1"/>
              <a:t>thừa</a:t>
            </a:r>
            <a:r>
              <a:rPr lang="en-US" dirty="0"/>
              <a:t> </a:t>
            </a:r>
            <a:r>
              <a:rPr lang="en-US" dirty="0" err="1"/>
              <a:t>kê</a:t>
            </a:r>
            <a:r>
              <a:rPr lang="en-US" dirty="0"/>
              <a:t>́ </a:t>
            </a:r>
            <a:r>
              <a:rPr lang="en-US" dirty="0" err="1"/>
              <a:t>thuộc</a:t>
            </a:r>
            <a:r>
              <a:rPr lang="en-US" dirty="0"/>
              <a:t> </a:t>
            </a:r>
            <a:r>
              <a:rPr lang="en-US" dirty="0" err="1"/>
              <a:t>tính</a:t>
            </a:r>
            <a:r>
              <a:rPr lang="en-US" dirty="0"/>
              <a:t> </a:t>
            </a:r>
            <a:endParaRPr lang="en-GB" dirty="0"/>
          </a:p>
          <a:p>
            <a:pPr marL="0" indent="0" algn="just">
              <a:buNone/>
              <a:defRPr/>
            </a:pPr>
            <a:r>
              <a:rPr lang="en-US" dirty="0" err="1"/>
              <a:t>Chúng</a:t>
            </a:r>
            <a:r>
              <a:rPr lang="en-US" dirty="0"/>
              <a:t> </a:t>
            </a:r>
            <a:r>
              <a:rPr lang="en-US" dirty="0" err="1"/>
              <a:t>có</a:t>
            </a:r>
            <a:r>
              <a:rPr lang="en-US" dirty="0"/>
              <a:t> </a:t>
            </a:r>
            <a:r>
              <a:rPr lang="en-US" dirty="0" err="1"/>
              <a:t>thê</a:t>
            </a:r>
            <a:r>
              <a:rPr lang="en-US" dirty="0"/>
              <a:t>̉ </a:t>
            </a:r>
            <a:r>
              <a:rPr lang="en-US" dirty="0" err="1"/>
              <a:t>được</a:t>
            </a:r>
            <a:r>
              <a:rPr lang="en-US" dirty="0"/>
              <a:t> </a:t>
            </a:r>
            <a:r>
              <a:rPr lang="en-US" dirty="0" err="1"/>
              <a:t>gọi</a:t>
            </a:r>
            <a:r>
              <a:rPr lang="en-US" dirty="0"/>
              <a:t> </a:t>
            </a:r>
            <a:r>
              <a:rPr lang="en-US" dirty="0" err="1"/>
              <a:t>và</a:t>
            </a:r>
            <a:r>
              <a:rPr lang="en-US" dirty="0"/>
              <a:t> </a:t>
            </a:r>
            <a:r>
              <a:rPr lang="en-US" dirty="0" err="1"/>
              <a:t>biểu</a:t>
            </a:r>
            <a:r>
              <a:rPr lang="en-US" dirty="0"/>
              <a:t> </a:t>
            </a:r>
            <a:r>
              <a:rPr lang="en-US" dirty="0" err="1"/>
              <a:t>diễn</a:t>
            </a:r>
            <a:r>
              <a:rPr lang="en-US" dirty="0"/>
              <a:t> </a:t>
            </a:r>
            <a:r>
              <a:rPr lang="en-US" dirty="0" err="1"/>
              <a:t>khác</a:t>
            </a:r>
            <a:r>
              <a:rPr lang="en-US" dirty="0"/>
              <a:t> </a:t>
            </a:r>
            <a:r>
              <a:rPr lang="en-US" dirty="0" err="1"/>
              <a:t>nhau</a:t>
            </a:r>
            <a:r>
              <a:rPr lang="en-US" dirty="0"/>
              <a:t> </a:t>
            </a:r>
            <a:r>
              <a:rPr lang="en-US" dirty="0" err="1"/>
              <a:t>trong</a:t>
            </a:r>
            <a:r>
              <a:rPr lang="en-US" dirty="0"/>
              <a:t> </a:t>
            </a:r>
            <a:r>
              <a:rPr lang="en-US" dirty="0" err="1"/>
              <a:t>nhiều</a:t>
            </a:r>
            <a:r>
              <a:rPr lang="en-US" dirty="0"/>
              <a:t> </a:t>
            </a:r>
            <a:r>
              <a:rPr lang="en-US" dirty="0" err="1"/>
              <a:t>hẹ</a:t>
            </a:r>
            <a:r>
              <a:rPr lang="en-US" dirty="0"/>
              <a:t>̂ </a:t>
            </a:r>
            <a:r>
              <a:rPr lang="en-US" dirty="0" err="1"/>
              <a:t>thống</a:t>
            </a:r>
            <a:r>
              <a:rPr lang="en-US" dirty="0"/>
              <a:t> tri </a:t>
            </a:r>
            <a:r>
              <a:rPr lang="en-US" dirty="0" err="1"/>
              <a:t>thức</a:t>
            </a:r>
            <a:r>
              <a:rPr lang="en-US" dirty="0"/>
              <a:t> </a:t>
            </a:r>
            <a:endParaRPr lang="en-GB" dirty="0"/>
          </a:p>
          <a:p>
            <a:pPr>
              <a:defRPr/>
            </a:pPr>
            <a:endParaRPr lang="en-US" dirty="0"/>
          </a:p>
        </p:txBody>
      </p:sp>
      <p:sp>
        <p:nvSpPr>
          <p:cNvPr id="368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9E80647-CA26-4DEA-AD36-D45ED86F16B4}" type="slidenum">
              <a:rPr lang="en-GB" sz="1400" smtClean="0"/>
              <a:pPr eaLnBrk="1" hangingPunct="1"/>
              <a:t>30</a:t>
            </a:fld>
            <a:endParaRPr lang="en-GB"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A55BC6-5356-4F2A-BC10-654BA759453E}" type="slidenum">
              <a:rPr lang="en-GB" sz="1400" smtClean="0"/>
              <a:pPr eaLnBrk="1" hangingPunct="1"/>
              <a:t>31</a:t>
            </a:fld>
            <a:endParaRPr lang="en-GB" sz="1400"/>
          </a:p>
        </p:txBody>
      </p:sp>
      <p:sp>
        <p:nvSpPr>
          <p:cNvPr id="37891" name="Rectangle 2"/>
          <p:cNvSpPr>
            <a:spLocks noGrp="1" noChangeArrowheads="1"/>
          </p:cNvSpPr>
          <p:nvPr>
            <p:ph type="title"/>
          </p:nvPr>
        </p:nvSpPr>
        <p:spPr>
          <a:xfrm>
            <a:off x="685800" y="304800"/>
            <a:ext cx="7772400" cy="609600"/>
          </a:xfrm>
        </p:spPr>
        <p:txBody>
          <a:bodyPr/>
          <a:lstStyle/>
          <a:p>
            <a:pPr eaLnBrk="1" hangingPunct="1"/>
            <a:r>
              <a:rPr lang="en-GB" dirty="0"/>
              <a:t>4.Biểu </a:t>
            </a:r>
            <a:r>
              <a:rPr lang="en-GB" dirty="0" err="1"/>
              <a:t>diễn</a:t>
            </a:r>
            <a:r>
              <a:rPr lang="en-GB" dirty="0"/>
              <a:t> tri </a:t>
            </a:r>
            <a:r>
              <a:rPr lang="en-GB" dirty="0" err="1"/>
              <a:t>thức</a:t>
            </a:r>
            <a:r>
              <a:rPr lang="en-GB" dirty="0"/>
              <a:t> </a:t>
            </a:r>
            <a:r>
              <a:rPr lang="en-GB" dirty="0" err="1"/>
              <a:t>bằng</a:t>
            </a:r>
            <a:r>
              <a:rPr lang="en-GB" dirty="0"/>
              <a:t> Logic</a:t>
            </a:r>
          </a:p>
        </p:txBody>
      </p:sp>
      <p:sp>
        <p:nvSpPr>
          <p:cNvPr id="37892" name="Rectangle 3"/>
          <p:cNvSpPr>
            <a:spLocks noGrp="1" noChangeArrowheads="1"/>
          </p:cNvSpPr>
          <p:nvPr>
            <p:ph type="body" idx="1"/>
          </p:nvPr>
        </p:nvSpPr>
        <p:spPr>
          <a:xfrm>
            <a:off x="533400" y="1371600"/>
            <a:ext cx="8153400" cy="4724400"/>
          </a:xfrm>
        </p:spPr>
        <p:txBody>
          <a:bodyPr/>
          <a:lstStyle/>
          <a:p>
            <a:pPr marL="533400" indent="-533400" eaLnBrk="1" hangingPunct="1">
              <a:spcBef>
                <a:spcPct val="0"/>
              </a:spcBef>
              <a:buClr>
                <a:schemeClr val="tx1"/>
              </a:buClr>
              <a:buFontTx/>
              <a:buNone/>
            </a:pPr>
            <a:r>
              <a:rPr lang="en-GB" dirty="0" err="1">
                <a:solidFill>
                  <a:srgbClr val="0000FF"/>
                </a:solidFill>
                <a:latin typeface="Tahoma" pitchFamily="34" charset="0"/>
              </a:rPr>
              <a:t>Biểu</a:t>
            </a:r>
            <a:r>
              <a:rPr lang="en-GB" dirty="0">
                <a:solidFill>
                  <a:srgbClr val="0000FF"/>
                </a:solidFill>
                <a:latin typeface="Tahoma" pitchFamily="34" charset="0"/>
              </a:rPr>
              <a:t> </a:t>
            </a:r>
            <a:r>
              <a:rPr lang="en-GB" dirty="0" err="1">
                <a:solidFill>
                  <a:srgbClr val="0000FF"/>
                </a:solidFill>
                <a:latin typeface="Tahoma" pitchFamily="34" charset="0"/>
              </a:rPr>
              <a:t>diễn</a:t>
            </a:r>
            <a:r>
              <a:rPr lang="en-GB" dirty="0">
                <a:solidFill>
                  <a:srgbClr val="0000FF"/>
                </a:solidFill>
                <a:latin typeface="Tahoma" pitchFamily="34" charset="0"/>
              </a:rPr>
              <a:t> </a:t>
            </a:r>
            <a:r>
              <a:rPr lang="en-GB" dirty="0" err="1">
                <a:solidFill>
                  <a:srgbClr val="0000FF"/>
                </a:solidFill>
                <a:latin typeface="Tahoma" pitchFamily="34" charset="0"/>
              </a:rPr>
              <a:t>những</a:t>
            </a:r>
            <a:r>
              <a:rPr lang="en-GB" dirty="0">
                <a:solidFill>
                  <a:srgbClr val="0000FF"/>
                </a:solidFill>
                <a:latin typeface="Tahoma" pitchFamily="34" charset="0"/>
              </a:rPr>
              <a:t> </a:t>
            </a:r>
            <a:r>
              <a:rPr lang="en-GB" dirty="0" err="1">
                <a:solidFill>
                  <a:srgbClr val="0000FF"/>
                </a:solidFill>
                <a:latin typeface="Tahoma" pitchFamily="34" charset="0"/>
              </a:rPr>
              <a:t>sự</a:t>
            </a:r>
            <a:r>
              <a:rPr lang="en-GB" dirty="0">
                <a:solidFill>
                  <a:srgbClr val="0000FF"/>
                </a:solidFill>
                <a:latin typeface="Tahoma" pitchFamily="34" charset="0"/>
              </a:rPr>
              <a:t> </a:t>
            </a:r>
            <a:r>
              <a:rPr lang="en-GB" dirty="0" err="1">
                <a:solidFill>
                  <a:srgbClr val="0000FF"/>
                </a:solidFill>
                <a:latin typeface="Tahoma" pitchFamily="34" charset="0"/>
              </a:rPr>
              <a:t>kiện</a:t>
            </a:r>
            <a:r>
              <a:rPr lang="en-GB" dirty="0">
                <a:solidFill>
                  <a:srgbClr val="0000FF"/>
                </a:solidFill>
                <a:latin typeface="Tahoma" pitchFamily="34" charset="0"/>
              </a:rPr>
              <a:t> </a:t>
            </a:r>
            <a:r>
              <a:rPr lang="en-GB" dirty="0" err="1">
                <a:solidFill>
                  <a:srgbClr val="0000FF"/>
                </a:solidFill>
                <a:latin typeface="Tahoma" pitchFamily="34" charset="0"/>
              </a:rPr>
              <a:t>đơn</a:t>
            </a:r>
            <a:r>
              <a:rPr lang="en-GB" dirty="0">
                <a:solidFill>
                  <a:srgbClr val="0000FF"/>
                </a:solidFill>
                <a:latin typeface="Tahoma" pitchFamily="34" charset="0"/>
              </a:rPr>
              <a:t> </a:t>
            </a:r>
            <a:r>
              <a:rPr lang="en-GB" dirty="0" err="1">
                <a:solidFill>
                  <a:srgbClr val="0000FF"/>
                </a:solidFill>
                <a:latin typeface="Tahoma" pitchFamily="34" charset="0"/>
              </a:rPr>
              <a:t>giản</a:t>
            </a:r>
            <a:r>
              <a:rPr lang="en-GB" dirty="0">
                <a:solidFill>
                  <a:srgbClr val="0000FF"/>
                </a:solidFill>
                <a:latin typeface="Tahoma" pitchFamily="34" charset="0"/>
              </a:rPr>
              <a:t> </a:t>
            </a:r>
            <a:r>
              <a:rPr lang="en-GB" dirty="0" err="1">
                <a:solidFill>
                  <a:srgbClr val="0000FF"/>
                </a:solidFill>
                <a:latin typeface="Tahoma" pitchFamily="34" charset="0"/>
              </a:rPr>
              <a:t>bằng</a:t>
            </a:r>
            <a:r>
              <a:rPr lang="en-GB" dirty="0">
                <a:solidFill>
                  <a:srgbClr val="0000FF"/>
                </a:solidFill>
                <a:latin typeface="Tahoma" pitchFamily="34" charset="0"/>
              </a:rPr>
              <a:t> </a:t>
            </a:r>
            <a:r>
              <a:rPr lang="en-GB" b="1" dirty="0">
                <a:solidFill>
                  <a:srgbClr val="0000FF"/>
                </a:solidFill>
                <a:latin typeface="Tahoma" pitchFamily="34" charset="0"/>
              </a:rPr>
              <a:t>logic </a:t>
            </a:r>
            <a:r>
              <a:rPr lang="en-GB" b="1" dirty="0" err="1">
                <a:solidFill>
                  <a:srgbClr val="0000FF"/>
                </a:solidFill>
                <a:latin typeface="Tahoma" pitchFamily="34" charset="0"/>
              </a:rPr>
              <a:t>mệnh</a:t>
            </a:r>
            <a:r>
              <a:rPr lang="en-GB" b="1" dirty="0">
                <a:solidFill>
                  <a:srgbClr val="0000FF"/>
                </a:solidFill>
                <a:latin typeface="Tahoma" pitchFamily="34" charset="0"/>
              </a:rPr>
              <a:t> </a:t>
            </a:r>
            <a:r>
              <a:rPr lang="en-GB" b="1" dirty="0" err="1">
                <a:solidFill>
                  <a:srgbClr val="0000FF"/>
                </a:solidFill>
                <a:latin typeface="Tahoma" pitchFamily="34" charset="0"/>
              </a:rPr>
              <a:t>đề</a:t>
            </a:r>
            <a:r>
              <a:rPr lang="en-GB" b="1" dirty="0">
                <a:solidFill>
                  <a:srgbClr val="0000FF"/>
                </a:solidFill>
                <a:latin typeface="Tahoma" pitchFamily="34" charset="0"/>
              </a:rPr>
              <a:t> </a:t>
            </a:r>
            <a:r>
              <a:rPr lang="en-GB" dirty="0">
                <a:solidFill>
                  <a:srgbClr val="0000FF"/>
                </a:solidFill>
                <a:latin typeface="Tahoma" pitchFamily="34" charset="0"/>
              </a:rPr>
              <a:t>(propositional logic).</a:t>
            </a:r>
          </a:p>
          <a:p>
            <a:pPr marL="533400" indent="-533400" eaLnBrk="1" hangingPunct="1">
              <a:spcBef>
                <a:spcPct val="0"/>
              </a:spcBef>
              <a:buClr>
                <a:schemeClr val="tx1"/>
              </a:buClr>
              <a:buFontTx/>
              <a:buNone/>
            </a:pPr>
            <a:r>
              <a:rPr lang="en-GB" dirty="0" err="1">
                <a:solidFill>
                  <a:srgbClr val="0000FF"/>
                </a:solidFill>
                <a:latin typeface="Tahoma" pitchFamily="34" charset="0"/>
              </a:rPr>
              <a:t>Vài</a:t>
            </a:r>
            <a:r>
              <a:rPr lang="en-GB" dirty="0">
                <a:solidFill>
                  <a:srgbClr val="0000FF"/>
                </a:solidFill>
                <a:latin typeface="Tahoma" pitchFamily="34" charset="0"/>
              </a:rPr>
              <a:t> </a:t>
            </a:r>
            <a:r>
              <a:rPr lang="en-GB" dirty="0" err="1">
                <a:solidFill>
                  <a:srgbClr val="0000FF"/>
                </a:solidFill>
                <a:latin typeface="Tahoma" pitchFamily="34" charset="0"/>
              </a:rPr>
              <a:t>thí</a:t>
            </a:r>
            <a:r>
              <a:rPr lang="en-GB" dirty="0">
                <a:solidFill>
                  <a:srgbClr val="0000FF"/>
                </a:solidFill>
                <a:latin typeface="Tahoma" pitchFamily="34" charset="0"/>
              </a:rPr>
              <a:t> </a:t>
            </a:r>
            <a:r>
              <a:rPr lang="en-GB" dirty="0" err="1">
                <a:solidFill>
                  <a:srgbClr val="0000FF"/>
                </a:solidFill>
                <a:latin typeface="Tahoma" pitchFamily="34" charset="0"/>
              </a:rPr>
              <a:t>dụ</a:t>
            </a:r>
            <a:r>
              <a:rPr lang="en-GB" dirty="0">
                <a:solidFill>
                  <a:srgbClr val="0000FF"/>
                </a:solidFill>
                <a:latin typeface="Tahoma" pitchFamily="34" charset="0"/>
              </a:rPr>
              <a:t>:</a:t>
            </a:r>
          </a:p>
          <a:p>
            <a:pPr marL="533400" indent="-533400" eaLnBrk="1" hangingPunct="1">
              <a:lnSpc>
                <a:spcPct val="50000"/>
              </a:lnSpc>
              <a:spcBef>
                <a:spcPct val="0"/>
              </a:spcBef>
              <a:buClr>
                <a:schemeClr val="tx1"/>
              </a:buClr>
              <a:buFontTx/>
              <a:buNone/>
            </a:pPr>
            <a:endParaRPr lang="en-GB" dirty="0">
              <a:latin typeface="Tahoma" pitchFamily="34" charset="0"/>
            </a:endParaRPr>
          </a:p>
          <a:p>
            <a:pPr marL="533400" indent="-533400" eaLnBrk="1" hangingPunct="1">
              <a:spcBef>
                <a:spcPct val="0"/>
              </a:spcBef>
              <a:buClr>
                <a:schemeClr val="tx1"/>
              </a:buClr>
              <a:buFontTx/>
              <a:buNone/>
            </a:pPr>
            <a:r>
              <a:rPr lang="en-GB" sz="2000" dirty="0">
                <a:latin typeface="Tahoma" pitchFamily="34" charset="0"/>
              </a:rPr>
              <a:t>	It is raining</a:t>
            </a:r>
          </a:p>
          <a:p>
            <a:pPr marL="533400" indent="-533400" eaLnBrk="1" hangingPunct="1">
              <a:spcBef>
                <a:spcPct val="0"/>
              </a:spcBef>
              <a:spcAft>
                <a:spcPct val="50000"/>
              </a:spcAft>
              <a:buClr>
                <a:schemeClr val="tx1"/>
              </a:buClr>
              <a:buFontTx/>
              <a:buNone/>
            </a:pPr>
            <a:r>
              <a:rPr lang="en-GB" sz="2000" dirty="0">
                <a:latin typeface="Tahoma" pitchFamily="34" charset="0"/>
              </a:rPr>
              <a:t>	</a:t>
            </a:r>
            <a:r>
              <a:rPr lang="en-GB" sz="2000" dirty="0">
                <a:solidFill>
                  <a:srgbClr val="0000FF"/>
                </a:solidFill>
                <a:latin typeface="Tahoma" pitchFamily="34" charset="0"/>
              </a:rPr>
              <a:t>RAINING</a:t>
            </a:r>
          </a:p>
          <a:p>
            <a:pPr marL="533400" indent="-533400" eaLnBrk="1" hangingPunct="1">
              <a:spcBef>
                <a:spcPct val="0"/>
              </a:spcBef>
              <a:buClr>
                <a:schemeClr val="tx1"/>
              </a:buClr>
              <a:buFontTx/>
              <a:buNone/>
            </a:pPr>
            <a:r>
              <a:rPr lang="en-GB" sz="2000" dirty="0">
                <a:solidFill>
                  <a:srgbClr val="0000FF"/>
                </a:solidFill>
                <a:latin typeface="Tahoma" pitchFamily="34" charset="0"/>
              </a:rPr>
              <a:t>	</a:t>
            </a:r>
            <a:r>
              <a:rPr lang="en-GB" sz="2000" dirty="0">
                <a:latin typeface="Tahoma" pitchFamily="34" charset="0"/>
              </a:rPr>
              <a:t>It is sunny</a:t>
            </a:r>
          </a:p>
          <a:p>
            <a:pPr marL="533400" indent="-533400" eaLnBrk="1" hangingPunct="1">
              <a:spcBef>
                <a:spcPct val="0"/>
              </a:spcBef>
              <a:spcAft>
                <a:spcPct val="50000"/>
              </a:spcAft>
              <a:buClr>
                <a:schemeClr val="tx1"/>
              </a:buClr>
              <a:buFontTx/>
              <a:buNone/>
            </a:pPr>
            <a:r>
              <a:rPr lang="en-GB" sz="2000" dirty="0">
                <a:solidFill>
                  <a:srgbClr val="0000FF"/>
                </a:solidFill>
                <a:latin typeface="Tahoma" pitchFamily="34" charset="0"/>
              </a:rPr>
              <a:t>	SUNNY</a:t>
            </a:r>
          </a:p>
          <a:p>
            <a:pPr marL="533400" indent="-533400" eaLnBrk="1" hangingPunct="1">
              <a:spcBef>
                <a:spcPct val="0"/>
              </a:spcBef>
              <a:buClr>
                <a:schemeClr val="tx1"/>
              </a:buClr>
              <a:buFontTx/>
              <a:buNone/>
            </a:pPr>
            <a:r>
              <a:rPr lang="en-GB" sz="2000" dirty="0">
                <a:solidFill>
                  <a:srgbClr val="0000FF"/>
                </a:solidFill>
                <a:latin typeface="Tahoma" pitchFamily="34" charset="0"/>
              </a:rPr>
              <a:t>	</a:t>
            </a:r>
            <a:r>
              <a:rPr lang="en-GB" sz="2000" dirty="0">
                <a:latin typeface="Tahoma" pitchFamily="34" charset="0"/>
              </a:rPr>
              <a:t>It is windy</a:t>
            </a:r>
          </a:p>
          <a:p>
            <a:pPr marL="533400" indent="-533400" eaLnBrk="1" hangingPunct="1">
              <a:spcBef>
                <a:spcPct val="0"/>
              </a:spcBef>
              <a:spcAft>
                <a:spcPct val="50000"/>
              </a:spcAft>
              <a:buClr>
                <a:schemeClr val="tx1"/>
              </a:buClr>
              <a:buFontTx/>
              <a:buNone/>
            </a:pPr>
            <a:r>
              <a:rPr lang="en-GB" sz="2000" dirty="0">
                <a:solidFill>
                  <a:srgbClr val="0000FF"/>
                </a:solidFill>
                <a:latin typeface="Tahoma" pitchFamily="34" charset="0"/>
              </a:rPr>
              <a:t>	WINDY</a:t>
            </a:r>
          </a:p>
          <a:p>
            <a:pPr marL="533400" indent="-533400" eaLnBrk="1" hangingPunct="1">
              <a:spcBef>
                <a:spcPct val="0"/>
              </a:spcBef>
              <a:buClr>
                <a:schemeClr val="tx1"/>
              </a:buClr>
              <a:buFontTx/>
              <a:buNone/>
            </a:pPr>
            <a:r>
              <a:rPr lang="en-GB" sz="2000" dirty="0">
                <a:solidFill>
                  <a:srgbClr val="0000FF"/>
                </a:solidFill>
                <a:latin typeface="Tahoma" pitchFamily="34" charset="0"/>
              </a:rPr>
              <a:t>	</a:t>
            </a:r>
            <a:r>
              <a:rPr lang="en-GB" sz="2000" dirty="0">
                <a:latin typeface="Tahoma" pitchFamily="34" charset="0"/>
              </a:rPr>
              <a:t>If it is raining, then it is not sunny</a:t>
            </a:r>
          </a:p>
          <a:p>
            <a:pPr marL="533400" indent="-533400" eaLnBrk="1" hangingPunct="1">
              <a:spcBef>
                <a:spcPct val="0"/>
              </a:spcBef>
              <a:spcAft>
                <a:spcPct val="50000"/>
              </a:spcAft>
              <a:buClr>
                <a:schemeClr val="tx1"/>
              </a:buClr>
              <a:buFontTx/>
              <a:buNone/>
            </a:pPr>
            <a:r>
              <a:rPr lang="en-GB" sz="2000" dirty="0">
                <a:solidFill>
                  <a:srgbClr val="0000FF"/>
                </a:solidFill>
                <a:latin typeface="Tahoma" pitchFamily="34" charset="0"/>
              </a:rPr>
              <a:t>	RAINING </a:t>
            </a:r>
            <a:r>
              <a:rPr lang="en-GB" sz="2000" dirty="0">
                <a:solidFill>
                  <a:srgbClr val="0000FF"/>
                </a:solidFill>
                <a:latin typeface="Tahoma" pitchFamily="34" charset="0"/>
                <a:sym typeface="Symbol" pitchFamily="18" charset="2"/>
              </a:rPr>
              <a:t> </a:t>
            </a:r>
            <a:r>
              <a:rPr lang="en-GB" sz="2000" dirty="0">
                <a:solidFill>
                  <a:srgbClr val="0000FF"/>
                </a:solidFill>
                <a:latin typeface="Tahoma" pitchFamily="34" charset="0"/>
              </a:rPr>
              <a:t>SUNNY</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563BDBA-BE35-4A7F-A371-FF9804C1EDDB}" type="slidenum">
              <a:rPr lang="en-GB" sz="1400" smtClean="0"/>
              <a:pPr eaLnBrk="1" hangingPunct="1"/>
              <a:t>32</a:t>
            </a:fld>
            <a:endParaRPr lang="en-GB" sz="1400"/>
          </a:p>
        </p:txBody>
      </p:sp>
      <p:sp>
        <p:nvSpPr>
          <p:cNvPr id="38915" name="Rectangle 2"/>
          <p:cNvSpPr>
            <a:spLocks noGrp="1" noChangeArrowheads="1"/>
          </p:cNvSpPr>
          <p:nvPr>
            <p:ph type="title"/>
          </p:nvPr>
        </p:nvSpPr>
        <p:spPr>
          <a:xfrm>
            <a:off x="685800" y="609600"/>
            <a:ext cx="7772400" cy="533400"/>
          </a:xfrm>
        </p:spPr>
        <p:txBody>
          <a:bodyPr/>
          <a:lstStyle/>
          <a:p>
            <a:pPr eaLnBrk="1" hangingPunct="1"/>
            <a:r>
              <a:rPr lang="en-GB" sz="3200" dirty="0" err="1"/>
              <a:t>Sử</a:t>
            </a:r>
            <a:r>
              <a:rPr lang="en-GB" sz="3200" dirty="0"/>
              <a:t> </a:t>
            </a:r>
            <a:r>
              <a:rPr lang="en-GB" sz="3200" dirty="0" err="1"/>
              <a:t>dụng</a:t>
            </a:r>
            <a:r>
              <a:rPr lang="en-GB" sz="3200" dirty="0"/>
              <a:t> logic </a:t>
            </a:r>
            <a:r>
              <a:rPr lang="en-GB" sz="3200" dirty="0" err="1"/>
              <a:t>mệnh</a:t>
            </a:r>
            <a:r>
              <a:rPr lang="en-GB" sz="3200" dirty="0"/>
              <a:t> </a:t>
            </a:r>
            <a:r>
              <a:rPr lang="en-GB" sz="3200" dirty="0" err="1"/>
              <a:t>đề</a:t>
            </a:r>
            <a:endParaRPr lang="en-GB" sz="3200" dirty="0"/>
          </a:p>
        </p:txBody>
      </p:sp>
      <p:sp>
        <p:nvSpPr>
          <p:cNvPr id="38916" name="Rectangle 3"/>
          <p:cNvSpPr>
            <a:spLocks noGrp="1" noChangeArrowheads="1"/>
          </p:cNvSpPr>
          <p:nvPr>
            <p:ph type="body" idx="1"/>
          </p:nvPr>
        </p:nvSpPr>
        <p:spPr>
          <a:xfrm>
            <a:off x="533400" y="1981200"/>
            <a:ext cx="8153400" cy="4114800"/>
          </a:xfrm>
        </p:spPr>
        <p:txBody>
          <a:bodyPr/>
          <a:lstStyle/>
          <a:p>
            <a:pPr marL="179388" lvl="1" indent="354013" eaLnBrk="1" hangingPunct="1">
              <a:spcBef>
                <a:spcPct val="0"/>
              </a:spcBef>
              <a:buClr>
                <a:schemeClr val="tx1"/>
              </a:buClr>
              <a:buFontTx/>
              <a:buChar char="•"/>
              <a:tabLst>
                <a:tab pos="622300" algn="l"/>
              </a:tabLst>
            </a:pPr>
            <a:r>
              <a:rPr lang="en-GB" sz="2400" dirty="0">
                <a:latin typeface="Tahoma" pitchFamily="34" charset="0"/>
              </a:rPr>
              <a:t>Logic </a:t>
            </a:r>
            <a:r>
              <a:rPr lang="en-GB" sz="2400" dirty="0" err="1">
                <a:latin typeface="Tahoma" pitchFamily="34" charset="0"/>
              </a:rPr>
              <a:t>mệnh</a:t>
            </a:r>
            <a:r>
              <a:rPr lang="en-GB" sz="2400" dirty="0">
                <a:latin typeface="Tahoma" pitchFamily="34" charset="0"/>
              </a:rPr>
              <a:t> </a:t>
            </a:r>
            <a:r>
              <a:rPr lang="en-GB" sz="2400" dirty="0" err="1">
                <a:latin typeface="Tahoma" pitchFamily="34" charset="0"/>
              </a:rPr>
              <a:t>đề</a:t>
            </a:r>
            <a:r>
              <a:rPr lang="en-GB" sz="2400" dirty="0">
                <a:latin typeface="Tahoma" pitchFamily="34" charset="0"/>
              </a:rPr>
              <a:t> </a:t>
            </a:r>
            <a:r>
              <a:rPr lang="en-GB" sz="2400" dirty="0" err="1">
                <a:latin typeface="Tahoma" pitchFamily="34" charset="0"/>
              </a:rPr>
              <a:t>khá</a:t>
            </a:r>
            <a:r>
              <a:rPr lang="en-GB" sz="2400" dirty="0">
                <a:latin typeface="Tahoma" pitchFamily="34" charset="0"/>
              </a:rPr>
              <a:t> </a:t>
            </a:r>
            <a:r>
              <a:rPr lang="en-GB" sz="2400" dirty="0" err="1">
                <a:latin typeface="Tahoma" pitchFamily="34" charset="0"/>
              </a:rPr>
              <a:t>tiện</a:t>
            </a:r>
            <a:r>
              <a:rPr lang="en-GB" sz="2400" dirty="0">
                <a:latin typeface="Tahoma" pitchFamily="34" charset="0"/>
              </a:rPr>
              <a:t> </a:t>
            </a:r>
            <a:r>
              <a:rPr lang="en-GB" sz="2400" dirty="0" err="1">
                <a:latin typeface="Tahoma" pitchFamily="34" charset="0"/>
              </a:rPr>
              <a:t>dụng</a:t>
            </a:r>
            <a:r>
              <a:rPr lang="en-GB" sz="2400" dirty="0">
                <a:latin typeface="Tahoma" pitchFamily="34" charset="0"/>
              </a:rPr>
              <a:t> </a:t>
            </a:r>
            <a:r>
              <a:rPr lang="en-GB" sz="2400" dirty="0" err="1">
                <a:latin typeface="Tahoma" pitchFamily="34" charset="0"/>
              </a:rPr>
              <a:t>để</a:t>
            </a:r>
            <a:r>
              <a:rPr lang="en-GB" sz="2400" dirty="0">
                <a:latin typeface="Tahoma" pitchFamily="34" charset="0"/>
              </a:rPr>
              <a:t> </a:t>
            </a:r>
            <a:r>
              <a:rPr lang="en-GB" sz="2400" dirty="0" err="1">
                <a:latin typeface="Tahoma" pitchFamily="34" charset="0"/>
              </a:rPr>
              <a:t>biểu</a:t>
            </a:r>
            <a:r>
              <a:rPr lang="en-GB" sz="2400" dirty="0">
                <a:latin typeface="Tahoma" pitchFamily="34" charset="0"/>
              </a:rPr>
              <a:t> </a:t>
            </a:r>
            <a:r>
              <a:rPr lang="en-GB" sz="2400" dirty="0" err="1">
                <a:latin typeface="Tahoma" pitchFamily="34" charset="0"/>
              </a:rPr>
              <a:t>diễn</a:t>
            </a:r>
            <a:r>
              <a:rPr lang="en-GB" sz="2400" dirty="0">
                <a:latin typeface="Tahoma" pitchFamily="34" charset="0"/>
              </a:rPr>
              <a:t> tri </a:t>
            </a:r>
            <a:r>
              <a:rPr lang="en-GB" sz="2400" dirty="0" err="1">
                <a:latin typeface="Tahoma" pitchFamily="34" charset="0"/>
              </a:rPr>
              <a:t>thức</a:t>
            </a:r>
            <a:r>
              <a:rPr lang="en-GB" sz="2400" dirty="0">
                <a:latin typeface="Tahoma" pitchFamily="34" charset="0"/>
              </a:rPr>
              <a:t>: </a:t>
            </a:r>
            <a:r>
              <a:rPr lang="en-GB" sz="2400" b="1" i="1" dirty="0" err="1">
                <a:latin typeface="Tahoma" pitchFamily="34" charset="0"/>
              </a:rPr>
              <a:t>thủ</a:t>
            </a:r>
            <a:r>
              <a:rPr lang="en-GB" sz="2400" b="1" i="1" dirty="0">
                <a:latin typeface="Tahoma" pitchFamily="34" charset="0"/>
              </a:rPr>
              <a:t> </a:t>
            </a:r>
            <a:r>
              <a:rPr lang="en-GB" sz="2400" b="1" i="1" dirty="0" err="1">
                <a:latin typeface="Tahoma" pitchFamily="34" charset="0"/>
              </a:rPr>
              <a:t>tục</a:t>
            </a:r>
            <a:r>
              <a:rPr lang="en-GB" sz="2400" b="1" i="1" dirty="0">
                <a:latin typeface="Tahoma" pitchFamily="34" charset="0"/>
              </a:rPr>
              <a:t> </a:t>
            </a:r>
            <a:r>
              <a:rPr lang="en-GB" sz="2400" b="1" i="1" dirty="0" err="1">
                <a:latin typeface="Tahoma" pitchFamily="34" charset="0"/>
              </a:rPr>
              <a:t>quyết</a:t>
            </a:r>
            <a:r>
              <a:rPr lang="en-GB" sz="2400" b="1" i="1" dirty="0">
                <a:latin typeface="Tahoma" pitchFamily="34" charset="0"/>
              </a:rPr>
              <a:t> </a:t>
            </a:r>
            <a:r>
              <a:rPr lang="en-GB" sz="2400" b="1" i="1" dirty="0" err="1">
                <a:latin typeface="Tahoma" pitchFamily="34" charset="0"/>
              </a:rPr>
              <a:t>định</a:t>
            </a:r>
            <a:r>
              <a:rPr lang="en-GB" sz="2400" dirty="0">
                <a:latin typeface="Tahoma" pitchFamily="34" charset="0"/>
              </a:rPr>
              <a:t> (decision procedure) </a:t>
            </a:r>
            <a:r>
              <a:rPr lang="en-GB" sz="2400" dirty="0" err="1">
                <a:latin typeface="Tahoma" pitchFamily="34" charset="0"/>
              </a:rPr>
              <a:t>của</a:t>
            </a:r>
            <a:r>
              <a:rPr lang="en-GB" sz="2400" dirty="0">
                <a:latin typeface="Tahoma" pitchFamily="34" charset="0"/>
              </a:rPr>
              <a:t> </a:t>
            </a:r>
            <a:r>
              <a:rPr lang="en-GB" sz="2400" dirty="0" err="1">
                <a:latin typeface="Tahoma" pitchFamily="34" charset="0"/>
              </a:rPr>
              <a:t>loại</a:t>
            </a:r>
            <a:r>
              <a:rPr lang="en-GB" sz="2400" dirty="0">
                <a:latin typeface="Tahoma" pitchFamily="34" charset="0"/>
              </a:rPr>
              <a:t> logic </a:t>
            </a:r>
            <a:r>
              <a:rPr lang="en-GB" sz="2400" dirty="0" err="1">
                <a:latin typeface="Tahoma" pitchFamily="34" charset="0"/>
              </a:rPr>
              <a:t>này</a:t>
            </a:r>
            <a:r>
              <a:rPr lang="en-GB" sz="2400" dirty="0">
                <a:latin typeface="Tahoma" pitchFamily="34" charset="0"/>
              </a:rPr>
              <a:t> </a:t>
            </a:r>
            <a:r>
              <a:rPr lang="en-GB" sz="2400" dirty="0" err="1">
                <a:latin typeface="Tahoma" pitchFamily="34" charset="0"/>
              </a:rPr>
              <a:t>đã</a:t>
            </a:r>
            <a:r>
              <a:rPr lang="en-GB" sz="2400" dirty="0">
                <a:latin typeface="Tahoma" pitchFamily="34" charset="0"/>
              </a:rPr>
              <a:t> </a:t>
            </a:r>
            <a:r>
              <a:rPr lang="en-GB" sz="2400" dirty="0" err="1">
                <a:latin typeface="Tahoma" pitchFamily="34" charset="0"/>
              </a:rPr>
              <a:t>tồn</a:t>
            </a:r>
            <a:r>
              <a:rPr lang="en-GB" sz="2400" dirty="0">
                <a:latin typeface="Tahoma" pitchFamily="34" charset="0"/>
              </a:rPr>
              <a:t> </a:t>
            </a:r>
            <a:r>
              <a:rPr lang="en-GB" sz="2400" dirty="0" err="1">
                <a:latin typeface="Tahoma" pitchFamily="34" charset="0"/>
              </a:rPr>
              <a:t>tại</a:t>
            </a:r>
            <a:r>
              <a:rPr lang="en-GB" sz="2400" dirty="0">
                <a:latin typeface="Tahoma" pitchFamily="34" charset="0"/>
              </a:rPr>
              <a:t>. </a:t>
            </a:r>
            <a:r>
              <a:rPr lang="en-GB" sz="2400" dirty="0" err="1">
                <a:latin typeface="Tahoma" pitchFamily="34" charset="0"/>
              </a:rPr>
              <a:t>Thủ</a:t>
            </a:r>
            <a:r>
              <a:rPr lang="en-GB" sz="2400" dirty="0">
                <a:latin typeface="Tahoma" pitchFamily="34" charset="0"/>
              </a:rPr>
              <a:t> </a:t>
            </a:r>
            <a:r>
              <a:rPr lang="en-GB" sz="2400" dirty="0" err="1">
                <a:latin typeface="Tahoma" pitchFamily="34" charset="0"/>
              </a:rPr>
              <a:t>tục</a:t>
            </a:r>
            <a:r>
              <a:rPr lang="en-GB" sz="2400" dirty="0">
                <a:latin typeface="Tahoma" pitchFamily="34" charset="0"/>
              </a:rPr>
              <a:t> </a:t>
            </a:r>
            <a:r>
              <a:rPr lang="en-GB" sz="2400" dirty="0" err="1">
                <a:latin typeface="Tahoma" pitchFamily="34" charset="0"/>
              </a:rPr>
              <a:t>này</a:t>
            </a:r>
            <a:r>
              <a:rPr lang="en-GB" sz="2400" dirty="0">
                <a:latin typeface="Tahoma" pitchFamily="34" charset="0"/>
              </a:rPr>
              <a:t> </a:t>
            </a:r>
            <a:r>
              <a:rPr lang="en-GB" sz="2400" dirty="0" err="1">
                <a:latin typeface="Tahoma" pitchFamily="34" charset="0"/>
              </a:rPr>
              <a:t>thực</a:t>
            </a:r>
            <a:r>
              <a:rPr lang="en-GB" sz="2400" dirty="0">
                <a:latin typeface="Tahoma" pitchFamily="34" charset="0"/>
              </a:rPr>
              <a:t> </a:t>
            </a:r>
            <a:r>
              <a:rPr lang="en-GB" sz="2400" dirty="0" err="1">
                <a:latin typeface="Tahoma" pitchFamily="34" charset="0"/>
              </a:rPr>
              <a:t>hiện</a:t>
            </a:r>
            <a:r>
              <a:rPr lang="en-GB" sz="2400" dirty="0">
                <a:latin typeface="Tahoma" pitchFamily="34" charset="0"/>
              </a:rPr>
              <a:t> </a:t>
            </a:r>
            <a:r>
              <a:rPr lang="en-GB" sz="2400" dirty="0" err="1">
                <a:latin typeface="Tahoma" pitchFamily="34" charset="0"/>
              </a:rPr>
              <a:t>một</a:t>
            </a:r>
            <a:r>
              <a:rPr lang="en-GB" sz="2400" dirty="0">
                <a:latin typeface="Tahoma" pitchFamily="34" charset="0"/>
              </a:rPr>
              <a:t> </a:t>
            </a:r>
            <a:r>
              <a:rPr lang="en-GB" sz="2400" dirty="0" err="1">
                <a:latin typeface="Tahoma" pitchFamily="34" charset="0"/>
              </a:rPr>
              <a:t>công</a:t>
            </a:r>
            <a:r>
              <a:rPr lang="en-GB" sz="2400" dirty="0">
                <a:latin typeface="Tahoma" pitchFamily="34" charset="0"/>
              </a:rPr>
              <a:t> </a:t>
            </a:r>
            <a:r>
              <a:rPr lang="en-GB" sz="2400" dirty="0" err="1">
                <a:latin typeface="Tahoma" pitchFamily="34" charset="0"/>
              </a:rPr>
              <a:t>việc</a:t>
            </a:r>
            <a:r>
              <a:rPr lang="en-GB" sz="2400" dirty="0">
                <a:latin typeface="Tahoma" pitchFamily="34" charset="0"/>
              </a:rPr>
              <a:t> </a:t>
            </a:r>
            <a:r>
              <a:rPr lang="en-GB" sz="2400" dirty="0" err="1">
                <a:latin typeface="Tahoma" pitchFamily="34" charset="0"/>
              </a:rPr>
              <a:t>giống</a:t>
            </a:r>
            <a:r>
              <a:rPr lang="en-GB" sz="2400" dirty="0">
                <a:latin typeface="Tahoma" pitchFamily="34" charset="0"/>
              </a:rPr>
              <a:t> </a:t>
            </a:r>
            <a:r>
              <a:rPr lang="en-GB" sz="2400" dirty="0" err="1">
                <a:latin typeface="Tahoma" pitchFamily="34" charset="0"/>
              </a:rPr>
              <a:t>như</a:t>
            </a:r>
            <a:r>
              <a:rPr lang="en-GB" sz="2400" dirty="0">
                <a:latin typeface="Tahoma" pitchFamily="34" charset="0"/>
              </a:rPr>
              <a:t> </a:t>
            </a:r>
            <a:r>
              <a:rPr lang="en-GB" sz="2400" b="1" i="1" dirty="0" err="1">
                <a:latin typeface="Tahoma" pitchFamily="34" charset="0"/>
              </a:rPr>
              <a:t>chứng</a:t>
            </a:r>
            <a:r>
              <a:rPr lang="en-GB" sz="2400" b="1" i="1" dirty="0">
                <a:latin typeface="Tahoma" pitchFamily="34" charset="0"/>
              </a:rPr>
              <a:t> minh </a:t>
            </a:r>
            <a:r>
              <a:rPr lang="en-GB" sz="2400" b="1" i="1" dirty="0" err="1">
                <a:latin typeface="Tahoma" pitchFamily="34" charset="0"/>
              </a:rPr>
              <a:t>định</a:t>
            </a:r>
            <a:r>
              <a:rPr lang="en-GB" sz="2400" b="1" i="1" dirty="0">
                <a:latin typeface="Tahoma" pitchFamily="34" charset="0"/>
              </a:rPr>
              <a:t> </a:t>
            </a:r>
            <a:r>
              <a:rPr lang="en-GB" sz="2400" b="1" i="1" dirty="0" err="1">
                <a:latin typeface="Tahoma" pitchFamily="34" charset="0"/>
              </a:rPr>
              <a:t>lý</a:t>
            </a:r>
            <a:r>
              <a:rPr lang="en-GB" sz="2400" b="1" i="1" dirty="0">
                <a:latin typeface="Tahoma" pitchFamily="34" charset="0"/>
              </a:rPr>
              <a:t>  </a:t>
            </a:r>
            <a:r>
              <a:rPr lang="en-GB" sz="2400" dirty="0">
                <a:latin typeface="Tahoma" pitchFamily="34" charset="0"/>
              </a:rPr>
              <a:t>(theorem proving).</a:t>
            </a:r>
            <a:endParaRPr lang="en-GB" sz="2400" dirty="0">
              <a:solidFill>
                <a:srgbClr val="0000FF"/>
              </a:solidFill>
              <a:latin typeface="Tahoma" pitchFamily="34" charset="0"/>
            </a:endParaRPr>
          </a:p>
          <a:p>
            <a:pPr marL="0" indent="0" eaLnBrk="1" hangingPunct="1">
              <a:spcBef>
                <a:spcPct val="0"/>
              </a:spcBef>
              <a:buClr>
                <a:schemeClr val="tx1"/>
              </a:buClr>
              <a:buFontTx/>
              <a:buNone/>
              <a:tabLst>
                <a:tab pos="622300" algn="l"/>
              </a:tabLst>
            </a:pPr>
            <a:endParaRPr lang="en-GB" dirty="0">
              <a:solidFill>
                <a:srgbClr val="0000FF"/>
              </a:solidFill>
              <a:latin typeface="Tahoma" pitchFamily="34" charset="0"/>
            </a:endParaRPr>
          </a:p>
          <a:p>
            <a:pPr marL="179388" lvl="1" indent="354013" eaLnBrk="1" hangingPunct="1">
              <a:spcBef>
                <a:spcPct val="0"/>
              </a:spcBef>
              <a:buClr>
                <a:schemeClr val="tx1"/>
              </a:buClr>
              <a:buFontTx/>
              <a:buChar char="•"/>
              <a:tabLst>
                <a:tab pos="622300" algn="l"/>
              </a:tabLst>
            </a:pPr>
            <a:r>
              <a:rPr lang="en-GB" sz="2400" dirty="0">
                <a:latin typeface="Tahoma" pitchFamily="34" charset="0"/>
              </a:rPr>
              <a:t>Logic </a:t>
            </a:r>
            <a:r>
              <a:rPr lang="en-GB" sz="2400" dirty="0" err="1">
                <a:latin typeface="Tahoma" pitchFamily="34" charset="0"/>
              </a:rPr>
              <a:t>mệnh</a:t>
            </a:r>
            <a:r>
              <a:rPr lang="en-GB" sz="2400" dirty="0">
                <a:latin typeface="Tahoma" pitchFamily="34" charset="0"/>
              </a:rPr>
              <a:t> </a:t>
            </a:r>
            <a:r>
              <a:rPr lang="en-GB" sz="2400" dirty="0" err="1">
                <a:latin typeface="Tahoma" pitchFamily="34" charset="0"/>
              </a:rPr>
              <a:t>đề</a:t>
            </a:r>
            <a:r>
              <a:rPr lang="en-GB" sz="2400" dirty="0">
                <a:latin typeface="Tahoma" pitchFamily="34" charset="0"/>
              </a:rPr>
              <a:t> </a:t>
            </a:r>
            <a:r>
              <a:rPr lang="en-GB" sz="2400" dirty="0" err="1">
                <a:latin typeface="Tahoma" pitchFamily="34" charset="0"/>
              </a:rPr>
              <a:t>không</a:t>
            </a:r>
            <a:r>
              <a:rPr lang="en-GB" sz="2400" dirty="0">
                <a:latin typeface="Tahoma" pitchFamily="34" charset="0"/>
              </a:rPr>
              <a:t> </a:t>
            </a:r>
            <a:r>
              <a:rPr lang="en-GB" sz="2400" dirty="0" err="1">
                <a:latin typeface="Tahoma" pitchFamily="34" charset="0"/>
              </a:rPr>
              <a:t>thể</a:t>
            </a:r>
            <a:r>
              <a:rPr lang="en-GB" sz="2400" dirty="0">
                <a:latin typeface="Tahoma" pitchFamily="34" charset="0"/>
              </a:rPr>
              <a:t> </a:t>
            </a:r>
            <a:r>
              <a:rPr lang="en-GB" sz="2400" dirty="0" err="1">
                <a:latin typeface="Tahoma" pitchFamily="34" charset="0"/>
              </a:rPr>
              <a:t>biểu</a:t>
            </a:r>
            <a:r>
              <a:rPr lang="en-GB" sz="2400" dirty="0">
                <a:latin typeface="Tahoma" pitchFamily="34" charset="0"/>
              </a:rPr>
              <a:t> </a:t>
            </a:r>
            <a:r>
              <a:rPr lang="en-GB" sz="2400" dirty="0" err="1">
                <a:latin typeface="Tahoma" pitchFamily="34" charset="0"/>
              </a:rPr>
              <a:t>diễn</a:t>
            </a:r>
            <a:r>
              <a:rPr lang="en-GB" sz="2400" dirty="0">
                <a:latin typeface="Tahoma" pitchFamily="34" charset="0"/>
              </a:rPr>
              <a:t> </a:t>
            </a:r>
            <a:r>
              <a:rPr lang="en-GB" sz="2400" dirty="0" err="1">
                <a:latin typeface="Tahoma" pitchFamily="34" charset="0"/>
              </a:rPr>
              <a:t>các</a:t>
            </a:r>
            <a:r>
              <a:rPr lang="en-GB" sz="2400" dirty="0">
                <a:latin typeface="Tahoma" pitchFamily="34" charset="0"/>
              </a:rPr>
              <a:t> </a:t>
            </a:r>
            <a:r>
              <a:rPr lang="en-GB" sz="2400" dirty="0" err="1">
                <a:latin typeface="Tahoma" pitchFamily="34" charset="0"/>
              </a:rPr>
              <a:t>đối</a:t>
            </a:r>
            <a:r>
              <a:rPr lang="en-GB" sz="2400" dirty="0">
                <a:latin typeface="Tahoma" pitchFamily="34" charset="0"/>
              </a:rPr>
              <a:t> </a:t>
            </a:r>
            <a:r>
              <a:rPr lang="en-GB" sz="2400" dirty="0" err="1">
                <a:latin typeface="Tahoma" pitchFamily="34" charset="0"/>
              </a:rPr>
              <a:t>tượng</a:t>
            </a:r>
            <a:r>
              <a:rPr lang="en-GB" sz="2400" dirty="0">
                <a:latin typeface="Tahoma" pitchFamily="34" charset="0"/>
              </a:rPr>
              <a:t> </a:t>
            </a:r>
            <a:r>
              <a:rPr lang="en-GB" sz="2400" dirty="0" err="1">
                <a:latin typeface="Tahoma" pitchFamily="34" charset="0"/>
              </a:rPr>
              <a:t>như</a:t>
            </a:r>
            <a:r>
              <a:rPr lang="en-GB" sz="2400" dirty="0">
                <a:latin typeface="Tahoma" pitchFamily="34" charset="0"/>
              </a:rPr>
              <a:t> </a:t>
            </a:r>
            <a:r>
              <a:rPr lang="en-GB" sz="2400" dirty="0" err="1">
                <a:latin typeface="Tahoma" pitchFamily="34" charset="0"/>
              </a:rPr>
              <a:t>là</a:t>
            </a:r>
            <a:r>
              <a:rPr lang="en-GB" sz="2400" dirty="0">
                <a:latin typeface="Tahoma" pitchFamily="34" charset="0"/>
              </a:rPr>
              <a:t> </a:t>
            </a:r>
            <a:r>
              <a:rPr lang="en-GB" sz="2400" dirty="0" err="1">
                <a:latin typeface="Tahoma" pitchFamily="34" charset="0"/>
              </a:rPr>
              <a:t>các</a:t>
            </a:r>
            <a:r>
              <a:rPr lang="en-GB" sz="2400" dirty="0">
                <a:latin typeface="Tahoma" pitchFamily="34" charset="0"/>
              </a:rPr>
              <a:t> </a:t>
            </a:r>
            <a:r>
              <a:rPr lang="en-GB" sz="2400" dirty="0" err="1">
                <a:latin typeface="Tahoma" pitchFamily="34" charset="0"/>
              </a:rPr>
              <a:t>biến</a:t>
            </a:r>
            <a:r>
              <a:rPr lang="en-GB" sz="2400" dirty="0">
                <a:latin typeface="Tahoma" pitchFamily="34" charset="0"/>
              </a:rPr>
              <a:t> </a:t>
            </a:r>
            <a:r>
              <a:rPr lang="en-GB" sz="2400" dirty="0" err="1">
                <a:latin typeface="Tahoma" pitchFamily="34" charset="0"/>
              </a:rPr>
              <a:t>và</a:t>
            </a:r>
            <a:r>
              <a:rPr lang="en-GB" sz="2400" dirty="0">
                <a:latin typeface="Tahoma" pitchFamily="34" charset="0"/>
              </a:rPr>
              <a:t> </a:t>
            </a:r>
            <a:r>
              <a:rPr lang="en-GB" sz="2400" dirty="0" err="1">
                <a:latin typeface="Tahoma" pitchFamily="34" charset="0"/>
              </a:rPr>
              <a:t>không</a:t>
            </a:r>
            <a:r>
              <a:rPr lang="en-GB" sz="2400" dirty="0">
                <a:latin typeface="Tahoma" pitchFamily="34" charset="0"/>
              </a:rPr>
              <a:t> </a:t>
            </a:r>
            <a:r>
              <a:rPr lang="en-GB" sz="2400" dirty="0" err="1">
                <a:latin typeface="Tahoma" pitchFamily="34" charset="0"/>
              </a:rPr>
              <a:t>thể</a:t>
            </a:r>
            <a:r>
              <a:rPr lang="en-GB" sz="2400" dirty="0">
                <a:latin typeface="Tahoma" pitchFamily="34" charset="0"/>
              </a:rPr>
              <a:t> </a:t>
            </a:r>
            <a:r>
              <a:rPr lang="en-GB" sz="2400" dirty="0" err="1">
                <a:latin typeface="Tahoma" pitchFamily="34" charset="0"/>
              </a:rPr>
              <a:t>đưa</a:t>
            </a:r>
            <a:r>
              <a:rPr lang="en-GB" sz="2400" dirty="0">
                <a:latin typeface="Tahoma" pitchFamily="34" charset="0"/>
              </a:rPr>
              <a:t> </a:t>
            </a:r>
            <a:r>
              <a:rPr lang="en-GB" sz="2400" dirty="0" err="1">
                <a:latin typeface="Tahoma" pitchFamily="34" charset="0"/>
              </a:rPr>
              <a:t>vào</a:t>
            </a:r>
            <a:r>
              <a:rPr lang="en-GB" sz="2400" dirty="0">
                <a:latin typeface="Tahoma" pitchFamily="34" charset="0"/>
              </a:rPr>
              <a:t> </a:t>
            </a:r>
            <a:r>
              <a:rPr lang="en-GB" sz="2400" dirty="0" err="1">
                <a:latin typeface="Tahoma" pitchFamily="34" charset="0"/>
              </a:rPr>
              <a:t>các</a:t>
            </a:r>
            <a:r>
              <a:rPr lang="en-GB" sz="2400" dirty="0">
                <a:latin typeface="Tahoma" pitchFamily="34" charset="0"/>
              </a:rPr>
              <a:t> </a:t>
            </a:r>
            <a:r>
              <a:rPr lang="en-GB" sz="2400" dirty="0" err="1">
                <a:latin typeface="Tahoma" pitchFamily="34" charset="0"/>
              </a:rPr>
              <a:t>lượng</a:t>
            </a:r>
            <a:r>
              <a:rPr lang="en-GB" sz="2400" dirty="0">
                <a:latin typeface="Tahoma" pitchFamily="34" charset="0"/>
              </a:rPr>
              <a:t> </a:t>
            </a:r>
            <a:r>
              <a:rPr lang="en-GB" sz="2400" dirty="0" err="1">
                <a:latin typeface="Tahoma" pitchFamily="34" charset="0"/>
              </a:rPr>
              <a:t>từ</a:t>
            </a:r>
            <a:r>
              <a:rPr lang="en-GB" sz="2400" dirty="0">
                <a:latin typeface="Tahoma" pitchFamily="34" charset="0"/>
              </a:rPr>
              <a:t> (</a:t>
            </a:r>
            <a:r>
              <a:rPr lang="en-GB" sz="2400" dirty="0">
                <a:latin typeface="Tahoma" pitchFamily="34" charset="0"/>
                <a:sym typeface="Symbol"/>
              </a:rPr>
              <a:t>,)</a:t>
            </a:r>
            <a:r>
              <a:rPr lang="en-GB" sz="2400" dirty="0">
                <a:latin typeface="Tahoma" pitchFamily="34" charset="0"/>
              </a:rPr>
              <a:t>.</a:t>
            </a:r>
            <a:endParaRPr lang="en-GB" sz="2400" dirty="0">
              <a:solidFill>
                <a:srgbClr val="0000FF"/>
              </a:solidFill>
              <a:latin typeface="Tahoma" pitchFamily="34" charset="0"/>
            </a:endParaRPr>
          </a:p>
          <a:p>
            <a:pPr marL="0" indent="0" eaLnBrk="1" hangingPunct="1">
              <a:lnSpc>
                <a:spcPct val="50000"/>
              </a:lnSpc>
              <a:spcBef>
                <a:spcPct val="0"/>
              </a:spcBef>
              <a:buClr>
                <a:schemeClr val="tx1"/>
              </a:buClr>
              <a:buFontTx/>
              <a:buNone/>
              <a:tabLst>
                <a:tab pos="622300" algn="l"/>
              </a:tabLst>
            </a:pPr>
            <a:endParaRPr lang="en-GB" dirty="0">
              <a:latin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09600"/>
            <a:ext cx="7772400" cy="533400"/>
          </a:xfrm>
        </p:spPr>
        <p:txBody>
          <a:bodyPr/>
          <a:lstStyle/>
          <a:p>
            <a:r>
              <a:rPr lang="en-GB" sz="3200"/>
              <a:t>Logic mệnh đề</a:t>
            </a:r>
            <a:endParaRPr lang="en-US" sz="3200"/>
          </a:p>
        </p:txBody>
      </p:sp>
      <p:sp>
        <p:nvSpPr>
          <p:cNvPr id="39939" name="Rectangle 3"/>
          <p:cNvSpPr>
            <a:spLocks noGrp="1" noChangeArrowheads="1"/>
          </p:cNvSpPr>
          <p:nvPr>
            <p:ph type="body" idx="1"/>
          </p:nvPr>
        </p:nvSpPr>
        <p:spPr>
          <a:xfrm>
            <a:off x="685800" y="1447800"/>
            <a:ext cx="7772400" cy="4648200"/>
          </a:xfrm>
        </p:spPr>
        <p:txBody>
          <a:bodyPr/>
          <a:lstStyle/>
          <a:p>
            <a:pPr>
              <a:lnSpc>
                <a:spcPct val="90000"/>
              </a:lnSpc>
            </a:pPr>
            <a:r>
              <a:rPr lang="en-US" dirty="0" err="1"/>
              <a:t>Hai</a:t>
            </a:r>
            <a:r>
              <a:rPr lang="en-US" dirty="0"/>
              <a:t> </a:t>
            </a:r>
            <a:r>
              <a:rPr lang="en-US" dirty="0" err="1"/>
              <a:t>hằng</a:t>
            </a:r>
            <a:r>
              <a:rPr lang="en-US" dirty="0"/>
              <a:t> </a:t>
            </a:r>
            <a:r>
              <a:rPr lang="en-US" dirty="0" err="1"/>
              <a:t>số</a:t>
            </a:r>
            <a:r>
              <a:rPr lang="en-US" dirty="0"/>
              <a:t> logic (TRUE </a:t>
            </a:r>
            <a:r>
              <a:rPr lang="en-US" dirty="0" err="1"/>
              <a:t>hoặc</a:t>
            </a:r>
            <a:r>
              <a:rPr lang="en-US" dirty="0"/>
              <a:t> FALSE)</a:t>
            </a:r>
          </a:p>
          <a:p>
            <a:pPr>
              <a:lnSpc>
                <a:spcPct val="90000"/>
              </a:lnSpc>
            </a:pPr>
            <a:r>
              <a:rPr lang="en-US" dirty="0" err="1"/>
              <a:t>Ký</a:t>
            </a:r>
            <a:r>
              <a:rPr lang="en-US" dirty="0"/>
              <a:t> </a:t>
            </a:r>
            <a:r>
              <a:rPr lang="en-US" dirty="0" err="1"/>
              <a:t>hiệu</a:t>
            </a:r>
            <a:r>
              <a:rPr lang="en-US" dirty="0"/>
              <a:t> </a:t>
            </a:r>
            <a:r>
              <a:rPr lang="en-US" dirty="0" err="1"/>
              <a:t>mệnh</a:t>
            </a:r>
            <a:r>
              <a:rPr lang="en-US" dirty="0"/>
              <a:t> </a:t>
            </a:r>
            <a:r>
              <a:rPr lang="en-US" dirty="0" err="1"/>
              <a:t>đề</a:t>
            </a:r>
            <a:r>
              <a:rPr lang="en-US" dirty="0"/>
              <a:t> (</a:t>
            </a:r>
            <a:r>
              <a:rPr lang="en-US" dirty="0" err="1"/>
              <a:t>biến</a:t>
            </a:r>
            <a:r>
              <a:rPr lang="en-US" dirty="0"/>
              <a:t> </a:t>
            </a:r>
            <a:r>
              <a:rPr lang="en-US" dirty="0" err="1"/>
              <a:t>mệnh</a:t>
            </a:r>
            <a:r>
              <a:rPr lang="en-US" dirty="0"/>
              <a:t> </a:t>
            </a:r>
            <a:r>
              <a:rPr lang="en-US" dirty="0" err="1"/>
              <a:t>đề</a:t>
            </a:r>
            <a:r>
              <a:rPr lang="en-US" dirty="0"/>
              <a:t> - </a:t>
            </a:r>
            <a:r>
              <a:rPr lang="en-US" dirty="0" err="1"/>
              <a:t>propotional</a:t>
            </a:r>
            <a:r>
              <a:rPr lang="en-US" dirty="0"/>
              <a:t> </a:t>
            </a:r>
            <a:r>
              <a:rPr lang="en-US" dirty="0" err="1"/>
              <a:t>variale</a:t>
            </a:r>
            <a:r>
              <a:rPr lang="en-US" dirty="0"/>
              <a:t>): </a:t>
            </a:r>
            <a:r>
              <a:rPr lang="en-US" dirty="0" err="1"/>
              <a:t>thí</a:t>
            </a:r>
            <a:r>
              <a:rPr lang="en-US" dirty="0"/>
              <a:t> </a:t>
            </a:r>
            <a:r>
              <a:rPr lang="en-US" dirty="0" err="1"/>
              <a:t>dụ</a:t>
            </a:r>
            <a:r>
              <a:rPr lang="en-US" dirty="0"/>
              <a:t> P, Q</a:t>
            </a:r>
          </a:p>
          <a:p>
            <a:pPr marL="342900" lvl="1" indent="-342900">
              <a:lnSpc>
                <a:spcPct val="90000"/>
              </a:lnSpc>
              <a:buFontTx/>
              <a:buChar char="•"/>
            </a:pPr>
            <a:r>
              <a:rPr lang="en-US" sz="2400" dirty="0" err="1"/>
              <a:t>Các</a:t>
            </a:r>
            <a:r>
              <a:rPr lang="en-US" sz="2400" dirty="0"/>
              <a:t> </a:t>
            </a:r>
            <a:r>
              <a:rPr lang="en-US" sz="2400" dirty="0" err="1"/>
              <a:t>phép</a:t>
            </a:r>
            <a:r>
              <a:rPr lang="en-US" sz="2400" dirty="0"/>
              <a:t> </a:t>
            </a:r>
            <a:r>
              <a:rPr lang="en-US" sz="2400" dirty="0" err="1"/>
              <a:t>kết</a:t>
            </a:r>
            <a:r>
              <a:rPr lang="en-US" sz="2400" dirty="0"/>
              <a:t> </a:t>
            </a:r>
            <a:r>
              <a:rPr lang="en-US" sz="2400" dirty="0" err="1"/>
              <a:t>nối</a:t>
            </a:r>
            <a:r>
              <a:rPr lang="en-US" sz="2400" dirty="0"/>
              <a:t> logic: </a:t>
            </a:r>
            <a:r>
              <a:rPr lang="en-US" sz="2400" dirty="0">
                <a:sym typeface="Symbol" pitchFamily="18" charset="2"/>
              </a:rPr>
              <a:t> (OR), (AND),  (NOT),  (</a:t>
            </a:r>
            <a:r>
              <a:rPr lang="en-US" sz="2400" dirty="0" err="1">
                <a:sym typeface="Symbol" pitchFamily="18" charset="2"/>
              </a:rPr>
              <a:t>hàm</a:t>
            </a:r>
            <a:r>
              <a:rPr lang="en-US" sz="2400" dirty="0">
                <a:sym typeface="Symbol" pitchFamily="18" charset="2"/>
              </a:rPr>
              <a:t> ý),  (IF), </a:t>
            </a:r>
            <a:r>
              <a:rPr lang="vi-VN" sz="2400" dirty="0"/>
              <a:t>⇔</a:t>
            </a:r>
            <a:r>
              <a:rPr lang="en-US" sz="2400" dirty="0"/>
              <a:t> (</a:t>
            </a:r>
            <a:r>
              <a:rPr lang="en-US" sz="2400" i="1" dirty="0" err="1"/>
              <a:t>tương</a:t>
            </a:r>
            <a:r>
              <a:rPr lang="en-US" sz="2400" i="1" dirty="0"/>
              <a:t> </a:t>
            </a:r>
            <a:r>
              <a:rPr lang="en-US" sz="2400" i="1" dirty="0" err="1"/>
              <a:t>đương</a:t>
            </a:r>
            <a:r>
              <a:rPr lang="en-US" sz="2400" dirty="0"/>
              <a:t>)</a:t>
            </a:r>
            <a:endParaRPr lang="vi-VN" sz="2400" dirty="0"/>
          </a:p>
          <a:p>
            <a:pPr>
              <a:lnSpc>
                <a:spcPct val="90000"/>
              </a:lnSpc>
            </a:pPr>
            <a:endParaRPr lang="en-US" dirty="0">
              <a:sym typeface="Symbol" pitchFamily="18" charset="2"/>
            </a:endParaRPr>
          </a:p>
          <a:p>
            <a:pPr>
              <a:lnSpc>
                <a:spcPct val="90000"/>
              </a:lnSpc>
            </a:pPr>
            <a:r>
              <a:rPr lang="en-US" dirty="0" err="1">
                <a:sym typeface="Symbol" pitchFamily="18" charset="2"/>
              </a:rPr>
              <a:t>Công</a:t>
            </a:r>
            <a:r>
              <a:rPr lang="en-US" dirty="0">
                <a:sym typeface="Symbol" pitchFamily="18" charset="2"/>
              </a:rPr>
              <a:t> </a:t>
            </a:r>
            <a:r>
              <a:rPr lang="en-US" dirty="0" err="1">
                <a:sym typeface="Symbol" pitchFamily="18" charset="2"/>
              </a:rPr>
              <a:t>thức</a:t>
            </a:r>
            <a:r>
              <a:rPr lang="en-US" dirty="0">
                <a:sym typeface="Symbol" pitchFamily="18" charset="2"/>
              </a:rPr>
              <a:t> (formula), </a:t>
            </a:r>
            <a:r>
              <a:rPr lang="en-US" dirty="0" err="1">
                <a:sym typeface="Symbol" pitchFamily="18" charset="2"/>
              </a:rPr>
              <a:t>thí</a:t>
            </a:r>
            <a:r>
              <a:rPr lang="en-US" dirty="0">
                <a:sym typeface="Symbol" pitchFamily="18" charset="2"/>
              </a:rPr>
              <a:t> </a:t>
            </a:r>
            <a:r>
              <a:rPr lang="en-US" dirty="0" err="1">
                <a:sym typeface="Symbol" pitchFamily="18" charset="2"/>
              </a:rPr>
              <a:t>dụ</a:t>
            </a:r>
            <a:r>
              <a:rPr lang="en-US" dirty="0">
                <a:sym typeface="Symbol" pitchFamily="18" charset="2"/>
              </a:rPr>
              <a:t>:  P  Q, P  Q, </a:t>
            </a:r>
          </a:p>
          <a:p>
            <a:pPr marL="0" indent="0">
              <a:lnSpc>
                <a:spcPct val="90000"/>
              </a:lnSpc>
              <a:buNone/>
            </a:pPr>
            <a:r>
              <a:rPr lang="en-US" dirty="0">
                <a:sym typeface="Symbol" pitchFamily="18" charset="2"/>
              </a:rPr>
              <a:t>                               (P  Q)  R </a:t>
            </a:r>
          </a:p>
          <a:p>
            <a:pPr>
              <a:lnSpc>
                <a:spcPct val="90000"/>
              </a:lnSpc>
            </a:pPr>
            <a:endParaRPr lang="en-US" dirty="0">
              <a:sym typeface="Symbol" pitchFamily="18" charset="2"/>
            </a:endParaRPr>
          </a:p>
        </p:txBody>
      </p:sp>
      <p:sp>
        <p:nvSpPr>
          <p:cNvPr id="39940" name="TextBox 1"/>
          <p:cNvSpPr txBox="1">
            <a:spLocks noChangeArrowheads="1"/>
          </p:cNvSpPr>
          <p:nvPr/>
        </p:nvSpPr>
        <p:spPr bwMode="auto">
          <a:xfrm>
            <a:off x="8077200" y="6019800"/>
            <a:ext cx="68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dirty="0"/>
              <a:t>38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44072" y="0"/>
            <a:ext cx="7772400" cy="533400"/>
          </a:xfrm>
        </p:spPr>
        <p:txBody>
          <a:bodyPr/>
          <a:lstStyle/>
          <a:p>
            <a:r>
              <a:rPr lang="en-US" sz="2800" dirty="0" err="1"/>
              <a:t>Ví</a:t>
            </a:r>
            <a:r>
              <a:rPr lang="en-US" sz="2800" dirty="0"/>
              <a:t> </a:t>
            </a:r>
            <a:r>
              <a:rPr lang="en-US" sz="2800" dirty="0" err="1"/>
              <a:t>dụ</a:t>
            </a:r>
            <a:r>
              <a:rPr lang="en-US" sz="2800" dirty="0"/>
              <a:t> </a:t>
            </a:r>
            <a:r>
              <a:rPr lang="en-US" sz="2800" dirty="0" err="1"/>
              <a:t>về</a:t>
            </a:r>
            <a:r>
              <a:rPr lang="en-US" sz="2800" dirty="0"/>
              <a:t> </a:t>
            </a:r>
            <a:r>
              <a:rPr lang="en-US" sz="2800" dirty="0" err="1"/>
              <a:t>mệnh</a:t>
            </a:r>
            <a:r>
              <a:rPr lang="en-US" sz="2800" dirty="0"/>
              <a:t> </a:t>
            </a:r>
            <a:r>
              <a:rPr lang="en-US" sz="2800" dirty="0" err="1"/>
              <a:t>đề</a:t>
            </a:r>
            <a:endParaRPr lang="en-US" sz="2800" dirty="0"/>
          </a:p>
        </p:txBody>
      </p:sp>
      <p:sp>
        <p:nvSpPr>
          <p:cNvPr id="40963"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70A75F-08C3-48D9-81AC-05BAC95CBC6D}" type="slidenum">
              <a:rPr lang="en-GB" sz="1400" smtClean="0"/>
              <a:pPr eaLnBrk="1" hangingPunct="1"/>
              <a:t>34</a:t>
            </a:fld>
            <a:endParaRPr lang="en-GB" sz="1400"/>
          </a:p>
        </p:txBody>
      </p:sp>
      <p:sp>
        <p:nvSpPr>
          <p:cNvPr id="39940" name="Rectangle 3"/>
          <p:cNvSpPr txBox="1">
            <a:spLocks noChangeArrowheads="1"/>
          </p:cNvSpPr>
          <p:nvPr/>
        </p:nvSpPr>
        <p:spPr bwMode="auto">
          <a:xfrm>
            <a:off x="79830" y="1143000"/>
            <a:ext cx="48768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5600" indent="-355600" defTabSz="685800" eaLnBrk="0" hangingPunct="0">
              <a:defRPr sz="2400">
                <a:solidFill>
                  <a:schemeClr val="tx1"/>
                </a:solidFill>
                <a:latin typeface="Times New Roman" pitchFamily="18" charset="0"/>
              </a:defRPr>
            </a:lvl1pPr>
            <a:lvl2pPr marL="742950" indent="-285750" defTabSz="685800" eaLnBrk="0" hangingPunct="0">
              <a:defRPr sz="2400">
                <a:solidFill>
                  <a:schemeClr val="tx1"/>
                </a:solidFill>
                <a:latin typeface="Times New Roman" pitchFamily="18" charset="0"/>
              </a:defRPr>
            </a:lvl2pPr>
            <a:lvl3pPr marL="1143000" indent="-228600" defTabSz="685800" eaLnBrk="0" hangingPunct="0">
              <a:defRPr sz="2400">
                <a:solidFill>
                  <a:schemeClr val="tx1"/>
                </a:solidFill>
                <a:latin typeface="Times New Roman" pitchFamily="18" charset="0"/>
              </a:defRPr>
            </a:lvl3pPr>
            <a:lvl4pPr marL="1600200" indent="-228600" defTabSz="685800" eaLnBrk="0" hangingPunct="0">
              <a:defRPr sz="2400">
                <a:solidFill>
                  <a:schemeClr val="tx1"/>
                </a:solidFill>
                <a:latin typeface="Times New Roman" pitchFamily="18" charset="0"/>
              </a:defRPr>
            </a:lvl4pPr>
            <a:lvl5pPr marL="2057400" indent="-228600" defTabSz="685800" eaLnBrk="0" hangingPunct="0">
              <a:defRPr sz="2400">
                <a:solidFill>
                  <a:schemeClr val="tx1"/>
                </a:solidFill>
                <a:latin typeface="Times New Roman" pitchFamily="18" charset="0"/>
              </a:defRPr>
            </a:lvl5pPr>
            <a:lvl6pPr marL="2514600" indent="-228600" defTabSz="685800" eaLnBrk="0" fontAlgn="base" hangingPunct="0">
              <a:spcBef>
                <a:spcPct val="0"/>
              </a:spcBef>
              <a:spcAft>
                <a:spcPct val="0"/>
              </a:spcAft>
              <a:defRPr sz="2400">
                <a:solidFill>
                  <a:schemeClr val="tx1"/>
                </a:solidFill>
                <a:latin typeface="Times New Roman" pitchFamily="18" charset="0"/>
              </a:defRPr>
            </a:lvl6pPr>
            <a:lvl7pPr marL="2971800" indent="-228600" defTabSz="685800" eaLnBrk="0" fontAlgn="base" hangingPunct="0">
              <a:spcBef>
                <a:spcPct val="0"/>
              </a:spcBef>
              <a:spcAft>
                <a:spcPct val="0"/>
              </a:spcAft>
              <a:defRPr sz="2400">
                <a:solidFill>
                  <a:schemeClr val="tx1"/>
                </a:solidFill>
                <a:latin typeface="Times New Roman" pitchFamily="18" charset="0"/>
              </a:defRPr>
            </a:lvl7pPr>
            <a:lvl8pPr marL="3429000" indent="-228600" defTabSz="685800" eaLnBrk="0" fontAlgn="base" hangingPunct="0">
              <a:spcBef>
                <a:spcPct val="0"/>
              </a:spcBef>
              <a:spcAft>
                <a:spcPct val="0"/>
              </a:spcAft>
              <a:defRPr sz="2400">
                <a:solidFill>
                  <a:schemeClr val="tx1"/>
                </a:solidFill>
                <a:latin typeface="Times New Roman" pitchFamily="18" charset="0"/>
              </a:defRPr>
            </a:lvl8pPr>
            <a:lvl9pPr marL="3886200" indent="-228600" defTabSz="6858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spcBef>
                <a:spcPct val="30000"/>
              </a:spcBef>
              <a:buFont typeface="Wingdings" pitchFamily="2" charset="2"/>
              <a:buNone/>
              <a:defRPr/>
            </a:pPr>
            <a:r>
              <a:rPr lang="en-US" sz="2200" b="1" dirty="0" err="1">
                <a:latin typeface="+mn-lt"/>
                <a:cs typeface="Times New Roman" pitchFamily="18" charset="0"/>
              </a:rPr>
              <a:t>Mệnh</a:t>
            </a:r>
            <a:r>
              <a:rPr lang="en-US" sz="2200" b="1" dirty="0">
                <a:latin typeface="+mn-lt"/>
                <a:cs typeface="Times New Roman" pitchFamily="18" charset="0"/>
              </a:rPr>
              <a:t> </a:t>
            </a:r>
            <a:r>
              <a:rPr lang="en-US" sz="2200" b="1" dirty="0" err="1">
                <a:latin typeface="+mn-lt"/>
                <a:cs typeface="Times New Roman" pitchFamily="18" charset="0"/>
              </a:rPr>
              <a:t>đề</a:t>
            </a:r>
            <a:r>
              <a:rPr lang="en-US" sz="2200" b="1" dirty="0">
                <a:latin typeface="+mn-lt"/>
                <a:cs typeface="Times New Roman" pitchFamily="18" charset="0"/>
              </a:rPr>
              <a:t> </a:t>
            </a:r>
            <a:r>
              <a:rPr lang="en-US" sz="2200" b="1" dirty="0" err="1">
                <a:latin typeface="+mn-lt"/>
                <a:cs typeface="Times New Roman" pitchFamily="18" charset="0"/>
              </a:rPr>
              <a:t>thực</a:t>
            </a:r>
            <a:r>
              <a:rPr lang="en-US" sz="2200" b="1" dirty="0">
                <a:latin typeface="+mn-lt"/>
                <a:cs typeface="Times New Roman" pitchFamily="18" charset="0"/>
              </a:rPr>
              <a:t> </a:t>
            </a:r>
            <a:r>
              <a:rPr lang="en-US" sz="2200" b="1" dirty="0" err="1">
                <a:latin typeface="+mn-lt"/>
                <a:cs typeface="Times New Roman" pitchFamily="18" charset="0"/>
              </a:rPr>
              <a:t>tế</a:t>
            </a:r>
            <a:endParaRPr lang="en-US" sz="2200" b="1" dirty="0">
              <a:latin typeface="+mn-lt"/>
              <a:cs typeface="Times New Roman" pitchFamily="18" charset="0"/>
            </a:endParaRPr>
          </a:p>
          <a:p>
            <a:pPr eaLnBrk="1" hangingPunct="1">
              <a:lnSpc>
                <a:spcPct val="150000"/>
              </a:lnSpc>
              <a:spcBef>
                <a:spcPct val="30000"/>
              </a:spcBef>
              <a:buFont typeface="Wingdings" pitchFamily="2" charset="2"/>
              <a:buChar char="§"/>
              <a:defRPr/>
            </a:pPr>
            <a:r>
              <a:rPr lang="en-US" sz="2200" dirty="0">
                <a:latin typeface="+mn-lt"/>
                <a:cs typeface="Times New Roman" pitchFamily="18" charset="0"/>
              </a:rPr>
              <a:t>“</a:t>
            </a:r>
            <a:r>
              <a:rPr lang="en-US" sz="2200" dirty="0" err="1">
                <a:latin typeface="+mn-lt"/>
                <a:cs typeface="Times New Roman" pitchFamily="18" charset="0"/>
              </a:rPr>
              <a:t>Nếu</a:t>
            </a:r>
            <a:r>
              <a:rPr lang="en-US" sz="2200" dirty="0">
                <a:latin typeface="+mn-lt"/>
                <a:cs typeface="Times New Roman" pitchFamily="18" charset="0"/>
              </a:rPr>
              <a:t> </a:t>
            </a:r>
            <a:r>
              <a:rPr lang="en-US" sz="2200" dirty="0" err="1">
                <a:latin typeface="+mn-lt"/>
                <a:cs typeface="Times New Roman" pitchFamily="18" charset="0"/>
              </a:rPr>
              <a:t>trời</a:t>
            </a:r>
            <a:r>
              <a:rPr lang="en-US" sz="2200" dirty="0">
                <a:latin typeface="+mn-lt"/>
                <a:cs typeface="Times New Roman" pitchFamily="18" charset="0"/>
              </a:rPr>
              <a:t> </a:t>
            </a:r>
            <a:r>
              <a:rPr lang="en-US" sz="2200" dirty="0" err="1">
                <a:latin typeface="+mn-lt"/>
                <a:cs typeface="Times New Roman" pitchFamily="18" charset="0"/>
              </a:rPr>
              <a:t>mưa</a:t>
            </a:r>
            <a:r>
              <a:rPr lang="en-US" sz="2200" dirty="0">
                <a:latin typeface="+mn-lt"/>
                <a:cs typeface="Times New Roman" pitchFamily="18" charset="0"/>
              </a:rPr>
              <a:t> </a:t>
            </a:r>
            <a:r>
              <a:rPr lang="en-US" sz="2200" dirty="0" err="1">
                <a:latin typeface="+mn-lt"/>
                <a:cs typeface="Times New Roman" pitchFamily="18" charset="0"/>
              </a:rPr>
              <a:t>thì</a:t>
            </a:r>
            <a:r>
              <a:rPr lang="en-US" sz="2200" dirty="0">
                <a:latin typeface="+mn-lt"/>
                <a:cs typeface="Times New Roman" pitchFamily="18" charset="0"/>
              </a:rPr>
              <a:t> </a:t>
            </a:r>
            <a:r>
              <a:rPr lang="en-US" sz="2200" dirty="0" err="1">
                <a:latin typeface="+mn-lt"/>
                <a:cs typeface="Times New Roman" pitchFamily="18" charset="0"/>
              </a:rPr>
              <a:t>bầu</a:t>
            </a:r>
            <a:r>
              <a:rPr lang="en-US" sz="2200" dirty="0">
                <a:latin typeface="+mn-lt"/>
                <a:cs typeface="Times New Roman" pitchFamily="18" charset="0"/>
              </a:rPr>
              <a:t> </a:t>
            </a:r>
            <a:r>
              <a:rPr lang="en-US" sz="2200" dirty="0" err="1">
                <a:latin typeface="+mn-lt"/>
                <a:cs typeface="Times New Roman" pitchFamily="18" charset="0"/>
              </a:rPr>
              <a:t>trời</a:t>
            </a:r>
            <a:r>
              <a:rPr lang="en-US" sz="2200" dirty="0">
                <a:latin typeface="+mn-lt"/>
                <a:cs typeface="Times New Roman" pitchFamily="18" charset="0"/>
              </a:rPr>
              <a:t> </a:t>
            </a:r>
            <a:r>
              <a:rPr lang="en-US" sz="2200" dirty="0" err="1">
                <a:latin typeface="+mn-lt"/>
                <a:cs typeface="Times New Roman" pitchFamily="18" charset="0"/>
              </a:rPr>
              <a:t>có</a:t>
            </a:r>
            <a:r>
              <a:rPr lang="en-US" sz="2200" dirty="0">
                <a:latin typeface="+mn-lt"/>
                <a:cs typeface="Times New Roman" pitchFamily="18" charset="0"/>
              </a:rPr>
              <a:t> </a:t>
            </a:r>
            <a:r>
              <a:rPr lang="en-US" sz="2200" dirty="0" err="1">
                <a:latin typeface="+mn-lt"/>
                <a:cs typeface="Times New Roman" pitchFamily="18" charset="0"/>
              </a:rPr>
              <a:t>mây</a:t>
            </a:r>
            <a:r>
              <a:rPr lang="en-US" sz="2200" dirty="0">
                <a:latin typeface="+mn-lt"/>
                <a:cs typeface="Times New Roman" pitchFamily="18" charset="0"/>
              </a:rPr>
              <a:t>”</a:t>
            </a:r>
          </a:p>
          <a:p>
            <a:pPr eaLnBrk="1" hangingPunct="1">
              <a:lnSpc>
                <a:spcPct val="150000"/>
              </a:lnSpc>
              <a:spcBef>
                <a:spcPct val="30000"/>
              </a:spcBef>
              <a:buFont typeface="Wingdings" pitchFamily="2" charset="2"/>
              <a:buChar char="§"/>
              <a:defRPr/>
            </a:pPr>
            <a:r>
              <a:rPr lang="en-US" sz="2200" dirty="0" err="1">
                <a:latin typeface="+mn-lt"/>
                <a:cs typeface="Times New Roman" pitchFamily="18" charset="0"/>
              </a:rPr>
              <a:t>Trời</a:t>
            </a:r>
            <a:r>
              <a:rPr lang="en-US" sz="2200" dirty="0">
                <a:latin typeface="+mn-lt"/>
                <a:cs typeface="Times New Roman" pitchFamily="18" charset="0"/>
              </a:rPr>
              <a:t> </a:t>
            </a:r>
            <a:r>
              <a:rPr lang="en-US" sz="2200" dirty="0" err="1">
                <a:latin typeface="+mn-lt"/>
                <a:cs typeface="Times New Roman" pitchFamily="18" charset="0"/>
              </a:rPr>
              <a:t>đang</a:t>
            </a:r>
            <a:r>
              <a:rPr lang="en-US" sz="2200" dirty="0">
                <a:latin typeface="+mn-lt"/>
                <a:cs typeface="Times New Roman" pitchFamily="18" charset="0"/>
              </a:rPr>
              <a:t> </a:t>
            </a:r>
            <a:r>
              <a:rPr lang="en-US" sz="2200" dirty="0" err="1">
                <a:latin typeface="+mn-lt"/>
                <a:cs typeface="Times New Roman" pitchFamily="18" charset="0"/>
              </a:rPr>
              <a:t>mưa</a:t>
            </a:r>
            <a:endParaRPr lang="en-US" sz="2200" dirty="0">
              <a:latin typeface="+mn-lt"/>
              <a:cs typeface="Times New Roman" pitchFamily="18" charset="0"/>
            </a:endParaRPr>
          </a:p>
          <a:p>
            <a:pPr eaLnBrk="1" hangingPunct="1">
              <a:lnSpc>
                <a:spcPct val="150000"/>
              </a:lnSpc>
              <a:spcBef>
                <a:spcPct val="30000"/>
              </a:spcBef>
              <a:buFont typeface="Wingdings" pitchFamily="2" charset="2"/>
              <a:buNone/>
              <a:defRPr/>
            </a:pPr>
            <a:r>
              <a:rPr lang="en-US" sz="2200" dirty="0" err="1">
                <a:latin typeface="+mn-lt"/>
                <a:cs typeface="Times New Roman" pitchFamily="18" charset="0"/>
                <a:sym typeface="Wingdings" pitchFamily="2" charset="2"/>
              </a:rPr>
              <a:t>Vậy</a:t>
            </a:r>
            <a:r>
              <a:rPr lang="en-US" sz="2200" dirty="0">
                <a:latin typeface="+mn-lt"/>
                <a:cs typeface="Times New Roman" pitchFamily="18" charset="0"/>
                <a:sym typeface="Wingdings" pitchFamily="2" charset="2"/>
              </a:rPr>
              <a:t>  </a:t>
            </a:r>
            <a:r>
              <a:rPr lang="en-US" sz="2200" dirty="0" err="1">
                <a:latin typeface="+mn-lt"/>
                <a:cs typeface="Times New Roman" pitchFamily="18" charset="0"/>
                <a:sym typeface="Wingdings" pitchFamily="2" charset="2"/>
              </a:rPr>
              <a:t>Bầu</a:t>
            </a:r>
            <a:r>
              <a:rPr lang="en-US" sz="2200" dirty="0">
                <a:latin typeface="+mn-lt"/>
                <a:cs typeface="Times New Roman" pitchFamily="18" charset="0"/>
                <a:sym typeface="Wingdings" pitchFamily="2" charset="2"/>
              </a:rPr>
              <a:t> </a:t>
            </a:r>
            <a:r>
              <a:rPr lang="en-US" sz="2200" dirty="0" err="1">
                <a:latin typeface="+mn-lt"/>
                <a:cs typeface="Times New Roman" pitchFamily="18" charset="0"/>
                <a:sym typeface="Wingdings" pitchFamily="2" charset="2"/>
              </a:rPr>
              <a:t>trời</a:t>
            </a:r>
            <a:r>
              <a:rPr lang="en-US" sz="2200" dirty="0">
                <a:latin typeface="+mn-lt"/>
                <a:cs typeface="Times New Roman" pitchFamily="18" charset="0"/>
                <a:sym typeface="Wingdings" pitchFamily="2" charset="2"/>
              </a:rPr>
              <a:t> </a:t>
            </a:r>
            <a:r>
              <a:rPr lang="en-US" sz="2200" dirty="0" err="1">
                <a:latin typeface="+mn-lt"/>
                <a:cs typeface="Times New Roman" pitchFamily="18" charset="0"/>
                <a:sym typeface="Wingdings" pitchFamily="2" charset="2"/>
              </a:rPr>
              <a:t>có</a:t>
            </a:r>
            <a:r>
              <a:rPr lang="en-US" sz="2200" dirty="0">
                <a:latin typeface="+mn-lt"/>
                <a:cs typeface="Times New Roman" pitchFamily="18" charset="0"/>
                <a:sym typeface="Wingdings" pitchFamily="2" charset="2"/>
              </a:rPr>
              <a:t> </a:t>
            </a:r>
            <a:r>
              <a:rPr lang="en-US" sz="2200" dirty="0" err="1">
                <a:latin typeface="+mn-lt"/>
                <a:cs typeface="Times New Roman" pitchFamily="18" charset="0"/>
                <a:sym typeface="Wingdings" pitchFamily="2" charset="2"/>
              </a:rPr>
              <a:t>mây</a:t>
            </a:r>
            <a:endParaRPr lang="en-US" sz="2200" dirty="0">
              <a:latin typeface="+mn-lt"/>
              <a:cs typeface="Times New Roman" pitchFamily="18" charset="0"/>
            </a:endParaRPr>
          </a:p>
        </p:txBody>
      </p:sp>
      <p:sp>
        <p:nvSpPr>
          <p:cNvPr id="6" name="Rectangle 4"/>
          <p:cNvSpPr txBox="1">
            <a:spLocks noChangeArrowheads="1"/>
          </p:cNvSpPr>
          <p:nvPr/>
        </p:nvSpPr>
        <p:spPr>
          <a:xfrm>
            <a:off x="5018314" y="628650"/>
            <a:ext cx="3962400" cy="3581400"/>
          </a:xfrm>
          <a:prstGeom prst="rect">
            <a:avLst/>
          </a:prstGeom>
        </p:spPr>
        <p:txBody>
          <a:bodyPr/>
          <a:lst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Arial" panose="020B0604020202020204" pitchFamily="34" charset="0"/>
              <a:buNone/>
              <a:defRPr/>
            </a:pPr>
            <a:r>
              <a:rPr lang="en-US" sz="2200" b="1" dirty="0" err="1">
                <a:cs typeface="Times New Roman" pitchFamily="18" charset="0"/>
              </a:rPr>
              <a:t>Mệnh</a:t>
            </a:r>
            <a:r>
              <a:rPr lang="en-US" sz="2200" b="1" dirty="0">
                <a:cs typeface="Times New Roman" pitchFamily="18" charset="0"/>
              </a:rPr>
              <a:t> </a:t>
            </a:r>
            <a:r>
              <a:rPr lang="en-US" sz="2200" b="1" dirty="0" err="1">
                <a:cs typeface="Times New Roman" pitchFamily="18" charset="0"/>
              </a:rPr>
              <a:t>đề</a:t>
            </a:r>
            <a:r>
              <a:rPr lang="en-US" sz="2200" b="1" dirty="0">
                <a:cs typeface="Times New Roman" pitchFamily="18" charset="0"/>
              </a:rPr>
              <a:t> logic</a:t>
            </a:r>
          </a:p>
          <a:p>
            <a:pPr>
              <a:buFont typeface="Wingdings" pitchFamily="2" charset="2"/>
              <a:buChar char="§"/>
              <a:defRPr/>
            </a:pPr>
            <a:r>
              <a:rPr lang="en-US" sz="2200" dirty="0">
                <a:cs typeface="Times New Roman" pitchFamily="18" charset="0"/>
              </a:rPr>
              <a:t>P=“</a:t>
            </a:r>
            <a:r>
              <a:rPr lang="en-US" sz="2200" dirty="0" err="1">
                <a:cs typeface="Times New Roman" pitchFamily="18" charset="0"/>
              </a:rPr>
              <a:t>Trời</a:t>
            </a:r>
            <a:r>
              <a:rPr lang="en-US" sz="2200" dirty="0">
                <a:cs typeface="Times New Roman" pitchFamily="18" charset="0"/>
              </a:rPr>
              <a:t> </a:t>
            </a:r>
            <a:r>
              <a:rPr lang="en-US" sz="2200" dirty="0" err="1">
                <a:cs typeface="Times New Roman" pitchFamily="18" charset="0"/>
              </a:rPr>
              <a:t>mưa</a:t>
            </a:r>
            <a:r>
              <a:rPr lang="en-US" sz="2200" dirty="0">
                <a:cs typeface="Times New Roman" pitchFamily="18" charset="0"/>
              </a:rPr>
              <a:t>”</a:t>
            </a:r>
          </a:p>
          <a:p>
            <a:pPr>
              <a:buFont typeface="Wingdings" pitchFamily="2" charset="2"/>
              <a:buChar char="§"/>
              <a:defRPr/>
            </a:pPr>
            <a:r>
              <a:rPr lang="en-US" sz="2200" dirty="0">
                <a:cs typeface="Times New Roman" pitchFamily="18" charset="0"/>
              </a:rPr>
              <a:t>Q= “</a:t>
            </a:r>
            <a:r>
              <a:rPr lang="en-US" sz="2200" dirty="0" err="1">
                <a:cs typeface="Times New Roman" pitchFamily="18" charset="0"/>
              </a:rPr>
              <a:t>Bầu</a:t>
            </a:r>
            <a:r>
              <a:rPr lang="en-US" sz="2200" dirty="0">
                <a:cs typeface="Times New Roman" pitchFamily="18" charset="0"/>
              </a:rPr>
              <a:t> </a:t>
            </a:r>
            <a:r>
              <a:rPr lang="en-US" sz="2200" dirty="0" err="1">
                <a:cs typeface="Times New Roman" pitchFamily="18" charset="0"/>
              </a:rPr>
              <a:t>trời</a:t>
            </a:r>
            <a:r>
              <a:rPr lang="en-US" sz="2200" dirty="0">
                <a:cs typeface="Times New Roman" pitchFamily="18" charset="0"/>
              </a:rPr>
              <a:t> </a:t>
            </a:r>
            <a:r>
              <a:rPr lang="en-US" sz="2200" dirty="0" err="1">
                <a:cs typeface="Times New Roman" pitchFamily="18" charset="0"/>
              </a:rPr>
              <a:t>có</a:t>
            </a:r>
            <a:r>
              <a:rPr lang="en-US" sz="2200" dirty="0">
                <a:cs typeface="Times New Roman" pitchFamily="18" charset="0"/>
              </a:rPr>
              <a:t> </a:t>
            </a:r>
            <a:r>
              <a:rPr lang="en-US" sz="2200" dirty="0" err="1">
                <a:cs typeface="Times New Roman" pitchFamily="18" charset="0"/>
              </a:rPr>
              <a:t>mây</a:t>
            </a:r>
            <a:r>
              <a:rPr lang="en-US" sz="2200" dirty="0">
                <a:cs typeface="Times New Roman" pitchFamily="18" charset="0"/>
              </a:rPr>
              <a:t>”</a:t>
            </a:r>
          </a:p>
          <a:p>
            <a:pPr marL="0" indent="0">
              <a:buFont typeface="Arial" panose="020B0604020202020204" pitchFamily="34" charset="0"/>
              <a:buNone/>
              <a:defRPr/>
            </a:pPr>
            <a:r>
              <a:rPr lang="en-US" sz="2200" dirty="0">
                <a:cs typeface="Times New Roman" pitchFamily="18" charset="0"/>
              </a:rPr>
              <a:t>Ta </a:t>
            </a:r>
            <a:r>
              <a:rPr lang="en-US" sz="2200" dirty="0" err="1">
                <a:cs typeface="Times New Roman" pitchFamily="18" charset="0"/>
              </a:rPr>
              <a:t>có</a:t>
            </a:r>
            <a:r>
              <a:rPr lang="en-US" sz="2200" dirty="0">
                <a:cs typeface="Times New Roman" pitchFamily="18" charset="0"/>
              </a:rPr>
              <a:t> </a:t>
            </a:r>
            <a:r>
              <a:rPr lang="en-US" sz="2200" dirty="0" err="1">
                <a:cs typeface="Times New Roman" pitchFamily="18" charset="0"/>
              </a:rPr>
              <a:t>hai</a:t>
            </a:r>
            <a:r>
              <a:rPr lang="en-US" sz="2200" dirty="0">
                <a:cs typeface="Times New Roman" pitchFamily="18" charset="0"/>
              </a:rPr>
              <a:t> </a:t>
            </a:r>
            <a:r>
              <a:rPr lang="en-US" sz="2200" dirty="0" err="1">
                <a:cs typeface="Times New Roman" pitchFamily="18" charset="0"/>
              </a:rPr>
              <a:t>phát</a:t>
            </a:r>
            <a:r>
              <a:rPr lang="en-US" sz="2200" dirty="0">
                <a:cs typeface="Times New Roman" pitchFamily="18" charset="0"/>
              </a:rPr>
              <a:t> </a:t>
            </a:r>
            <a:r>
              <a:rPr lang="en-US" sz="2200" dirty="0" err="1">
                <a:cs typeface="Times New Roman" pitchFamily="18" charset="0"/>
              </a:rPr>
              <a:t>biểu</a:t>
            </a:r>
            <a:r>
              <a:rPr lang="en-US" sz="2200" dirty="0">
                <a:cs typeface="Times New Roman" pitchFamily="18" charset="0"/>
              </a:rPr>
              <a:t> </a:t>
            </a:r>
            <a:r>
              <a:rPr lang="en-US" sz="2200" dirty="0" err="1">
                <a:cs typeface="Times New Roman" pitchFamily="18" charset="0"/>
              </a:rPr>
              <a:t>sau</a:t>
            </a:r>
            <a:r>
              <a:rPr lang="en-US" sz="2200" dirty="0">
                <a:cs typeface="Times New Roman" pitchFamily="18" charset="0"/>
              </a:rPr>
              <a:t> </a:t>
            </a:r>
            <a:r>
              <a:rPr lang="en-US" sz="2200" dirty="0" err="1">
                <a:cs typeface="Times New Roman" pitchFamily="18" charset="0"/>
              </a:rPr>
              <a:t>đúng</a:t>
            </a:r>
            <a:r>
              <a:rPr lang="en-US" sz="2200" dirty="0">
                <a:cs typeface="Times New Roman" pitchFamily="18" charset="0"/>
              </a:rPr>
              <a:t>:</a:t>
            </a:r>
          </a:p>
          <a:p>
            <a:pPr>
              <a:buFont typeface="Wingdings" pitchFamily="2" charset="2"/>
              <a:buChar char="§"/>
              <a:defRPr/>
            </a:pPr>
            <a:r>
              <a:rPr lang="en-US" sz="2200" dirty="0">
                <a:cs typeface="Times New Roman" pitchFamily="18" charset="0"/>
              </a:rPr>
              <a:t>P</a:t>
            </a:r>
            <a:r>
              <a:rPr lang="en-US" sz="2200" dirty="0">
                <a:cs typeface="Times New Roman" pitchFamily="18" charset="0"/>
                <a:sym typeface="Wingdings" pitchFamily="2" charset="2"/>
              </a:rPr>
              <a:t> Q</a:t>
            </a:r>
          </a:p>
          <a:p>
            <a:pPr>
              <a:buFont typeface="Wingdings" pitchFamily="2" charset="2"/>
              <a:buChar char="§"/>
              <a:defRPr/>
            </a:pPr>
            <a:r>
              <a:rPr lang="en-US" sz="2200" dirty="0">
                <a:cs typeface="Times New Roman" pitchFamily="18" charset="0"/>
                <a:sym typeface="Wingdings" pitchFamily="2" charset="2"/>
              </a:rPr>
              <a:t>P</a:t>
            </a:r>
          </a:p>
          <a:p>
            <a:pPr marL="0" indent="0">
              <a:buFont typeface="Arial" panose="020B0604020202020204" pitchFamily="34" charset="0"/>
              <a:buNone/>
              <a:defRPr/>
            </a:pPr>
            <a:r>
              <a:rPr lang="en-US" sz="2200" dirty="0">
                <a:cs typeface="Times New Roman" pitchFamily="18" charset="0"/>
              </a:rPr>
              <a:t>Theo </a:t>
            </a:r>
            <a:r>
              <a:rPr lang="en-US" sz="2200" dirty="0" err="1">
                <a:cs typeface="Times New Roman" pitchFamily="18" charset="0"/>
              </a:rPr>
              <a:t>luật</a:t>
            </a:r>
            <a:r>
              <a:rPr lang="en-US" sz="2200" dirty="0">
                <a:cs typeface="Times New Roman" pitchFamily="18" charset="0"/>
              </a:rPr>
              <a:t> </a:t>
            </a:r>
            <a:r>
              <a:rPr lang="en-US" sz="2200" dirty="0" err="1">
                <a:cs typeface="Times New Roman" pitchFamily="18" charset="0"/>
              </a:rPr>
              <a:t>suy</a:t>
            </a:r>
            <a:r>
              <a:rPr lang="en-US" sz="2200" dirty="0">
                <a:cs typeface="Times New Roman" pitchFamily="18" charset="0"/>
              </a:rPr>
              <a:t> </a:t>
            </a:r>
            <a:r>
              <a:rPr lang="en-US" sz="2200" dirty="0" err="1">
                <a:cs typeface="Times New Roman" pitchFamily="18" charset="0"/>
              </a:rPr>
              <a:t>diễn</a:t>
            </a:r>
            <a:r>
              <a:rPr lang="en-US" sz="2200" dirty="0">
                <a:cs typeface="Times New Roman" pitchFamily="18" charset="0"/>
              </a:rPr>
              <a:t> </a:t>
            </a:r>
            <a:r>
              <a:rPr lang="en-US" sz="2200" dirty="0">
                <a:cs typeface="Times New Roman" pitchFamily="18" charset="0"/>
                <a:sym typeface="Wingdings" pitchFamily="2" charset="2"/>
              </a:rPr>
              <a:t> Q </a:t>
            </a:r>
            <a:r>
              <a:rPr lang="en-US" sz="2200" dirty="0" err="1">
                <a:cs typeface="Times New Roman" pitchFamily="18" charset="0"/>
                <a:sym typeface="Wingdings" pitchFamily="2" charset="2"/>
              </a:rPr>
              <a:t>là</a:t>
            </a:r>
            <a:r>
              <a:rPr lang="en-US" sz="2200" dirty="0">
                <a:cs typeface="Times New Roman" pitchFamily="18" charset="0"/>
                <a:sym typeface="Wingdings" pitchFamily="2" charset="2"/>
              </a:rPr>
              <a:t> </a:t>
            </a:r>
            <a:r>
              <a:rPr lang="en-US" sz="2200" dirty="0" err="1">
                <a:cs typeface="Times New Roman" pitchFamily="18" charset="0"/>
                <a:sym typeface="Wingdings" pitchFamily="2" charset="2"/>
              </a:rPr>
              <a:t>đúng</a:t>
            </a:r>
            <a:r>
              <a:rPr lang="en-US" sz="2200" dirty="0">
                <a:cs typeface="Times New Roman" pitchFamily="18" charset="0"/>
                <a:sym typeface="Wingdings" pitchFamily="2" charset="2"/>
              </a:rPr>
              <a:t>.</a:t>
            </a:r>
          </a:p>
          <a:p>
            <a:pPr marL="0" indent="0">
              <a:buFont typeface="Arial" panose="020B0604020202020204" pitchFamily="34" charset="0"/>
              <a:buNone/>
              <a:defRPr/>
            </a:pPr>
            <a:r>
              <a:rPr lang="en-US" sz="2200" dirty="0" err="1">
                <a:solidFill>
                  <a:srgbClr val="FF0000"/>
                </a:solidFill>
                <a:cs typeface="Times New Roman" pitchFamily="18" charset="0"/>
                <a:sym typeface="Wingdings" pitchFamily="2" charset="2"/>
              </a:rPr>
              <a:t>Nghĩa</a:t>
            </a:r>
            <a:r>
              <a:rPr lang="en-US" sz="2200" dirty="0">
                <a:solidFill>
                  <a:srgbClr val="FF0000"/>
                </a:solidFill>
                <a:cs typeface="Times New Roman" pitchFamily="18" charset="0"/>
                <a:sym typeface="Wingdings" pitchFamily="2" charset="2"/>
              </a:rPr>
              <a:t> </a:t>
            </a:r>
            <a:r>
              <a:rPr lang="en-US" sz="2200" dirty="0" err="1">
                <a:solidFill>
                  <a:srgbClr val="FF0000"/>
                </a:solidFill>
                <a:cs typeface="Times New Roman" pitchFamily="18" charset="0"/>
                <a:sym typeface="Wingdings" pitchFamily="2" charset="2"/>
              </a:rPr>
              <a:t>là</a:t>
            </a:r>
            <a:r>
              <a:rPr lang="en-US" sz="2200" dirty="0">
                <a:solidFill>
                  <a:srgbClr val="FF0000"/>
                </a:solidFill>
                <a:cs typeface="Times New Roman" pitchFamily="18" charset="0"/>
                <a:sym typeface="Wingdings" pitchFamily="2" charset="2"/>
              </a:rPr>
              <a:t>: “</a:t>
            </a:r>
            <a:r>
              <a:rPr lang="en-US" sz="2200" dirty="0" err="1">
                <a:solidFill>
                  <a:srgbClr val="FF0000"/>
                </a:solidFill>
                <a:cs typeface="Times New Roman" pitchFamily="18" charset="0"/>
                <a:sym typeface="Wingdings" pitchFamily="2" charset="2"/>
              </a:rPr>
              <a:t>Bầu</a:t>
            </a:r>
            <a:r>
              <a:rPr lang="en-US" sz="2200" b="1" dirty="0">
                <a:solidFill>
                  <a:srgbClr val="FF0000"/>
                </a:solidFill>
                <a:cs typeface="Times New Roman" pitchFamily="18" charset="0"/>
                <a:sym typeface="Wingdings" pitchFamily="2" charset="2"/>
              </a:rPr>
              <a:t> </a:t>
            </a:r>
            <a:r>
              <a:rPr lang="en-US" sz="2200" b="1" dirty="0" err="1">
                <a:solidFill>
                  <a:srgbClr val="FF0000"/>
                </a:solidFill>
                <a:cs typeface="Times New Roman" pitchFamily="18" charset="0"/>
                <a:sym typeface="Wingdings" pitchFamily="2" charset="2"/>
              </a:rPr>
              <a:t>trời</a:t>
            </a:r>
            <a:r>
              <a:rPr lang="en-US" sz="2200" b="1" dirty="0">
                <a:solidFill>
                  <a:srgbClr val="FF0000"/>
                </a:solidFill>
                <a:cs typeface="Times New Roman" pitchFamily="18" charset="0"/>
                <a:sym typeface="Wingdings" pitchFamily="2" charset="2"/>
              </a:rPr>
              <a:t> </a:t>
            </a:r>
            <a:r>
              <a:rPr lang="en-US" sz="2200" b="1" dirty="0" err="1">
                <a:solidFill>
                  <a:srgbClr val="FF0000"/>
                </a:solidFill>
                <a:cs typeface="Times New Roman" pitchFamily="18" charset="0"/>
                <a:sym typeface="Wingdings" pitchFamily="2" charset="2"/>
              </a:rPr>
              <a:t>có</a:t>
            </a:r>
            <a:r>
              <a:rPr lang="en-US" sz="2200" b="1" dirty="0">
                <a:solidFill>
                  <a:srgbClr val="FF0000"/>
                </a:solidFill>
                <a:cs typeface="Times New Roman" pitchFamily="18" charset="0"/>
                <a:sym typeface="Wingdings" pitchFamily="2" charset="2"/>
              </a:rPr>
              <a:t> </a:t>
            </a:r>
            <a:r>
              <a:rPr lang="en-US" sz="2200" b="1" dirty="0" err="1">
                <a:solidFill>
                  <a:srgbClr val="FF0000"/>
                </a:solidFill>
                <a:cs typeface="Times New Roman" pitchFamily="18" charset="0"/>
                <a:sym typeface="Wingdings" pitchFamily="2" charset="2"/>
              </a:rPr>
              <a:t>mây</a:t>
            </a:r>
            <a:r>
              <a:rPr lang="en-US" sz="2200" b="1" dirty="0">
                <a:solidFill>
                  <a:srgbClr val="FF0000"/>
                </a:solidFill>
                <a:cs typeface="Times New Roman" pitchFamily="18" charset="0"/>
                <a:sym typeface="Wingdings" pitchFamily="2" charset="2"/>
              </a:rPr>
              <a:t>”</a:t>
            </a:r>
            <a:endParaRPr lang="en-US" sz="2200" dirty="0">
              <a:solidFill>
                <a:srgbClr val="FF0000"/>
              </a:solidFill>
              <a:cs typeface="Times New Roman" pitchFamily="18" charset="0"/>
            </a:endParaRPr>
          </a:p>
        </p:txBody>
      </p:sp>
      <p:sp>
        <p:nvSpPr>
          <p:cNvPr id="2" name="TextBox 1"/>
          <p:cNvSpPr txBox="1"/>
          <p:nvPr/>
        </p:nvSpPr>
        <p:spPr>
          <a:xfrm>
            <a:off x="990600" y="4224564"/>
            <a:ext cx="7543800" cy="1938992"/>
          </a:xfrm>
          <a:prstGeom prst="rect">
            <a:avLst/>
          </a:prstGeom>
          <a:noFill/>
        </p:spPr>
        <p:txBody>
          <a:bodyPr wrap="square" rtlCol="0">
            <a:spAutoFit/>
          </a:bodyPr>
          <a:lstStyle/>
          <a:p>
            <a:pPr>
              <a:buFont typeface="Wingdings" pitchFamily="2" charset="2"/>
              <a:buNone/>
            </a:pPr>
            <a:r>
              <a:rPr lang="en-US" b="1" dirty="0" err="1">
                <a:latin typeface="+mn-lt"/>
              </a:rPr>
              <a:t>Mệnh</a:t>
            </a:r>
            <a:r>
              <a:rPr lang="en-US" b="1" dirty="0">
                <a:latin typeface="+mn-lt"/>
              </a:rPr>
              <a:t> </a:t>
            </a:r>
            <a:r>
              <a:rPr lang="en-US" b="1" dirty="0" err="1">
                <a:latin typeface="+mn-lt"/>
              </a:rPr>
              <a:t>đề</a:t>
            </a:r>
            <a:r>
              <a:rPr lang="en-US" b="1" dirty="0">
                <a:latin typeface="+mn-lt"/>
              </a:rPr>
              <a:t> :</a:t>
            </a:r>
          </a:p>
          <a:p>
            <a:r>
              <a:rPr lang="en-US" dirty="0" err="1">
                <a:latin typeface="+mn-lt"/>
              </a:rPr>
              <a:t>Mệnh</a:t>
            </a:r>
            <a:r>
              <a:rPr lang="en-US" dirty="0">
                <a:latin typeface="+mn-lt"/>
              </a:rPr>
              <a:t> </a:t>
            </a:r>
            <a:r>
              <a:rPr lang="en-US" dirty="0" err="1">
                <a:latin typeface="+mn-lt"/>
              </a:rPr>
              <a:t>đề</a:t>
            </a:r>
            <a:r>
              <a:rPr lang="en-US" dirty="0">
                <a:latin typeface="+mn-lt"/>
              </a:rPr>
              <a:t> </a:t>
            </a:r>
            <a:r>
              <a:rPr lang="en-US" dirty="0" err="1">
                <a:latin typeface="+mn-lt"/>
              </a:rPr>
              <a:t>là</a:t>
            </a:r>
            <a:r>
              <a:rPr lang="en-US" dirty="0">
                <a:latin typeface="+mn-lt"/>
              </a:rPr>
              <a:t> </a:t>
            </a:r>
            <a:r>
              <a:rPr lang="en-US" dirty="0" err="1">
                <a:latin typeface="+mn-lt"/>
              </a:rPr>
              <a:t>một</a:t>
            </a:r>
            <a:r>
              <a:rPr lang="en-US" dirty="0">
                <a:latin typeface="+mn-lt"/>
              </a:rPr>
              <a:t> </a:t>
            </a:r>
            <a:r>
              <a:rPr lang="en-US" dirty="0" err="1">
                <a:latin typeface="+mn-lt"/>
              </a:rPr>
              <a:t>phát</a:t>
            </a:r>
            <a:r>
              <a:rPr lang="en-US" dirty="0">
                <a:latin typeface="+mn-lt"/>
              </a:rPr>
              <a:t> </a:t>
            </a:r>
            <a:r>
              <a:rPr lang="en-US" dirty="0" err="1">
                <a:latin typeface="+mn-lt"/>
              </a:rPr>
              <a:t>biểu</a:t>
            </a:r>
            <a:r>
              <a:rPr lang="en-US" dirty="0">
                <a:latin typeface="+mn-lt"/>
              </a:rPr>
              <a:t> </a:t>
            </a:r>
            <a:r>
              <a:rPr lang="en-US" dirty="0" err="1">
                <a:latin typeface="+mn-lt"/>
              </a:rPr>
              <a:t>khai</a:t>
            </a:r>
            <a:r>
              <a:rPr lang="en-US" dirty="0">
                <a:latin typeface="+mn-lt"/>
              </a:rPr>
              <a:t> </a:t>
            </a:r>
            <a:r>
              <a:rPr lang="en-US" dirty="0" err="1">
                <a:latin typeface="+mn-lt"/>
              </a:rPr>
              <a:t>báo</a:t>
            </a:r>
            <a:r>
              <a:rPr lang="en-US" dirty="0">
                <a:latin typeface="+mn-lt"/>
              </a:rPr>
              <a:t>.</a:t>
            </a:r>
          </a:p>
          <a:p>
            <a:r>
              <a:rPr lang="en-US" dirty="0" err="1">
                <a:latin typeface="+mn-lt"/>
              </a:rPr>
              <a:t>Mệnh</a:t>
            </a:r>
            <a:r>
              <a:rPr lang="en-US" dirty="0">
                <a:latin typeface="+mn-lt"/>
              </a:rPr>
              <a:t> </a:t>
            </a:r>
            <a:r>
              <a:rPr lang="en-US" dirty="0" err="1">
                <a:latin typeface="+mn-lt"/>
              </a:rPr>
              <a:t>đề</a:t>
            </a:r>
            <a:r>
              <a:rPr lang="en-US" dirty="0">
                <a:latin typeface="+mn-lt"/>
              </a:rPr>
              <a:t> </a:t>
            </a:r>
            <a:r>
              <a:rPr lang="en-US" dirty="0" err="1">
                <a:latin typeface="+mn-lt"/>
              </a:rPr>
              <a:t>chỉ</a:t>
            </a:r>
            <a:r>
              <a:rPr lang="en-US" dirty="0">
                <a:latin typeface="+mn-lt"/>
              </a:rPr>
              <a:t> </a:t>
            </a:r>
            <a:r>
              <a:rPr lang="en-US" dirty="0" err="1">
                <a:latin typeface="+mn-lt"/>
              </a:rPr>
              <a:t>nhận</a:t>
            </a:r>
            <a:r>
              <a:rPr lang="en-US" dirty="0">
                <a:latin typeface="+mn-lt"/>
              </a:rPr>
              <a:t> </a:t>
            </a:r>
            <a:r>
              <a:rPr lang="en-US" dirty="0" err="1">
                <a:latin typeface="+mn-lt"/>
              </a:rPr>
              <a:t>một</a:t>
            </a:r>
            <a:r>
              <a:rPr lang="en-US" dirty="0">
                <a:latin typeface="+mn-lt"/>
              </a:rPr>
              <a:t> </a:t>
            </a:r>
            <a:r>
              <a:rPr lang="en-US" dirty="0" err="1">
                <a:latin typeface="+mn-lt"/>
              </a:rPr>
              <a:t>trong</a:t>
            </a:r>
            <a:r>
              <a:rPr lang="en-US" dirty="0">
                <a:latin typeface="+mn-lt"/>
              </a:rPr>
              <a:t> </a:t>
            </a:r>
            <a:r>
              <a:rPr lang="en-US" dirty="0" err="1">
                <a:latin typeface="+mn-lt"/>
              </a:rPr>
              <a:t>hai</a:t>
            </a:r>
            <a:r>
              <a:rPr lang="en-US" dirty="0">
                <a:latin typeface="+mn-lt"/>
              </a:rPr>
              <a:t> </a:t>
            </a:r>
            <a:r>
              <a:rPr lang="en-US" dirty="0" err="1">
                <a:latin typeface="+mn-lt"/>
              </a:rPr>
              <a:t>giá</a:t>
            </a:r>
            <a:r>
              <a:rPr lang="en-US" dirty="0">
                <a:latin typeface="+mn-lt"/>
              </a:rPr>
              <a:t> </a:t>
            </a:r>
            <a:r>
              <a:rPr lang="en-US" dirty="0" err="1">
                <a:latin typeface="+mn-lt"/>
              </a:rPr>
              <a:t>trị</a:t>
            </a:r>
            <a:r>
              <a:rPr lang="en-US" dirty="0">
                <a:latin typeface="+mn-lt"/>
              </a:rPr>
              <a:t>: </a:t>
            </a:r>
          </a:p>
          <a:p>
            <a:pPr lvl="1"/>
            <a:r>
              <a:rPr lang="en-US" dirty="0">
                <a:latin typeface="+mn-lt"/>
              </a:rPr>
              <a:t>ĐÚNG (</a:t>
            </a:r>
            <a:r>
              <a:rPr lang="en-US" b="1" i="1" dirty="0">
                <a:latin typeface="+mn-lt"/>
              </a:rPr>
              <a:t>True</a:t>
            </a:r>
            <a:r>
              <a:rPr lang="en-US" dirty="0">
                <a:latin typeface="+mn-lt"/>
              </a:rPr>
              <a:t>)  </a:t>
            </a:r>
            <a:r>
              <a:rPr lang="en-US" dirty="0" err="1">
                <a:latin typeface="+mn-lt"/>
              </a:rPr>
              <a:t>hoặc</a:t>
            </a:r>
            <a:r>
              <a:rPr lang="en-US" dirty="0">
                <a:latin typeface="+mn-lt"/>
              </a:rPr>
              <a:t> SAI (</a:t>
            </a:r>
            <a:r>
              <a:rPr lang="en-US" b="1" i="1" dirty="0">
                <a:latin typeface="+mn-lt"/>
              </a:rPr>
              <a:t>False</a:t>
            </a:r>
            <a:r>
              <a:rPr lang="en-US" dirty="0">
                <a:latin typeface="+mn-lt"/>
              </a:rPr>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Qui tắc xây dựng công thức</a:t>
            </a:r>
          </a:p>
        </p:txBody>
      </p:sp>
      <p:sp>
        <p:nvSpPr>
          <p:cNvPr id="43011" name="Content Placeholder 2"/>
          <p:cNvSpPr>
            <a:spLocks noGrp="1"/>
          </p:cNvSpPr>
          <p:nvPr>
            <p:ph idx="1"/>
          </p:nvPr>
        </p:nvSpPr>
        <p:spPr/>
        <p:txBody>
          <a:bodyPr/>
          <a:lstStyle/>
          <a:p>
            <a:pPr algn="just"/>
            <a:r>
              <a:rPr lang="vi-VN" dirty="0"/>
              <a:t>Các </a:t>
            </a:r>
            <a:r>
              <a:rPr lang="vi-VN" b="1" i="1" dirty="0"/>
              <a:t>công thức </a:t>
            </a:r>
            <a:r>
              <a:rPr lang="en-US" dirty="0"/>
              <a:t>(formula) </a:t>
            </a:r>
            <a:r>
              <a:rPr lang="en-US" dirty="0" err="1"/>
              <a:t>mà</a:t>
            </a:r>
            <a:r>
              <a:rPr lang="en-US" dirty="0"/>
              <a:t> </a:t>
            </a:r>
            <a:r>
              <a:rPr lang="en-US" dirty="0" err="1"/>
              <a:t>chỉ</a:t>
            </a:r>
            <a:r>
              <a:rPr lang="en-US" dirty="0"/>
              <a:t> </a:t>
            </a:r>
            <a:r>
              <a:rPr lang="vi-VN" dirty="0"/>
              <a:t>là các ký hiệu mệnh đề sẽ được gọi là các </a:t>
            </a:r>
            <a:r>
              <a:rPr lang="en-US" b="1" i="1" dirty="0" err="1"/>
              <a:t>mệnh</a:t>
            </a:r>
            <a:r>
              <a:rPr lang="en-US" b="1" i="1" dirty="0"/>
              <a:t> </a:t>
            </a:r>
            <a:r>
              <a:rPr lang="en-US" b="1" i="1" dirty="0" err="1"/>
              <a:t>đề</a:t>
            </a:r>
            <a:r>
              <a:rPr lang="vi-VN" b="1" i="1" dirty="0"/>
              <a:t> đơn </a:t>
            </a:r>
            <a:r>
              <a:rPr lang="en-US" dirty="0"/>
              <a:t>.</a:t>
            </a:r>
          </a:p>
          <a:p>
            <a:pPr algn="just"/>
            <a:r>
              <a:rPr lang="vi-VN" dirty="0"/>
              <a:t>Các công thức không phải là </a:t>
            </a:r>
            <a:r>
              <a:rPr lang="en-US" dirty="0" err="1"/>
              <a:t>mệnh</a:t>
            </a:r>
            <a:r>
              <a:rPr lang="en-US" dirty="0"/>
              <a:t> </a:t>
            </a:r>
            <a:r>
              <a:rPr lang="en-US" dirty="0" err="1"/>
              <a:t>đề</a:t>
            </a:r>
            <a:r>
              <a:rPr lang="vi-VN" dirty="0"/>
              <a:t> đơn sẽ được gọi là </a:t>
            </a:r>
            <a:r>
              <a:rPr lang="en-US" b="1" i="1" dirty="0" err="1"/>
              <a:t>mệnh</a:t>
            </a:r>
            <a:r>
              <a:rPr lang="en-US" b="1" i="1" dirty="0"/>
              <a:t> </a:t>
            </a:r>
            <a:r>
              <a:rPr lang="en-US" b="1" i="1" dirty="0" err="1"/>
              <a:t>đề</a:t>
            </a:r>
            <a:r>
              <a:rPr lang="vi-VN" b="1" i="1" dirty="0"/>
              <a:t> phức hợp</a:t>
            </a:r>
            <a:r>
              <a:rPr lang="en-US" b="1" i="1" dirty="0"/>
              <a:t>.</a:t>
            </a:r>
          </a:p>
          <a:p>
            <a:pPr algn="just"/>
            <a:r>
              <a:rPr lang="vi-VN" dirty="0"/>
              <a:t>Nếu P là ký hiệu mệnh đề thì P và  </a:t>
            </a:r>
            <a:r>
              <a:rPr lang="vi-VN" dirty="0">
                <a:sym typeface="Symbol" pitchFamily="18" charset="2"/>
              </a:rPr>
              <a:t></a:t>
            </a:r>
            <a:r>
              <a:rPr lang="vi-VN" dirty="0"/>
              <a:t>P được gọi là </a:t>
            </a:r>
            <a:r>
              <a:rPr lang="vi-VN" b="1" i="1" dirty="0"/>
              <a:t>literal</a:t>
            </a:r>
            <a:r>
              <a:rPr lang="vi-VN" dirty="0"/>
              <a:t>, P là </a:t>
            </a:r>
            <a:r>
              <a:rPr lang="vi-VN" b="1" i="1" dirty="0"/>
              <a:t>literal dương</a:t>
            </a:r>
            <a:r>
              <a:rPr lang="vi-VN" dirty="0"/>
              <a:t>, còn </a:t>
            </a:r>
            <a:r>
              <a:rPr lang="vi-VN" dirty="0">
                <a:sym typeface="Symbol" pitchFamily="18" charset="2"/>
              </a:rPr>
              <a:t> </a:t>
            </a:r>
            <a:r>
              <a:rPr lang="vi-VN" dirty="0"/>
              <a:t> P là </a:t>
            </a:r>
            <a:r>
              <a:rPr lang="vi-VN" b="1" i="1" dirty="0"/>
              <a:t>literal âm</a:t>
            </a:r>
            <a:endParaRPr lang="en-US" b="1" i="1" dirty="0"/>
          </a:p>
          <a:p>
            <a:endParaRPr lang="en-US" dirty="0"/>
          </a:p>
        </p:txBody>
      </p:sp>
      <p:sp>
        <p:nvSpPr>
          <p:cNvPr id="4301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5C7C009-525E-48CC-BE0C-FE28682F2E60}" type="slidenum">
              <a:rPr lang="en-GB" sz="1400" smtClean="0"/>
              <a:pPr eaLnBrk="1" hangingPunct="1"/>
              <a:t>35</a:t>
            </a:fld>
            <a:endParaRPr lang="en-GB"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200" dirty="0" err="1"/>
              <a:t>Ngữ</a:t>
            </a:r>
            <a:r>
              <a:rPr lang="en-US" sz="3200" dirty="0"/>
              <a:t> </a:t>
            </a:r>
            <a:r>
              <a:rPr lang="en-US" sz="3200" dirty="0" err="1"/>
              <a:t>nghĩa</a:t>
            </a:r>
            <a:endParaRPr lang="en-US" sz="3200" dirty="0"/>
          </a:p>
        </p:txBody>
      </p:sp>
      <p:sp>
        <p:nvSpPr>
          <p:cNvPr id="44035" name="Content Placeholder 2"/>
          <p:cNvSpPr>
            <a:spLocks noGrp="1"/>
          </p:cNvSpPr>
          <p:nvPr>
            <p:ph idx="1"/>
          </p:nvPr>
        </p:nvSpPr>
        <p:spPr/>
        <p:txBody>
          <a:bodyPr/>
          <a:lstStyle/>
          <a:p>
            <a:pPr algn="just"/>
            <a:r>
              <a:rPr lang="en-US" b="1" i="1" dirty="0"/>
              <a:t>X</a:t>
            </a:r>
            <a:r>
              <a:rPr lang="vi-VN" b="1" i="1" dirty="0"/>
              <a:t>ác định</a:t>
            </a:r>
            <a:r>
              <a:rPr lang="vi-VN" dirty="0"/>
              <a:t> ý nghĩa của các công thức trong thế giới thực</a:t>
            </a:r>
            <a:r>
              <a:rPr lang="en-US" dirty="0"/>
              <a:t> </a:t>
            </a:r>
            <a:r>
              <a:rPr lang="en-US" dirty="0" err="1"/>
              <a:t>bằng</a:t>
            </a:r>
            <a:r>
              <a:rPr lang="en-US" dirty="0"/>
              <a:t> </a:t>
            </a:r>
            <a:r>
              <a:rPr lang="en-US" dirty="0" err="1"/>
              <a:t>cách</a:t>
            </a:r>
            <a:r>
              <a:rPr lang="en-US" dirty="0"/>
              <a:t> k</a:t>
            </a:r>
            <a:r>
              <a:rPr lang="vi-VN" dirty="0"/>
              <a:t>ết hợp mỗi </a:t>
            </a:r>
            <a:r>
              <a:rPr lang="vi-VN" i="1" dirty="0"/>
              <a:t>ký hiệu mệnh đề </a:t>
            </a:r>
            <a:r>
              <a:rPr lang="vi-VN" dirty="0"/>
              <a:t>với </a:t>
            </a:r>
            <a:r>
              <a:rPr lang="vi-VN" i="1" dirty="0"/>
              <a:t>sự kiện</a:t>
            </a:r>
            <a:r>
              <a:rPr lang="vi-VN" dirty="0"/>
              <a:t> nào đó trong thế giới hiện thực</a:t>
            </a:r>
            <a:endParaRPr lang="en-US" dirty="0"/>
          </a:p>
          <a:p>
            <a:pPr algn="just"/>
            <a:r>
              <a:rPr lang="en-US" dirty="0"/>
              <a:t>K</a:t>
            </a:r>
            <a:r>
              <a:rPr lang="vi-VN" dirty="0"/>
              <a:t>ý hiệu mệnh đề có thể ứng với sự kiện</a:t>
            </a:r>
            <a:r>
              <a:rPr lang="en-US" dirty="0"/>
              <a:t> </a:t>
            </a:r>
            <a:r>
              <a:rPr lang="en-US" dirty="0" err="1"/>
              <a:t>nào</a:t>
            </a:r>
            <a:r>
              <a:rPr lang="en-US" dirty="0"/>
              <a:t> </a:t>
            </a:r>
            <a:r>
              <a:rPr lang="en-US" dirty="0" err="1"/>
              <a:t>đó</a:t>
            </a:r>
            <a:endParaRPr lang="en-US" dirty="0"/>
          </a:p>
          <a:p>
            <a:pPr algn="just"/>
            <a:r>
              <a:rPr lang="en-US" dirty="0"/>
              <a:t>S</a:t>
            </a:r>
            <a:r>
              <a:rPr lang="vi-VN" dirty="0"/>
              <a:t>ự kết hợp các kí hiệu mệnh đề với các sự kiện trong thế giới thực được gọi là một </a:t>
            </a:r>
            <a:r>
              <a:rPr lang="en-US" b="1" i="1" dirty="0" err="1"/>
              <a:t>diễn</a:t>
            </a:r>
            <a:r>
              <a:rPr lang="en-US" b="1" i="1" dirty="0"/>
              <a:t> </a:t>
            </a:r>
            <a:r>
              <a:rPr lang="en-US" b="1" i="1" dirty="0" err="1"/>
              <a:t>giải</a:t>
            </a:r>
            <a:r>
              <a:rPr lang="en-US" b="1" dirty="0"/>
              <a:t> </a:t>
            </a:r>
            <a:r>
              <a:rPr lang="vi-VN" dirty="0"/>
              <a:t>(interpretation)</a:t>
            </a:r>
            <a:endParaRPr lang="en-US" dirty="0"/>
          </a:p>
          <a:p>
            <a:pPr algn="just"/>
            <a:r>
              <a:rPr lang="vi-VN" dirty="0"/>
              <a:t>Một sự kiện chỉ có thể đúng hoặc sai. </a:t>
            </a:r>
            <a:r>
              <a:rPr lang="en-US" dirty="0" err="1"/>
              <a:t>Ví</a:t>
            </a:r>
            <a:r>
              <a:rPr lang="en-US" dirty="0"/>
              <a:t> </a:t>
            </a:r>
            <a:r>
              <a:rPr lang="en-US" dirty="0" err="1"/>
              <a:t>dụ</a:t>
            </a:r>
            <a:r>
              <a:rPr lang="en-US" dirty="0"/>
              <a:t>: </a:t>
            </a:r>
            <a:r>
              <a:rPr lang="vi-VN" dirty="0"/>
              <a:t>sự kiện “Paris là thủ đô nước Pháp</a:t>
            </a:r>
            <a:r>
              <a:rPr lang="en-US" dirty="0"/>
              <a:t>” </a:t>
            </a:r>
            <a:r>
              <a:rPr lang="vi-VN" dirty="0"/>
              <a:t>là đúng</a:t>
            </a:r>
            <a:endParaRPr lang="en-GB" dirty="0"/>
          </a:p>
          <a:p>
            <a:endParaRPr lang="en-US" dirty="0"/>
          </a:p>
        </p:txBody>
      </p:sp>
      <p:sp>
        <p:nvSpPr>
          <p:cNvPr id="4403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47349CE-2BF1-45FD-A93B-B522C7DF495E}" type="slidenum">
              <a:rPr lang="en-GB" sz="1400" smtClean="0"/>
              <a:pPr eaLnBrk="1" hangingPunct="1"/>
              <a:t>36</a:t>
            </a:fld>
            <a:endParaRPr lang="en-GB"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09600" y="228600"/>
            <a:ext cx="7772400" cy="1143000"/>
          </a:xfrm>
        </p:spPr>
        <p:txBody>
          <a:bodyPr/>
          <a:lstStyle/>
          <a:p>
            <a:r>
              <a:rPr lang="en-US" sz="3200" dirty="0" err="1"/>
              <a:t>Dạng</a:t>
            </a:r>
            <a:r>
              <a:rPr lang="en-US" sz="3200" dirty="0"/>
              <a:t> </a:t>
            </a:r>
            <a:r>
              <a:rPr lang="en-US" sz="3200" dirty="0" err="1"/>
              <a:t>chuẩn</a:t>
            </a:r>
            <a:r>
              <a:rPr lang="en-US" sz="3200" dirty="0"/>
              <a:t> </a:t>
            </a:r>
            <a:r>
              <a:rPr lang="en-US" sz="3200" dirty="0" err="1"/>
              <a:t>của</a:t>
            </a:r>
            <a:r>
              <a:rPr lang="en-US" sz="3200" dirty="0"/>
              <a:t> </a:t>
            </a:r>
            <a:r>
              <a:rPr lang="en-US" sz="3200" dirty="0" err="1"/>
              <a:t>công</a:t>
            </a:r>
            <a:r>
              <a:rPr lang="en-US" sz="3200" dirty="0"/>
              <a:t> </a:t>
            </a:r>
            <a:r>
              <a:rPr lang="en-US" sz="3200" dirty="0" err="1"/>
              <a:t>thức</a:t>
            </a:r>
            <a:r>
              <a:rPr lang="en-US" sz="3200" dirty="0"/>
              <a:t> logic </a:t>
            </a:r>
            <a:r>
              <a:rPr lang="en-US" sz="3200" dirty="0" err="1"/>
              <a:t>mệnh</a:t>
            </a:r>
            <a:r>
              <a:rPr lang="en-US" sz="3200" dirty="0"/>
              <a:t> </a:t>
            </a:r>
            <a:r>
              <a:rPr lang="en-US" sz="3200" dirty="0" err="1"/>
              <a:t>đề</a:t>
            </a:r>
            <a:endParaRPr lang="en-US" sz="3200" dirty="0"/>
          </a:p>
        </p:txBody>
      </p:sp>
      <p:sp>
        <p:nvSpPr>
          <p:cNvPr id="3" name="Content Placeholder 2"/>
          <p:cNvSpPr>
            <a:spLocks noGrp="1"/>
          </p:cNvSpPr>
          <p:nvPr>
            <p:ph idx="1"/>
          </p:nvPr>
        </p:nvSpPr>
        <p:spPr>
          <a:xfrm>
            <a:off x="685800" y="1524000"/>
            <a:ext cx="7772400" cy="4572000"/>
          </a:xfrm>
        </p:spPr>
        <p:txBody>
          <a:bodyPr/>
          <a:lstStyle/>
          <a:p>
            <a:pPr marL="0" indent="0" algn="just">
              <a:buNone/>
              <a:defRPr/>
            </a:pPr>
            <a:r>
              <a:rPr lang="en-US" dirty="0"/>
              <a:t>C</a:t>
            </a:r>
            <a:r>
              <a:rPr lang="vi-VN" dirty="0"/>
              <a:t>huẩn hóa các công thức</a:t>
            </a:r>
            <a:endParaRPr lang="en-US" dirty="0"/>
          </a:p>
          <a:p>
            <a:pPr algn="just">
              <a:defRPr/>
            </a:pPr>
            <a:r>
              <a:rPr lang="en-US" dirty="0"/>
              <a:t>Đ</a:t>
            </a:r>
            <a:r>
              <a:rPr lang="vi-VN" dirty="0"/>
              <a:t>ưa các công thức về dạng thuận lợi cho việc lập luận, suy diễn. </a:t>
            </a:r>
            <a:endParaRPr lang="en-US" dirty="0"/>
          </a:p>
          <a:p>
            <a:pPr algn="just">
              <a:defRPr/>
            </a:pPr>
            <a:r>
              <a:rPr lang="en-US" dirty="0" err="1"/>
              <a:t>Sử</a:t>
            </a:r>
            <a:r>
              <a:rPr lang="en-US" dirty="0"/>
              <a:t> </a:t>
            </a:r>
            <a:r>
              <a:rPr lang="en-US" dirty="0" err="1"/>
              <a:t>dụng</a:t>
            </a:r>
            <a:r>
              <a:rPr lang="en-US" dirty="0"/>
              <a:t> </a:t>
            </a:r>
            <a:r>
              <a:rPr lang="en-US" dirty="0" err="1"/>
              <a:t>các</a:t>
            </a:r>
            <a:r>
              <a:rPr lang="en-US" dirty="0"/>
              <a:t> </a:t>
            </a:r>
            <a:r>
              <a:rPr lang="en-US" dirty="0" err="1"/>
              <a:t>phép</a:t>
            </a:r>
            <a:r>
              <a:rPr lang="en-US" dirty="0"/>
              <a:t> </a:t>
            </a:r>
            <a:r>
              <a:rPr lang="en-US" dirty="0" err="1"/>
              <a:t>biến</a:t>
            </a:r>
            <a:r>
              <a:rPr lang="en-US" dirty="0"/>
              <a:t> </a:t>
            </a:r>
            <a:r>
              <a:rPr lang="en-US" dirty="0" err="1"/>
              <a:t>đổi</a:t>
            </a:r>
            <a:r>
              <a:rPr lang="en-US" dirty="0"/>
              <a:t> </a:t>
            </a:r>
            <a:r>
              <a:rPr lang="en-US" dirty="0" err="1"/>
              <a:t>tương</a:t>
            </a:r>
            <a:r>
              <a:rPr lang="en-US" dirty="0"/>
              <a:t> </a:t>
            </a:r>
            <a:r>
              <a:rPr lang="en-US" dirty="0" err="1"/>
              <a:t>đương</a:t>
            </a:r>
            <a:r>
              <a:rPr lang="en-US" dirty="0"/>
              <a:t> ta</a:t>
            </a:r>
            <a:r>
              <a:rPr lang="en-US" dirty="0">
                <a:sym typeface="Wingdings" panose="05000000000000000000" pitchFamily="2" charset="2"/>
              </a:rPr>
              <a:t> </a:t>
            </a:r>
            <a:r>
              <a:rPr lang="vi-VN" dirty="0"/>
              <a:t>có thể đưa một công thức bất kỳ về dạng chuẩn</a:t>
            </a:r>
            <a:r>
              <a:rPr lang="en-US" dirty="0"/>
              <a:t>.</a:t>
            </a:r>
            <a:r>
              <a:rPr lang="vi-VN" dirty="0"/>
              <a:t>  </a:t>
            </a:r>
          </a:p>
          <a:p>
            <a:pPr>
              <a:lnSpc>
                <a:spcPct val="90000"/>
              </a:lnSpc>
              <a:defRPr/>
            </a:pPr>
            <a:r>
              <a:rPr lang="en-US" b="1" dirty="0" err="1">
                <a:sym typeface="Symbol" pitchFamily="18" charset="2"/>
              </a:rPr>
              <a:t>Dạng</a:t>
            </a:r>
            <a:r>
              <a:rPr lang="en-US" b="1" dirty="0">
                <a:sym typeface="Symbol" pitchFamily="18" charset="2"/>
              </a:rPr>
              <a:t> </a:t>
            </a:r>
            <a:r>
              <a:rPr lang="en-US" b="1" dirty="0" err="1">
                <a:sym typeface="Symbol" pitchFamily="18" charset="2"/>
              </a:rPr>
              <a:t>chuẩn</a:t>
            </a:r>
            <a:r>
              <a:rPr lang="en-US" b="1" dirty="0">
                <a:sym typeface="Symbol" pitchFamily="18" charset="2"/>
              </a:rPr>
              <a:t> </a:t>
            </a:r>
            <a:r>
              <a:rPr lang="en-US" b="1" dirty="0" err="1">
                <a:sym typeface="Symbol" pitchFamily="18" charset="2"/>
              </a:rPr>
              <a:t>hội</a:t>
            </a:r>
            <a:r>
              <a:rPr lang="en-US" dirty="0">
                <a:sym typeface="Symbol" pitchFamily="18" charset="2"/>
              </a:rPr>
              <a:t>: conjunctive normal form </a:t>
            </a:r>
          </a:p>
          <a:p>
            <a:pPr marL="0" indent="0">
              <a:lnSpc>
                <a:spcPct val="90000"/>
              </a:lnSpc>
              <a:buFontTx/>
              <a:buNone/>
              <a:defRPr/>
            </a:pPr>
            <a:r>
              <a:rPr lang="en-US" dirty="0">
                <a:sym typeface="Symbol" pitchFamily="18" charset="2"/>
              </a:rPr>
              <a:t>   (L11  L12  …  L1n</a:t>
            </a:r>
            <a:r>
              <a:rPr lang="en-US" baseline="-25000" dirty="0">
                <a:sym typeface="Symbol" pitchFamily="18" charset="2"/>
              </a:rPr>
              <a:t>1</a:t>
            </a:r>
            <a:r>
              <a:rPr lang="en-US" dirty="0">
                <a:sym typeface="Symbol" pitchFamily="18" charset="2"/>
              </a:rPr>
              <a:t>) (L21  L22  …  L2n</a:t>
            </a:r>
            <a:r>
              <a:rPr lang="en-US" baseline="-25000" dirty="0">
                <a:sym typeface="Symbol" pitchFamily="18" charset="2"/>
              </a:rPr>
              <a:t>2</a:t>
            </a:r>
            <a:r>
              <a:rPr lang="en-US" dirty="0">
                <a:sym typeface="Symbol" pitchFamily="18" charset="2"/>
              </a:rPr>
              <a:t>) … (Lk1  Lk2  …  </a:t>
            </a:r>
            <a:r>
              <a:rPr lang="en-US" dirty="0" err="1">
                <a:sym typeface="Symbol" pitchFamily="18" charset="2"/>
              </a:rPr>
              <a:t>Lkn</a:t>
            </a:r>
            <a:r>
              <a:rPr lang="en-US" baseline="-25000" dirty="0" err="1">
                <a:sym typeface="Symbol" pitchFamily="18" charset="2"/>
              </a:rPr>
              <a:t>k</a:t>
            </a:r>
            <a:r>
              <a:rPr lang="en-US" dirty="0">
                <a:sym typeface="Symbol" pitchFamily="18" charset="2"/>
              </a:rPr>
              <a:t>)</a:t>
            </a:r>
          </a:p>
          <a:p>
            <a:pPr>
              <a:defRPr/>
            </a:pPr>
            <a:endParaRPr lang="en-US" dirty="0"/>
          </a:p>
        </p:txBody>
      </p:sp>
      <p:sp>
        <p:nvSpPr>
          <p:cNvPr id="4506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16C547-4CE9-4147-9D94-6ACEE4E519BD}" type="slidenum">
              <a:rPr lang="en-GB" sz="1400" smtClean="0"/>
              <a:pPr eaLnBrk="1" hangingPunct="1"/>
              <a:t>37</a:t>
            </a:fld>
            <a:endParaRPr lang="en-GB"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85800" y="609600"/>
            <a:ext cx="7772400" cy="762000"/>
          </a:xfrm>
        </p:spPr>
        <p:txBody>
          <a:bodyPr/>
          <a:lstStyle/>
          <a:p>
            <a:r>
              <a:rPr lang="en-US" sz="2800" dirty="0" err="1"/>
              <a:t>Sự</a:t>
            </a:r>
            <a:r>
              <a:rPr lang="en-US" sz="2800" dirty="0"/>
              <a:t> </a:t>
            </a:r>
            <a:r>
              <a:rPr lang="en-US" sz="2800" dirty="0" err="1"/>
              <a:t>tương</a:t>
            </a:r>
            <a:r>
              <a:rPr lang="en-US" sz="2800" dirty="0"/>
              <a:t> </a:t>
            </a:r>
            <a:r>
              <a:rPr lang="en-US" sz="2800" dirty="0" err="1"/>
              <a:t>đương</a:t>
            </a:r>
            <a:r>
              <a:rPr lang="en-US" sz="2800" dirty="0"/>
              <a:t> </a:t>
            </a:r>
            <a:r>
              <a:rPr lang="en-US" sz="2800" dirty="0" err="1"/>
              <a:t>giữa</a:t>
            </a:r>
            <a:r>
              <a:rPr lang="en-US" sz="2800" dirty="0"/>
              <a:t> </a:t>
            </a:r>
            <a:r>
              <a:rPr lang="en-US" sz="2800" dirty="0" err="1"/>
              <a:t>các</a:t>
            </a:r>
            <a:r>
              <a:rPr lang="en-US" sz="2800" dirty="0"/>
              <a:t> </a:t>
            </a:r>
            <a:r>
              <a:rPr lang="en-US" sz="2800" dirty="0" err="1"/>
              <a:t>công</a:t>
            </a:r>
            <a:r>
              <a:rPr lang="en-US" sz="2800" dirty="0"/>
              <a:t> </a:t>
            </a:r>
            <a:r>
              <a:rPr lang="en-US" sz="2800" dirty="0" err="1"/>
              <a:t>thức</a:t>
            </a:r>
            <a:endParaRPr lang="en-US" sz="2800" dirty="0"/>
          </a:p>
        </p:txBody>
      </p:sp>
      <p:sp>
        <p:nvSpPr>
          <p:cNvPr id="3" name="Content Placeholder 2"/>
          <p:cNvSpPr>
            <a:spLocks noGrp="1"/>
          </p:cNvSpPr>
          <p:nvPr>
            <p:ph idx="1"/>
          </p:nvPr>
        </p:nvSpPr>
        <p:spPr/>
        <p:txBody>
          <a:bodyPr/>
          <a:lstStyle/>
          <a:p>
            <a:pPr>
              <a:defRPr/>
            </a:pPr>
            <a:r>
              <a:rPr lang="en-GB" dirty="0"/>
              <a:t>A⇒B ≡ ¬A ∨ B </a:t>
            </a:r>
          </a:p>
          <a:p>
            <a:pPr>
              <a:defRPr/>
            </a:pPr>
            <a:r>
              <a:rPr lang="en-GB" dirty="0"/>
              <a:t>A ⇔ B ≡ (A⇒B) ∧ (B⇒A) </a:t>
            </a:r>
          </a:p>
          <a:p>
            <a:pPr>
              <a:defRPr/>
            </a:pPr>
            <a:r>
              <a:rPr lang="en-GB" dirty="0"/>
              <a:t>¬(¬ A) ≡ A</a:t>
            </a:r>
          </a:p>
          <a:p>
            <a:pPr marL="0" indent="0">
              <a:buFontTx/>
              <a:buNone/>
              <a:defRPr/>
            </a:pPr>
            <a:r>
              <a:rPr lang="en-GB" b="1" dirty="0" err="1"/>
              <a:t>Luật</a:t>
            </a:r>
            <a:r>
              <a:rPr lang="en-GB" b="1" dirty="0"/>
              <a:t> De Morgan</a:t>
            </a:r>
            <a:r>
              <a:rPr lang="en-GB" dirty="0"/>
              <a:t> </a:t>
            </a:r>
          </a:p>
          <a:p>
            <a:pPr>
              <a:defRPr/>
            </a:pPr>
            <a:r>
              <a:rPr lang="en-GB" dirty="0"/>
              <a:t>¬(A ∨ B) ≡ ¬A ∧ ¬B</a:t>
            </a:r>
          </a:p>
          <a:p>
            <a:pPr>
              <a:defRPr/>
            </a:pPr>
            <a:r>
              <a:rPr lang="en-GB" dirty="0"/>
              <a:t>¬(A ∧ B) ≡ ¬A ∨ ¬B</a:t>
            </a:r>
          </a:p>
          <a:p>
            <a:pPr>
              <a:defRPr/>
            </a:pPr>
            <a:endParaRPr lang="en-US" dirty="0"/>
          </a:p>
        </p:txBody>
      </p:sp>
      <p:sp>
        <p:nvSpPr>
          <p:cNvPr id="4608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1CBCC4-CC40-4D6A-84D9-9B7B664F20BA}" type="slidenum">
              <a:rPr lang="en-GB" sz="1400" smtClean="0"/>
              <a:pPr eaLnBrk="1" hangingPunct="1"/>
              <a:t>38</a:t>
            </a:fld>
            <a:endParaRPr lang="en-GB"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609600"/>
            <a:ext cx="7772400" cy="533400"/>
          </a:xfrm>
        </p:spPr>
        <p:txBody>
          <a:bodyPr/>
          <a:lstStyle/>
          <a:p>
            <a:r>
              <a:rPr lang="en-US" sz="2800" dirty="0" err="1"/>
              <a:t>Luật</a:t>
            </a:r>
            <a:r>
              <a:rPr lang="en-US" sz="2800" dirty="0"/>
              <a:t> </a:t>
            </a:r>
            <a:r>
              <a:rPr lang="en-US" sz="2800" dirty="0" err="1"/>
              <a:t>giao</a:t>
            </a:r>
            <a:r>
              <a:rPr lang="en-US" sz="2800" dirty="0"/>
              <a:t> </a:t>
            </a:r>
            <a:r>
              <a:rPr lang="en-US" sz="2800" dirty="0" err="1"/>
              <a:t>hoán-luật</a:t>
            </a:r>
            <a:r>
              <a:rPr lang="en-US" sz="2800" dirty="0"/>
              <a:t> </a:t>
            </a:r>
            <a:r>
              <a:rPr lang="en-US" sz="2800" dirty="0" err="1"/>
              <a:t>kết</a:t>
            </a:r>
            <a:r>
              <a:rPr lang="en-US" sz="2800" dirty="0"/>
              <a:t> </a:t>
            </a:r>
            <a:r>
              <a:rPr lang="en-US" sz="2800" dirty="0" err="1"/>
              <a:t>hợp-luật</a:t>
            </a:r>
            <a:r>
              <a:rPr lang="en-US" sz="2800" dirty="0"/>
              <a:t> </a:t>
            </a:r>
            <a:r>
              <a:rPr lang="en-US" sz="2800" dirty="0" err="1"/>
              <a:t>phân</a:t>
            </a:r>
            <a:r>
              <a:rPr lang="en-US" sz="2800" dirty="0"/>
              <a:t> </a:t>
            </a:r>
            <a:r>
              <a:rPr lang="en-US" sz="2800" dirty="0" err="1"/>
              <a:t>phối</a:t>
            </a:r>
            <a:endParaRPr lang="en-US" sz="2800" dirty="0"/>
          </a:p>
        </p:txBody>
      </p:sp>
      <p:sp>
        <p:nvSpPr>
          <p:cNvPr id="3" name="Content Placeholder 2"/>
          <p:cNvSpPr>
            <a:spLocks noGrp="1"/>
          </p:cNvSpPr>
          <p:nvPr>
            <p:ph idx="1"/>
          </p:nvPr>
        </p:nvSpPr>
        <p:spPr>
          <a:xfrm>
            <a:off x="685800" y="1371600"/>
            <a:ext cx="7772400" cy="4724400"/>
          </a:xfrm>
        </p:spPr>
        <p:txBody>
          <a:bodyPr/>
          <a:lstStyle/>
          <a:p>
            <a:pPr marL="0" indent="0">
              <a:buFontTx/>
              <a:buNone/>
              <a:defRPr/>
            </a:pPr>
            <a:r>
              <a:rPr lang="en-GB" b="1" dirty="0" err="1"/>
              <a:t>Luật</a:t>
            </a:r>
            <a:r>
              <a:rPr lang="en-GB" b="1" dirty="0"/>
              <a:t> </a:t>
            </a:r>
            <a:r>
              <a:rPr lang="en-GB" b="1" dirty="0" err="1"/>
              <a:t>giao</a:t>
            </a:r>
            <a:r>
              <a:rPr lang="en-GB" b="1" dirty="0"/>
              <a:t> </a:t>
            </a:r>
            <a:r>
              <a:rPr lang="en-GB" b="1" dirty="0" err="1"/>
              <a:t>hoán</a:t>
            </a:r>
            <a:r>
              <a:rPr lang="en-GB" dirty="0"/>
              <a:t> </a:t>
            </a:r>
          </a:p>
          <a:p>
            <a:pPr>
              <a:defRPr/>
            </a:pPr>
            <a:r>
              <a:rPr lang="en-GB" dirty="0"/>
              <a:t>A ∨ B ≡ B ∨ A</a:t>
            </a:r>
          </a:p>
          <a:p>
            <a:pPr>
              <a:defRPr/>
            </a:pPr>
            <a:r>
              <a:rPr lang="en-GB" dirty="0"/>
              <a:t>A ∧ B ≡ B ∧ A</a:t>
            </a:r>
          </a:p>
          <a:p>
            <a:pPr marL="0" indent="0">
              <a:buFontTx/>
              <a:buNone/>
              <a:defRPr/>
            </a:pPr>
            <a:r>
              <a:rPr lang="en-GB" b="1" dirty="0" err="1"/>
              <a:t>Luật</a:t>
            </a:r>
            <a:r>
              <a:rPr lang="en-GB" b="1" dirty="0"/>
              <a:t> </a:t>
            </a:r>
            <a:r>
              <a:rPr lang="en-GB" b="1" dirty="0" err="1"/>
              <a:t>kết</a:t>
            </a:r>
            <a:r>
              <a:rPr lang="en-GB" b="1" dirty="0"/>
              <a:t> </a:t>
            </a:r>
            <a:r>
              <a:rPr lang="en-GB" b="1" dirty="0" err="1"/>
              <a:t>hợp</a:t>
            </a:r>
            <a:r>
              <a:rPr lang="en-GB" dirty="0"/>
              <a:t> </a:t>
            </a:r>
          </a:p>
          <a:p>
            <a:pPr>
              <a:defRPr/>
            </a:pPr>
            <a:r>
              <a:rPr lang="en-GB" dirty="0"/>
              <a:t>(A ∨ B) ∨ C ≡ A ∨ (B ∨ C)</a:t>
            </a:r>
          </a:p>
          <a:p>
            <a:pPr>
              <a:defRPr/>
            </a:pPr>
            <a:r>
              <a:rPr lang="en-GB" dirty="0"/>
              <a:t>(A ∧ B) ∧ C ≡ A ∧ (B ∧ C)</a:t>
            </a:r>
          </a:p>
          <a:p>
            <a:pPr marL="0" indent="0">
              <a:buFontTx/>
              <a:buNone/>
              <a:defRPr/>
            </a:pPr>
            <a:r>
              <a:rPr lang="en-GB" b="1" dirty="0" err="1"/>
              <a:t>Luật</a:t>
            </a:r>
            <a:r>
              <a:rPr lang="en-GB" b="1" dirty="0"/>
              <a:t> </a:t>
            </a:r>
            <a:r>
              <a:rPr lang="en-GB" b="1" dirty="0" err="1"/>
              <a:t>phân</a:t>
            </a:r>
            <a:r>
              <a:rPr lang="en-GB" b="1" dirty="0"/>
              <a:t> </a:t>
            </a:r>
            <a:r>
              <a:rPr lang="en-GB" b="1" dirty="0" err="1"/>
              <a:t>phối</a:t>
            </a:r>
            <a:r>
              <a:rPr lang="en-GB" dirty="0"/>
              <a:t> </a:t>
            </a:r>
          </a:p>
          <a:p>
            <a:pPr>
              <a:defRPr/>
            </a:pPr>
            <a:r>
              <a:rPr lang="en-GB" dirty="0"/>
              <a:t>A ∧ (B ∨ C) ≡ (A ∧ B) ∨ (A ∧ C)</a:t>
            </a:r>
          </a:p>
          <a:p>
            <a:pPr>
              <a:defRPr/>
            </a:pPr>
            <a:r>
              <a:rPr lang="en-GB" dirty="0"/>
              <a:t>A ∨ (B ∧ C) ≡ (A ∨ B) ∧ (A ∨ C)</a:t>
            </a:r>
          </a:p>
          <a:p>
            <a:pPr>
              <a:defRPr/>
            </a:pPr>
            <a:endParaRPr lang="en-US" dirty="0"/>
          </a:p>
        </p:txBody>
      </p:sp>
      <p:sp>
        <p:nvSpPr>
          <p:cNvPr id="4710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C5DF115-1D74-4521-93AD-FBBBA06B943A}" type="slidenum">
              <a:rPr lang="en-GB" sz="1400" smtClean="0"/>
              <a:pPr eaLnBrk="1" hangingPunct="1"/>
              <a:t>39</a:t>
            </a:fld>
            <a:endParaRPr lang="en-GB"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Sự kiện và cách thức biểu diễn</a:t>
            </a:r>
          </a:p>
        </p:txBody>
      </p:sp>
      <p:sp>
        <p:nvSpPr>
          <p:cNvPr id="5123"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6A1C88C-6145-4E30-8F08-9AF1DB394EEE}" type="slidenum">
              <a:rPr lang="en-GB" sz="1400" smtClean="0"/>
              <a:pPr eaLnBrk="1" hangingPunct="1"/>
              <a:t>4</a:t>
            </a:fld>
            <a:endParaRPr lang="en-GB" sz="1400"/>
          </a:p>
        </p:txBody>
      </p:sp>
      <p:pic>
        <p:nvPicPr>
          <p:cNvPr id="512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133600"/>
            <a:ext cx="7772400" cy="312737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85800" y="304800"/>
            <a:ext cx="7772400" cy="304800"/>
          </a:xfrm>
        </p:spPr>
        <p:txBody>
          <a:bodyPr/>
          <a:lstStyle/>
          <a:p>
            <a:r>
              <a:rPr lang="en-GB" sz="2800" dirty="0" err="1"/>
              <a:t>Chuyển</a:t>
            </a:r>
            <a:r>
              <a:rPr lang="en-GB" sz="2800" dirty="0"/>
              <a:t> </a:t>
            </a:r>
            <a:r>
              <a:rPr lang="en-GB" sz="2800" dirty="0" err="1"/>
              <a:t>thành</a:t>
            </a:r>
            <a:r>
              <a:rPr lang="en-GB" sz="2800" dirty="0"/>
              <a:t> </a:t>
            </a:r>
            <a:r>
              <a:rPr lang="en-GB" sz="2800" dirty="0" err="1"/>
              <a:t>dạng</a:t>
            </a:r>
            <a:r>
              <a:rPr lang="en-GB" sz="2800" dirty="0"/>
              <a:t> </a:t>
            </a:r>
            <a:r>
              <a:rPr lang="en-GB" sz="2800" dirty="0" err="1"/>
              <a:t>chuẩn</a:t>
            </a:r>
            <a:endParaRPr lang="en-US" sz="2800" dirty="0"/>
          </a:p>
        </p:txBody>
      </p:sp>
      <p:sp>
        <p:nvSpPr>
          <p:cNvPr id="48131" name="Content Placeholder 2"/>
          <p:cNvSpPr>
            <a:spLocks noGrp="1"/>
          </p:cNvSpPr>
          <p:nvPr>
            <p:ph idx="1"/>
          </p:nvPr>
        </p:nvSpPr>
        <p:spPr>
          <a:xfrm>
            <a:off x="457200" y="838200"/>
            <a:ext cx="8001000" cy="5257800"/>
          </a:xfrm>
        </p:spPr>
        <p:txBody>
          <a:bodyPr/>
          <a:lstStyle/>
          <a:p>
            <a:pPr algn="just"/>
            <a:r>
              <a:rPr lang="vi-VN" dirty="0"/>
              <a:t>Để dễ dàng viết các chương trình máy tính</a:t>
            </a:r>
            <a:r>
              <a:rPr lang="en-US" dirty="0"/>
              <a:t>, ta</a:t>
            </a:r>
            <a:r>
              <a:rPr lang="en-US" dirty="0">
                <a:sym typeface="Wingdings" pitchFamily="2" charset="2"/>
              </a:rPr>
              <a:t> </a:t>
            </a:r>
            <a:r>
              <a:rPr lang="vi-VN" dirty="0"/>
              <a:t>đưa chúng về dạng biểu diễn </a:t>
            </a:r>
            <a:r>
              <a:rPr lang="vi-VN" b="1" i="1" dirty="0"/>
              <a:t>dạng</a:t>
            </a:r>
            <a:r>
              <a:rPr lang="en-US" b="1" i="1" dirty="0"/>
              <a:t> </a:t>
            </a:r>
            <a:r>
              <a:rPr lang="vi-VN" b="1" i="1" dirty="0"/>
              <a:t>chuẩn hội</a:t>
            </a:r>
            <a:r>
              <a:rPr lang="vi-VN" dirty="0"/>
              <a:t> </a:t>
            </a:r>
            <a:endParaRPr lang="en-US" dirty="0"/>
          </a:p>
          <a:p>
            <a:pPr algn="just"/>
            <a:r>
              <a:rPr lang="vi-VN" dirty="0"/>
              <a:t>Một công thức ở dạng chuẩn hội nếu nó là hội </a:t>
            </a:r>
            <a:r>
              <a:rPr lang="en-US" dirty="0"/>
              <a:t>(AND) </a:t>
            </a:r>
            <a:r>
              <a:rPr lang="vi-VN" dirty="0"/>
              <a:t>của các </a:t>
            </a:r>
            <a:r>
              <a:rPr lang="en-US" b="1" dirty="0" err="1"/>
              <a:t>mệnh</a:t>
            </a:r>
            <a:r>
              <a:rPr lang="en-US" b="1" dirty="0"/>
              <a:t> </a:t>
            </a:r>
            <a:r>
              <a:rPr lang="en-US" b="1" dirty="0" err="1"/>
              <a:t>đề</a:t>
            </a:r>
            <a:r>
              <a:rPr lang="vi-VN" b="1" dirty="0"/>
              <a:t> tuyển</a:t>
            </a:r>
            <a:r>
              <a:rPr lang="en-US" b="1" dirty="0"/>
              <a:t> </a:t>
            </a:r>
            <a:r>
              <a:rPr lang="en-US" dirty="0"/>
              <a:t>(</a:t>
            </a:r>
            <a:r>
              <a:rPr lang="en-US" dirty="0" err="1"/>
              <a:t>disjunct</a:t>
            </a:r>
            <a:r>
              <a:rPr lang="en-US" dirty="0"/>
              <a:t>)</a:t>
            </a:r>
          </a:p>
          <a:p>
            <a:pPr algn="just"/>
            <a:r>
              <a:rPr lang="en-US" dirty="0" err="1"/>
              <a:t>Cách</a:t>
            </a:r>
            <a:r>
              <a:rPr lang="en-US" dirty="0"/>
              <a:t> </a:t>
            </a:r>
            <a:r>
              <a:rPr lang="en-US" dirty="0" err="1"/>
              <a:t>thực</a:t>
            </a:r>
            <a:r>
              <a:rPr lang="en-US" dirty="0"/>
              <a:t> </a:t>
            </a:r>
            <a:r>
              <a:rPr lang="en-US" dirty="0" err="1"/>
              <a:t>hiện</a:t>
            </a:r>
            <a:endParaRPr lang="vi-VN" dirty="0"/>
          </a:p>
          <a:p>
            <a:pPr marL="857250" lvl="1" indent="-514350" algn="just">
              <a:buFont typeface="Arial Unicode MS" pitchFamily="34" charset="-128"/>
              <a:buAutoNum type="arabicPeriod"/>
            </a:pPr>
            <a:r>
              <a:rPr lang="vi-VN" sz="2200" dirty="0"/>
              <a:t>Bỏ các dấu kéo theo (⇒) bằng cách thay (A⇒B) bởi (¬AvB) </a:t>
            </a:r>
          </a:p>
          <a:p>
            <a:pPr marL="857250" lvl="1" indent="-514350" algn="just">
              <a:buFont typeface="Arial Unicode MS" pitchFamily="34" charset="-128"/>
              <a:buAutoNum type="arabicPeriod"/>
            </a:pPr>
            <a:r>
              <a:rPr lang="vi-VN" sz="2200" dirty="0"/>
              <a:t>Chuyển các dấu phủ định (¬) vào sát các ký hiệu mệnh đề bằng cách áp dụng luật De Morgan và thay ¬ (¬A) bởi A </a:t>
            </a:r>
          </a:p>
          <a:p>
            <a:pPr marL="857250" lvl="1" indent="-514350" algn="just">
              <a:buFont typeface="Arial Unicode MS" pitchFamily="34" charset="-128"/>
              <a:buAutoNum type="arabicPeriod"/>
            </a:pPr>
            <a:r>
              <a:rPr lang="vi-VN" sz="2200" dirty="0"/>
              <a:t>Áp dụng luật phân phối, thay các công thức có dạng A∨(B∧C) bởi (A ∨ B) ∧ (A ∨ </a:t>
            </a:r>
            <a:r>
              <a:rPr lang="en-US" sz="2200" dirty="0"/>
              <a:t>C</a:t>
            </a:r>
            <a:r>
              <a:rPr lang="vi-VN" sz="2200" dirty="0"/>
              <a:t>) </a:t>
            </a:r>
          </a:p>
          <a:p>
            <a:endParaRPr lang="en-US" dirty="0"/>
          </a:p>
        </p:txBody>
      </p:sp>
      <p:sp>
        <p:nvSpPr>
          <p:cNvPr id="4813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A69988F-1E8C-4F83-A688-B5EFCDE6D8CC}" type="slidenum">
              <a:rPr lang="en-GB" sz="1400" smtClean="0"/>
              <a:pPr eaLnBrk="1" hangingPunct="1"/>
              <a:t>40</a:t>
            </a:fld>
            <a:endParaRPr lang="en-GB"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2800" dirty="0" err="1"/>
              <a:t>Ví</a:t>
            </a:r>
            <a:r>
              <a:rPr lang="en-US" sz="2800" dirty="0"/>
              <a:t> </a:t>
            </a:r>
            <a:r>
              <a:rPr lang="en-US" sz="2800" dirty="0" err="1"/>
              <a:t>dụ</a:t>
            </a:r>
            <a:r>
              <a:rPr lang="en-US" sz="2800" dirty="0"/>
              <a:t> </a:t>
            </a:r>
            <a:r>
              <a:rPr lang="en-GB" sz="2800" dirty="0" err="1"/>
              <a:t>chuẩn</a:t>
            </a:r>
            <a:r>
              <a:rPr lang="en-GB" sz="2800" dirty="0"/>
              <a:t> </a:t>
            </a:r>
            <a:r>
              <a:rPr lang="en-GB" sz="2800" dirty="0" err="1"/>
              <a:t>hóa</a:t>
            </a:r>
            <a:r>
              <a:rPr lang="en-GB" sz="2800" dirty="0"/>
              <a:t> (P ⇒ Q) ∨ ¬(R ∨ ¬S)</a:t>
            </a:r>
            <a:endParaRPr lang="en-US" sz="2800" dirty="0"/>
          </a:p>
        </p:txBody>
      </p:sp>
      <p:sp>
        <p:nvSpPr>
          <p:cNvPr id="3" name="Content Placeholder 2"/>
          <p:cNvSpPr>
            <a:spLocks noGrp="1"/>
          </p:cNvSpPr>
          <p:nvPr>
            <p:ph idx="1"/>
          </p:nvPr>
        </p:nvSpPr>
        <p:spPr/>
        <p:txBody>
          <a:bodyPr/>
          <a:lstStyle/>
          <a:p>
            <a:pPr>
              <a:defRPr/>
            </a:pPr>
            <a:r>
              <a:rPr lang="en-GB" dirty="0"/>
              <a:t>(P ⇒ Q) ∨ ¬ (R ∨ ¬S) </a:t>
            </a:r>
          </a:p>
          <a:p>
            <a:pPr>
              <a:defRPr/>
            </a:pPr>
            <a:r>
              <a:rPr lang="en-GB" dirty="0"/>
              <a:t>(¬P ∨ Q) ∨ ¬ (R ∨ ¬S) : </a:t>
            </a:r>
            <a:r>
              <a:rPr lang="en-GB" dirty="0" err="1"/>
              <a:t>Loại</a:t>
            </a:r>
            <a:r>
              <a:rPr lang="en-GB" dirty="0"/>
              <a:t> </a:t>
            </a:r>
            <a:r>
              <a:rPr lang="en-GB" dirty="0" err="1"/>
              <a:t>bỏ</a:t>
            </a:r>
            <a:r>
              <a:rPr lang="en-GB" dirty="0"/>
              <a:t> </a:t>
            </a:r>
            <a:r>
              <a:rPr lang="en-GB" dirty="0" err="1"/>
              <a:t>dấu</a:t>
            </a:r>
            <a:r>
              <a:rPr lang="en-GB" dirty="0"/>
              <a:t> ⇒ </a:t>
            </a:r>
          </a:p>
          <a:p>
            <a:pPr>
              <a:defRPr/>
            </a:pPr>
            <a:r>
              <a:rPr lang="en-GB" dirty="0"/>
              <a:t>(¬P ∨ Q) ∨ (¬R ∧ S) : </a:t>
            </a:r>
            <a:r>
              <a:rPr lang="en-GB" dirty="0" err="1"/>
              <a:t>Luật</a:t>
            </a:r>
            <a:r>
              <a:rPr lang="en-GB" dirty="0"/>
              <a:t> De Morgan </a:t>
            </a:r>
          </a:p>
          <a:p>
            <a:pPr>
              <a:defRPr/>
            </a:pPr>
            <a:r>
              <a:rPr lang="en-GB" dirty="0"/>
              <a:t>((¬P ∨ Q) ∨ ¬R) ∧ ((¬ P ∨ Q) ∨ S) : </a:t>
            </a:r>
            <a:r>
              <a:rPr lang="en-GB" dirty="0" err="1"/>
              <a:t>Luật</a:t>
            </a:r>
            <a:r>
              <a:rPr lang="en-GB" dirty="0"/>
              <a:t> </a:t>
            </a:r>
            <a:r>
              <a:rPr lang="en-GB" dirty="0" err="1"/>
              <a:t>phân</a:t>
            </a:r>
            <a:r>
              <a:rPr lang="en-GB" dirty="0"/>
              <a:t> </a:t>
            </a:r>
            <a:r>
              <a:rPr lang="en-GB" dirty="0" err="1"/>
              <a:t>phối</a:t>
            </a:r>
            <a:endParaRPr lang="en-GB" dirty="0"/>
          </a:p>
          <a:p>
            <a:pPr>
              <a:defRPr/>
            </a:pPr>
            <a:r>
              <a:rPr lang="en-GB" dirty="0"/>
              <a:t>(¬ P ∨ Q ∨ ¬ R) ∧ (¬ P ∨ Q ∨ S)</a:t>
            </a:r>
          </a:p>
          <a:p>
            <a:pPr marL="0" indent="0">
              <a:buFontTx/>
              <a:buNone/>
              <a:defRPr/>
            </a:pPr>
            <a:r>
              <a:rPr lang="en-GB" dirty="0">
                <a:sym typeface="Wingdings" panose="05000000000000000000" pitchFamily="2" charset="2"/>
              </a:rPr>
              <a:t>Ta </a:t>
            </a:r>
            <a:r>
              <a:rPr lang="en-GB" dirty="0" err="1">
                <a:sym typeface="Wingdings" panose="05000000000000000000" pitchFamily="2" charset="2"/>
              </a:rPr>
              <a:t>đi</a:t>
            </a:r>
            <a:r>
              <a:rPr lang="en-GB" dirty="0">
                <a:sym typeface="Wingdings" panose="05000000000000000000" pitchFamily="2" charset="2"/>
              </a:rPr>
              <a:t> </a:t>
            </a:r>
            <a:r>
              <a:rPr lang="en-GB" dirty="0" err="1">
                <a:sym typeface="Wingdings" panose="05000000000000000000" pitchFamily="2" charset="2"/>
              </a:rPr>
              <a:t>đến</a:t>
            </a:r>
            <a:r>
              <a:rPr lang="en-GB" dirty="0">
                <a:sym typeface="Wingdings" panose="05000000000000000000" pitchFamily="2" charset="2"/>
              </a:rPr>
              <a:t> </a:t>
            </a:r>
            <a:r>
              <a:rPr lang="en-GB" dirty="0" err="1">
                <a:sym typeface="Wingdings" panose="05000000000000000000" pitchFamily="2" charset="2"/>
              </a:rPr>
              <a:t>một</a:t>
            </a:r>
            <a:r>
              <a:rPr lang="en-GB" dirty="0">
                <a:sym typeface="Wingdings" panose="05000000000000000000" pitchFamily="2" charset="2"/>
              </a:rPr>
              <a:t> </a:t>
            </a:r>
            <a:r>
              <a:rPr lang="en-GB" dirty="0" err="1">
                <a:sym typeface="Wingdings" panose="05000000000000000000" pitchFamily="2" charset="2"/>
              </a:rPr>
              <a:t>tập</a:t>
            </a:r>
            <a:r>
              <a:rPr lang="en-GB" dirty="0">
                <a:sym typeface="Wingdings" panose="05000000000000000000" pitchFamily="2" charset="2"/>
              </a:rPr>
              <a:t> </a:t>
            </a:r>
            <a:r>
              <a:rPr lang="en-GB" dirty="0" err="1">
                <a:sym typeface="Wingdings" panose="05000000000000000000" pitchFamily="2" charset="2"/>
              </a:rPr>
              <a:t>hợp</a:t>
            </a:r>
            <a:r>
              <a:rPr lang="en-GB" dirty="0">
                <a:sym typeface="Wingdings" panose="05000000000000000000" pitchFamily="2" charset="2"/>
              </a:rPr>
              <a:t> </a:t>
            </a:r>
            <a:r>
              <a:rPr lang="en-GB" dirty="0" err="1">
                <a:sym typeface="Wingdings" panose="05000000000000000000" pitchFamily="2" charset="2"/>
              </a:rPr>
              <a:t>các</a:t>
            </a:r>
            <a:r>
              <a:rPr lang="en-GB" dirty="0">
                <a:sym typeface="Wingdings" panose="05000000000000000000" pitchFamily="2" charset="2"/>
              </a:rPr>
              <a:t> </a:t>
            </a:r>
            <a:r>
              <a:rPr lang="en-GB" i="1" dirty="0" err="1">
                <a:sym typeface="Wingdings" panose="05000000000000000000" pitchFamily="2" charset="2"/>
              </a:rPr>
              <a:t>mệnh</a:t>
            </a:r>
            <a:r>
              <a:rPr lang="en-GB" i="1" dirty="0">
                <a:sym typeface="Wingdings" panose="05000000000000000000" pitchFamily="2" charset="2"/>
              </a:rPr>
              <a:t> </a:t>
            </a:r>
            <a:r>
              <a:rPr lang="en-GB" i="1" dirty="0" err="1">
                <a:sym typeface="Wingdings" panose="05000000000000000000" pitchFamily="2" charset="2"/>
              </a:rPr>
              <a:t>đề</a:t>
            </a:r>
            <a:r>
              <a:rPr lang="en-GB" i="1" dirty="0">
                <a:sym typeface="Wingdings" panose="05000000000000000000" pitchFamily="2" charset="2"/>
              </a:rPr>
              <a:t> </a:t>
            </a:r>
            <a:r>
              <a:rPr lang="en-GB" i="1" dirty="0" err="1">
                <a:sym typeface="Wingdings" panose="05000000000000000000" pitchFamily="2" charset="2"/>
              </a:rPr>
              <a:t>tuyển</a:t>
            </a:r>
            <a:r>
              <a:rPr lang="en-GB" i="1" dirty="0"/>
              <a:t> </a:t>
            </a:r>
            <a:r>
              <a:rPr lang="en-GB" dirty="0"/>
              <a:t>(</a:t>
            </a:r>
            <a:r>
              <a:rPr lang="en-GB" i="1" dirty="0" err="1"/>
              <a:t>disjunct</a:t>
            </a:r>
            <a:r>
              <a:rPr lang="en-GB" dirty="0"/>
              <a:t>)</a:t>
            </a:r>
          </a:p>
          <a:p>
            <a:pPr marL="0" indent="0">
              <a:buNone/>
              <a:defRPr/>
            </a:pPr>
            <a:endParaRPr lang="en-US" dirty="0"/>
          </a:p>
        </p:txBody>
      </p:sp>
      <p:sp>
        <p:nvSpPr>
          <p:cNvPr id="4915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CFDEED-E265-442B-B278-F324AD1FD1EB}" type="slidenum">
              <a:rPr lang="en-GB" sz="1400" smtClean="0"/>
              <a:pPr eaLnBrk="1" hangingPunct="1"/>
              <a:t>41</a:t>
            </a:fld>
            <a:endParaRPr lang="en-GB"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09600" y="304800"/>
            <a:ext cx="7772400" cy="304800"/>
          </a:xfrm>
        </p:spPr>
        <p:txBody>
          <a:bodyPr/>
          <a:lstStyle/>
          <a:p>
            <a:r>
              <a:rPr lang="en-US" sz="2800" dirty="0" err="1"/>
              <a:t>Mệnh</a:t>
            </a:r>
            <a:r>
              <a:rPr lang="en-US" sz="2800" dirty="0"/>
              <a:t> </a:t>
            </a:r>
            <a:r>
              <a:rPr lang="en-US" sz="2800" dirty="0" err="1"/>
              <a:t>đề</a:t>
            </a:r>
            <a:r>
              <a:rPr lang="en-US" sz="2800" dirty="0"/>
              <a:t> Horn</a:t>
            </a:r>
          </a:p>
        </p:txBody>
      </p:sp>
      <p:sp>
        <p:nvSpPr>
          <p:cNvPr id="3" name="Content Placeholder 2"/>
          <p:cNvSpPr>
            <a:spLocks noGrp="1"/>
          </p:cNvSpPr>
          <p:nvPr>
            <p:ph idx="1"/>
          </p:nvPr>
        </p:nvSpPr>
        <p:spPr>
          <a:xfrm>
            <a:off x="457200" y="990600"/>
            <a:ext cx="8153400" cy="5334000"/>
          </a:xfrm>
        </p:spPr>
        <p:txBody>
          <a:bodyPr/>
          <a:lstStyle/>
          <a:p>
            <a:pPr>
              <a:defRPr/>
            </a:pPr>
            <a:r>
              <a:rPr lang="en-US" dirty="0"/>
              <a:t>M</a:t>
            </a:r>
            <a:r>
              <a:rPr lang="vi-VN" dirty="0"/>
              <a:t>ọi công thức đều có thể đưa về dạng chuẩn hội, có dạng: </a:t>
            </a:r>
          </a:p>
          <a:p>
            <a:pPr lvl="1">
              <a:defRPr/>
            </a:pPr>
            <a:r>
              <a:rPr lang="en-GB" sz="2100" dirty="0"/>
              <a:t>¬</a:t>
            </a:r>
            <a:r>
              <a:rPr lang="vi-VN" sz="2100" dirty="0"/>
              <a:t>P</a:t>
            </a:r>
            <a:r>
              <a:rPr lang="vi-VN" sz="2100" baseline="-25000" dirty="0"/>
              <a:t>1 </a:t>
            </a:r>
            <a:r>
              <a:rPr lang="vi-VN" sz="2100" dirty="0"/>
              <a:t>∨... ..∨ </a:t>
            </a:r>
            <a:r>
              <a:rPr lang="en-GB" sz="2100" dirty="0"/>
              <a:t>¬</a:t>
            </a:r>
            <a:r>
              <a:rPr lang="vi-VN" sz="2100" dirty="0"/>
              <a:t>P</a:t>
            </a:r>
            <a:r>
              <a:rPr lang="vi-VN" sz="2100" baseline="-25000" dirty="0"/>
              <a:t>m</a:t>
            </a:r>
            <a:r>
              <a:rPr lang="vi-VN" sz="2100" dirty="0"/>
              <a:t> ∨ Q</a:t>
            </a:r>
            <a:r>
              <a:rPr lang="vi-VN" sz="2100" baseline="-25000" dirty="0"/>
              <a:t>1</a:t>
            </a:r>
            <a:r>
              <a:rPr lang="vi-VN" sz="2100" dirty="0"/>
              <a:t> ∨.....∨ Qn</a:t>
            </a:r>
          </a:p>
          <a:p>
            <a:pPr lvl="1">
              <a:defRPr/>
            </a:pPr>
            <a:r>
              <a:rPr lang="en-US" sz="2100" dirty="0"/>
              <a:t>t</a:t>
            </a:r>
            <a:r>
              <a:rPr lang="vi-VN" sz="2100" dirty="0"/>
              <a:t>ương đương với:</a:t>
            </a:r>
            <a:r>
              <a:rPr lang="en-US" sz="2100" dirty="0"/>
              <a:t> </a:t>
            </a:r>
            <a:r>
              <a:rPr lang="vi-VN" sz="2100" dirty="0"/>
              <a:t>P</a:t>
            </a:r>
            <a:r>
              <a:rPr lang="vi-VN" sz="2100" baseline="-25000" dirty="0"/>
              <a:t>1 </a:t>
            </a:r>
            <a:r>
              <a:rPr lang="en-GB" sz="2100" dirty="0"/>
              <a:t>∧ </a:t>
            </a:r>
            <a:r>
              <a:rPr lang="vi-VN" sz="2100" dirty="0"/>
              <a:t>... </a:t>
            </a:r>
            <a:r>
              <a:rPr lang="en-GB" sz="2100" dirty="0"/>
              <a:t>∧</a:t>
            </a:r>
            <a:r>
              <a:rPr lang="vi-VN" sz="2100" dirty="0"/>
              <a:t> P</a:t>
            </a:r>
            <a:r>
              <a:rPr lang="vi-VN" sz="2100" baseline="-25000" dirty="0"/>
              <a:t>m</a:t>
            </a:r>
            <a:r>
              <a:rPr lang="vi-VN" sz="2100" dirty="0"/>
              <a:t> =&gt; Q</a:t>
            </a:r>
            <a:r>
              <a:rPr lang="vi-VN" sz="2100" baseline="-25000" dirty="0"/>
              <a:t>1</a:t>
            </a:r>
            <a:r>
              <a:rPr lang="vi-VN" sz="2100" dirty="0"/>
              <a:t> ∨</a:t>
            </a:r>
            <a:r>
              <a:rPr lang="en-US" sz="2100" dirty="0"/>
              <a:t> </a:t>
            </a:r>
            <a:r>
              <a:rPr lang="vi-VN" sz="2100" dirty="0"/>
              <a:t>...</a:t>
            </a:r>
            <a:r>
              <a:rPr lang="en-US" sz="2100" dirty="0"/>
              <a:t> </a:t>
            </a:r>
            <a:r>
              <a:rPr lang="vi-VN" sz="2100" dirty="0"/>
              <a:t>∨ Qn</a:t>
            </a:r>
            <a:r>
              <a:rPr lang="en-US" sz="2100" dirty="0"/>
              <a:t> </a:t>
            </a:r>
            <a:r>
              <a:rPr lang="en-US" sz="2100" dirty="0" err="1"/>
              <a:t>gọi</a:t>
            </a:r>
            <a:r>
              <a:rPr lang="en-US" sz="2100" dirty="0"/>
              <a:t> </a:t>
            </a:r>
            <a:r>
              <a:rPr lang="en-US" sz="2100" dirty="0" err="1"/>
              <a:t>là</a:t>
            </a:r>
            <a:r>
              <a:rPr lang="en-US" sz="2100" dirty="0"/>
              <a:t> </a:t>
            </a:r>
            <a:r>
              <a:rPr lang="en-US" sz="2100" b="1" i="1" dirty="0" err="1"/>
              <a:t>mệnh</a:t>
            </a:r>
            <a:r>
              <a:rPr lang="en-US" sz="2100" b="1" i="1" dirty="0"/>
              <a:t> </a:t>
            </a:r>
            <a:r>
              <a:rPr lang="en-US" sz="2100" b="1" i="1" dirty="0" err="1"/>
              <a:t>đề</a:t>
            </a:r>
            <a:r>
              <a:rPr lang="en-US" sz="2100" b="1" i="1" dirty="0"/>
              <a:t> </a:t>
            </a:r>
            <a:r>
              <a:rPr lang="vi-VN" sz="2100" b="1" i="1" dirty="0"/>
              <a:t>Kowalski</a:t>
            </a:r>
            <a:r>
              <a:rPr lang="vi-VN" sz="2100" dirty="0"/>
              <a:t> (do nhà logic Kowalski đưa ra năm 1971) </a:t>
            </a:r>
          </a:p>
          <a:p>
            <a:pPr>
              <a:defRPr/>
            </a:pPr>
            <a:r>
              <a:rPr lang="vi-VN" dirty="0"/>
              <a:t>Khi n &lt;=1, tức là câu tuyển chỉ chứa nhiều nhất một literal dương</a:t>
            </a:r>
            <a:r>
              <a:rPr lang="en-US" dirty="0"/>
              <a:t> </a:t>
            </a:r>
            <a:r>
              <a:rPr lang="en-US" dirty="0">
                <a:sym typeface="Wingdings" panose="05000000000000000000" pitchFamily="2" charset="2"/>
              </a:rPr>
              <a:t> </a:t>
            </a:r>
            <a:r>
              <a:rPr lang="vi-VN" dirty="0"/>
              <a:t>gọi là </a:t>
            </a:r>
            <a:r>
              <a:rPr lang="en-US" b="1" i="1" dirty="0" err="1"/>
              <a:t>mệnh</a:t>
            </a:r>
            <a:r>
              <a:rPr lang="en-US" b="1" i="1" dirty="0"/>
              <a:t> </a:t>
            </a:r>
            <a:r>
              <a:rPr lang="en-US" b="1" i="1" dirty="0" err="1"/>
              <a:t>đề</a:t>
            </a:r>
            <a:r>
              <a:rPr lang="vi-VN" b="1" i="1" dirty="0"/>
              <a:t> Horn</a:t>
            </a:r>
            <a:r>
              <a:rPr lang="vi-VN" dirty="0"/>
              <a:t> (</a:t>
            </a:r>
            <a:r>
              <a:rPr lang="en-US" dirty="0"/>
              <a:t>Horn clause- </a:t>
            </a:r>
            <a:r>
              <a:rPr lang="vi-VN" dirty="0"/>
              <a:t>mang tên nhà logic Alfred Horn, năm 1951) </a:t>
            </a:r>
          </a:p>
          <a:p>
            <a:pPr>
              <a:defRPr/>
            </a:pPr>
            <a:r>
              <a:rPr lang="vi-VN" dirty="0"/>
              <a:t>Nếu m</a:t>
            </a:r>
            <a:r>
              <a:rPr lang="en-US" dirty="0"/>
              <a:t> </a:t>
            </a:r>
            <a:r>
              <a:rPr lang="vi-VN" dirty="0"/>
              <a:t>&gt;</a:t>
            </a:r>
            <a:r>
              <a:rPr lang="en-US" dirty="0"/>
              <a:t> </a:t>
            </a:r>
            <a:r>
              <a:rPr lang="vi-VN" dirty="0"/>
              <a:t>0, n=1, </a:t>
            </a:r>
            <a:r>
              <a:rPr lang="en-US" dirty="0" err="1"/>
              <a:t>mệnh</a:t>
            </a:r>
            <a:r>
              <a:rPr lang="en-US" dirty="0"/>
              <a:t> </a:t>
            </a:r>
            <a:r>
              <a:rPr lang="en-US" dirty="0" err="1"/>
              <a:t>đề</a:t>
            </a:r>
            <a:r>
              <a:rPr lang="vi-VN" dirty="0"/>
              <a:t> </a:t>
            </a:r>
            <a:r>
              <a:rPr lang="vi-VN" b="1" i="1" dirty="0"/>
              <a:t>Horn</a:t>
            </a:r>
            <a:r>
              <a:rPr lang="vi-VN" dirty="0"/>
              <a:t> có dạng: P</a:t>
            </a:r>
            <a:r>
              <a:rPr lang="vi-VN" baseline="-25000" dirty="0"/>
              <a:t>1</a:t>
            </a:r>
            <a:r>
              <a:rPr lang="vi-VN" dirty="0"/>
              <a:t> ∧</a:t>
            </a:r>
            <a:r>
              <a:rPr lang="en-US" dirty="0"/>
              <a:t> </a:t>
            </a:r>
            <a:r>
              <a:rPr lang="vi-VN" dirty="0"/>
              <a:t>...</a:t>
            </a:r>
            <a:r>
              <a:rPr lang="en-US" dirty="0"/>
              <a:t> </a:t>
            </a:r>
            <a:r>
              <a:rPr lang="vi-VN" dirty="0"/>
              <a:t>∧ P</a:t>
            </a:r>
            <a:r>
              <a:rPr lang="vi-VN" baseline="-25000" dirty="0"/>
              <a:t>m</a:t>
            </a:r>
            <a:r>
              <a:rPr lang="vi-VN" dirty="0"/>
              <a:t> =&gt; Q </a:t>
            </a:r>
            <a:endParaRPr lang="en-US" dirty="0"/>
          </a:p>
          <a:p>
            <a:pPr>
              <a:defRPr/>
            </a:pPr>
            <a:r>
              <a:rPr lang="en-US" dirty="0" err="1"/>
              <a:t>Có</a:t>
            </a:r>
            <a:r>
              <a:rPr lang="en-US" dirty="0"/>
              <a:t> </a:t>
            </a:r>
            <a:r>
              <a:rPr lang="en-US" dirty="0" err="1"/>
              <a:t>thể</a:t>
            </a:r>
            <a:r>
              <a:rPr lang="en-US" dirty="0"/>
              <a:t> </a:t>
            </a:r>
            <a:r>
              <a:rPr lang="en-US" dirty="0" err="1"/>
              <a:t>biểu</a:t>
            </a:r>
            <a:r>
              <a:rPr lang="en-US" dirty="0"/>
              <a:t> </a:t>
            </a:r>
            <a:r>
              <a:rPr lang="en-US" dirty="0" err="1"/>
              <a:t>diễn</a:t>
            </a:r>
            <a:r>
              <a:rPr lang="en-US" dirty="0"/>
              <a:t> </a:t>
            </a:r>
            <a:r>
              <a:rPr lang="en-US" dirty="0" err="1"/>
              <a:t>thành</a:t>
            </a:r>
            <a:r>
              <a:rPr lang="en-US" dirty="0"/>
              <a:t> </a:t>
            </a:r>
            <a:r>
              <a:rPr lang="vi-VN" dirty="0"/>
              <a:t>các luật </a:t>
            </a:r>
            <a:r>
              <a:rPr lang="vi-VN" b="1" i="1" dirty="0"/>
              <a:t>if-then</a:t>
            </a:r>
            <a:r>
              <a:rPr lang="vi-VN" dirty="0"/>
              <a:t>: </a:t>
            </a:r>
          </a:p>
          <a:p>
            <a:pPr marL="0" indent="0">
              <a:buFontTx/>
              <a:buNone/>
              <a:defRPr/>
            </a:pPr>
            <a:r>
              <a:rPr lang="en-US" b="1" i="1" dirty="0"/>
              <a:t>	</a:t>
            </a:r>
            <a:r>
              <a:rPr lang="vi-VN" b="1" i="1" dirty="0"/>
              <a:t>If </a:t>
            </a:r>
            <a:r>
              <a:rPr lang="vi-VN" i="1" dirty="0"/>
              <a:t>P</a:t>
            </a:r>
            <a:r>
              <a:rPr lang="vi-VN" i="1" baseline="-25000" dirty="0"/>
              <a:t>1</a:t>
            </a:r>
            <a:r>
              <a:rPr lang="vi-VN" i="1" dirty="0"/>
              <a:t> and</a:t>
            </a:r>
            <a:r>
              <a:rPr lang="en-US" i="1" dirty="0"/>
              <a:t> </a:t>
            </a:r>
            <a:r>
              <a:rPr lang="vi-VN" i="1" dirty="0"/>
              <a:t>...</a:t>
            </a:r>
            <a:r>
              <a:rPr lang="en-US" i="1" dirty="0"/>
              <a:t> </a:t>
            </a:r>
            <a:r>
              <a:rPr lang="vi-VN" i="1" dirty="0"/>
              <a:t>and P</a:t>
            </a:r>
            <a:r>
              <a:rPr lang="vi-VN" i="1" baseline="-25000" dirty="0"/>
              <a:t>m</a:t>
            </a:r>
            <a:r>
              <a:rPr lang="vi-VN" i="1" dirty="0"/>
              <a:t> </a:t>
            </a:r>
            <a:r>
              <a:rPr lang="vi-VN" b="1" i="1" dirty="0"/>
              <a:t>then </a:t>
            </a:r>
            <a:r>
              <a:rPr lang="vi-VN" i="1" dirty="0"/>
              <a:t>Q</a:t>
            </a:r>
            <a:endParaRPr lang="en-US" i="1" dirty="0"/>
          </a:p>
          <a:p>
            <a:pPr>
              <a:defRPr/>
            </a:pPr>
            <a:endParaRPr lang="en-US" dirty="0"/>
          </a:p>
        </p:txBody>
      </p:sp>
      <p:sp>
        <p:nvSpPr>
          <p:cNvPr id="5018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C4BBBFF-95CC-4E11-AFC2-9D37B7CC0BD2}" type="slidenum">
              <a:rPr lang="en-GB" sz="1400" smtClean="0"/>
              <a:pPr eaLnBrk="1" hangingPunct="1"/>
              <a:t>42</a:t>
            </a:fld>
            <a:endParaRPr lang="en-GB"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381000"/>
            <a:ext cx="7772400" cy="457200"/>
          </a:xfrm>
        </p:spPr>
        <p:txBody>
          <a:bodyPr/>
          <a:lstStyle/>
          <a:p>
            <a:r>
              <a:rPr lang="en-US" sz="2800" dirty="0" err="1"/>
              <a:t>Luật</a:t>
            </a:r>
            <a:r>
              <a:rPr lang="en-US" sz="2800" dirty="0"/>
              <a:t> </a:t>
            </a:r>
            <a:r>
              <a:rPr lang="en-US" sz="2800" dirty="0" err="1"/>
              <a:t>suy</a:t>
            </a:r>
            <a:r>
              <a:rPr lang="en-US" sz="2800" dirty="0"/>
              <a:t> </a:t>
            </a:r>
            <a:r>
              <a:rPr lang="en-US" sz="2800" dirty="0" err="1"/>
              <a:t>diễn</a:t>
            </a:r>
            <a:endParaRPr lang="en-US" sz="2800" dirty="0"/>
          </a:p>
        </p:txBody>
      </p:sp>
      <p:sp>
        <p:nvSpPr>
          <p:cNvPr id="51203" name="Content Placeholder 2"/>
          <p:cNvSpPr>
            <a:spLocks noGrp="1"/>
          </p:cNvSpPr>
          <p:nvPr>
            <p:ph idx="1"/>
          </p:nvPr>
        </p:nvSpPr>
        <p:spPr>
          <a:xfrm>
            <a:off x="685800" y="1143000"/>
            <a:ext cx="7772400" cy="4953000"/>
          </a:xfrm>
        </p:spPr>
        <p:txBody>
          <a:bodyPr/>
          <a:lstStyle/>
          <a:p>
            <a:pPr algn="just"/>
            <a:r>
              <a:rPr lang="vi-VN" dirty="0"/>
              <a:t>H được xem là </a:t>
            </a:r>
            <a:r>
              <a:rPr lang="vi-VN" b="1" i="1" dirty="0"/>
              <a:t>hệ q</a:t>
            </a:r>
            <a:r>
              <a:rPr lang="en-US" b="1" i="1" dirty="0" err="1"/>
              <a:t>ủa</a:t>
            </a:r>
            <a:r>
              <a:rPr lang="vi-VN" b="1" i="1" dirty="0"/>
              <a:t> logic</a:t>
            </a:r>
            <a:r>
              <a:rPr lang="vi-VN" dirty="0"/>
              <a:t> (logical consequence) của một tập công thức G ={G1,.....,Gm} nếu trong bất kỳ </a:t>
            </a:r>
            <a:r>
              <a:rPr lang="en-US" dirty="0" err="1"/>
              <a:t>sự</a:t>
            </a:r>
            <a:r>
              <a:rPr lang="en-US" dirty="0"/>
              <a:t> </a:t>
            </a:r>
            <a:r>
              <a:rPr lang="en-US" dirty="0" err="1"/>
              <a:t>diễn</a:t>
            </a:r>
            <a:r>
              <a:rPr lang="en-US" dirty="0"/>
              <a:t> </a:t>
            </a:r>
            <a:r>
              <a:rPr lang="en-US" dirty="0" err="1"/>
              <a:t>giải</a:t>
            </a:r>
            <a:r>
              <a:rPr lang="en-US" dirty="0"/>
              <a:t> (interpretation)</a:t>
            </a:r>
            <a:r>
              <a:rPr lang="vi-VN" dirty="0"/>
              <a:t> nào mà {G1,... ..,Gm} đúng thì H cũng đúng</a:t>
            </a:r>
          </a:p>
          <a:p>
            <a:pPr algn="just"/>
            <a:r>
              <a:rPr lang="en-US" dirty="0" err="1"/>
              <a:t>Dùng</a:t>
            </a:r>
            <a:r>
              <a:rPr lang="vi-VN" dirty="0"/>
              <a:t> các tri thức trong cơ sở </a:t>
            </a:r>
            <a:r>
              <a:rPr lang="en-US" dirty="0"/>
              <a:t>tri </a:t>
            </a:r>
            <a:r>
              <a:rPr lang="en-US" dirty="0" err="1"/>
              <a:t>thức</a:t>
            </a:r>
            <a:r>
              <a:rPr lang="vi-VN" dirty="0"/>
              <a:t>để suy ra tri thức mới mà nó là hệ quả logic của các công thức trong cơ sở tri thức</a:t>
            </a:r>
            <a:r>
              <a:rPr lang="en-US" dirty="0"/>
              <a:t>: </a:t>
            </a:r>
            <a:r>
              <a:rPr lang="vi-VN" dirty="0"/>
              <a:t>sử dụng </a:t>
            </a:r>
            <a:r>
              <a:rPr lang="vi-VN" b="1" i="1" dirty="0"/>
              <a:t>các luật suy diễn</a:t>
            </a:r>
            <a:r>
              <a:rPr lang="vi-VN" dirty="0"/>
              <a:t> (rule of inference)</a:t>
            </a:r>
            <a:endParaRPr lang="en-US" dirty="0"/>
          </a:p>
          <a:p>
            <a:pPr algn="just"/>
            <a:r>
              <a:rPr lang="vi-VN" dirty="0"/>
              <a:t>Một luật suy diễn gồm hai phần: một tập các điều kiện và một kết luận</a:t>
            </a:r>
            <a:endParaRPr lang="en-US" dirty="0"/>
          </a:p>
          <a:p>
            <a:endParaRPr lang="en-US" dirty="0"/>
          </a:p>
        </p:txBody>
      </p:sp>
      <p:sp>
        <p:nvSpPr>
          <p:cNvPr id="5120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44BED0-0171-4902-A80C-27F25D4F59BE}" type="slidenum">
              <a:rPr lang="en-GB" sz="1400" smtClean="0"/>
              <a:pPr eaLnBrk="1" hangingPunct="1"/>
              <a:t>43</a:t>
            </a:fld>
            <a:endParaRPr lang="en-GB"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2800" dirty="0" err="1"/>
              <a:t>Một</a:t>
            </a:r>
            <a:r>
              <a:rPr lang="en-US" sz="2800" dirty="0"/>
              <a:t> </a:t>
            </a:r>
            <a:r>
              <a:rPr lang="en-US" sz="2800" dirty="0" err="1"/>
              <a:t>số</a:t>
            </a:r>
            <a:r>
              <a:rPr lang="en-US" sz="2800" dirty="0"/>
              <a:t> </a:t>
            </a:r>
            <a:r>
              <a:rPr lang="en-US" sz="2800" dirty="0" err="1"/>
              <a:t>luật</a:t>
            </a:r>
            <a:r>
              <a:rPr lang="en-US" sz="2800" dirty="0"/>
              <a:t> </a:t>
            </a:r>
            <a:r>
              <a:rPr lang="en-US" sz="2800" dirty="0" err="1"/>
              <a:t>suy</a:t>
            </a:r>
            <a:r>
              <a:rPr lang="en-US" sz="2800" dirty="0"/>
              <a:t> </a:t>
            </a:r>
            <a:r>
              <a:rPr lang="en-US" sz="2800" dirty="0" err="1"/>
              <a:t>diễn</a:t>
            </a:r>
            <a:r>
              <a:rPr lang="en-US" sz="2800" dirty="0"/>
              <a:t> </a:t>
            </a:r>
            <a:r>
              <a:rPr lang="en-US" sz="2800" dirty="0" err="1"/>
              <a:t>quan</a:t>
            </a:r>
            <a:r>
              <a:rPr lang="en-US" sz="2800" dirty="0"/>
              <a:t> </a:t>
            </a:r>
            <a:r>
              <a:rPr lang="en-US" sz="2800" dirty="0" err="1"/>
              <a:t>trọng</a:t>
            </a:r>
            <a:endParaRPr lang="en-US" sz="2800" dirty="0"/>
          </a:p>
        </p:txBody>
      </p:sp>
      <p:sp>
        <p:nvSpPr>
          <p:cNvPr id="52227"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B93185B-BB68-47C7-97F7-9BFA4D6D86A6}" type="slidenum">
              <a:rPr lang="en-GB" sz="1400" smtClean="0"/>
              <a:pPr eaLnBrk="1" hangingPunct="1"/>
              <a:t>44</a:t>
            </a:fld>
            <a:endParaRPr lang="en-GB" sz="140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71675182"/>
              </p:ext>
            </p:extLst>
          </p:nvPr>
        </p:nvGraphicFramePr>
        <p:xfrm>
          <a:off x="228600" y="1600200"/>
          <a:ext cx="8610600" cy="381000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476250">
                <a:tc>
                  <a:txBody>
                    <a:bodyPr/>
                    <a:lstStyle/>
                    <a:p>
                      <a:r>
                        <a:rPr lang="en-US" sz="2100" b="0" dirty="0" err="1">
                          <a:latin typeface="+mn-lt"/>
                          <a:cs typeface="Times New Roman" panose="02020603050405020304" pitchFamily="18" charset="0"/>
                        </a:rPr>
                        <a:t>Luật</a:t>
                      </a:r>
                      <a:endParaRPr lang="en-GB" sz="2100" b="0" dirty="0">
                        <a:latin typeface="+mn-lt"/>
                        <a:cs typeface="Times New Roman" panose="02020603050405020304" pitchFamily="18" charset="0"/>
                      </a:endParaRPr>
                    </a:p>
                  </a:txBody>
                  <a:tcPr marT="45725" marB="45725"/>
                </a:tc>
                <a:tc>
                  <a:txBody>
                    <a:bodyPr/>
                    <a:lstStyle/>
                    <a:p>
                      <a:r>
                        <a:rPr lang="en-US" sz="2100" b="0" dirty="0" err="1">
                          <a:latin typeface="+mn-lt"/>
                          <a:cs typeface="Times New Roman" panose="02020603050405020304" pitchFamily="18" charset="0"/>
                        </a:rPr>
                        <a:t>Điều</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kiện</a:t>
                      </a:r>
                      <a:endParaRPr lang="en-GB" sz="2100" b="0" dirty="0">
                        <a:latin typeface="+mn-lt"/>
                        <a:cs typeface="Times New Roman" panose="02020603050405020304" pitchFamily="18" charset="0"/>
                      </a:endParaRPr>
                    </a:p>
                  </a:txBody>
                  <a:tcPr marT="45725" marB="45725"/>
                </a:tc>
                <a:tc>
                  <a:txBody>
                    <a:bodyPr/>
                    <a:lstStyle/>
                    <a:p>
                      <a:r>
                        <a:rPr lang="en-US" sz="2100" b="0" dirty="0" err="1">
                          <a:latin typeface="+mn-lt"/>
                          <a:cs typeface="Times New Roman" panose="02020603050405020304" pitchFamily="18" charset="0"/>
                        </a:rPr>
                        <a:t>Kết</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luận</a:t>
                      </a:r>
                      <a:endParaRPr lang="en-GB" sz="2100" b="0" dirty="0">
                        <a:latin typeface="+mn-lt"/>
                        <a:cs typeface="Times New Roman" panose="02020603050405020304" pitchFamily="18" charset="0"/>
                      </a:endParaRPr>
                    </a:p>
                  </a:txBody>
                  <a:tcPr marT="45725" marB="45725"/>
                </a:tc>
                <a:extLst>
                  <a:ext uri="{0D108BD9-81ED-4DB2-BD59-A6C34878D82A}">
                    <a16:rowId xmlns:a16="http://schemas.microsoft.com/office/drawing/2014/main" val="10000"/>
                  </a:ext>
                </a:extLst>
              </a:tr>
              <a:tr h="476250">
                <a:tc>
                  <a:txBody>
                    <a:bodyPr/>
                    <a:lstStyle/>
                    <a:p>
                      <a:r>
                        <a:rPr lang="en-GB" sz="2100" b="0" dirty="0">
                          <a:latin typeface="+mn-lt"/>
                          <a:cs typeface="Times New Roman" panose="02020603050405020304" pitchFamily="18" charset="0"/>
                        </a:rPr>
                        <a:t>Modus Ponens</a:t>
                      </a:r>
                    </a:p>
                  </a:txBody>
                  <a:tcPr marT="45725" marB="45725"/>
                </a:tc>
                <a:tc>
                  <a:txBody>
                    <a:bodyPr/>
                    <a:lstStyle/>
                    <a:p>
                      <a:r>
                        <a:rPr lang="en-GB" sz="2100" b="0" dirty="0">
                          <a:latin typeface="+mn-lt"/>
                          <a:cs typeface="Times New Roman" panose="02020603050405020304" pitchFamily="18" charset="0"/>
                          <a:sym typeface="Symbol" panose="05050102010706020507" pitchFamily="18" charset="2"/>
                        </a:rPr>
                        <a:t>  , </a:t>
                      </a:r>
                      <a:endParaRPr lang="en-GB" sz="2100" b="0" dirty="0">
                        <a:latin typeface="+mn-lt"/>
                        <a:cs typeface="Times New Roman" panose="02020603050405020304" pitchFamily="18" charset="0"/>
                      </a:endParaRPr>
                    </a:p>
                  </a:txBody>
                  <a:tcPr marT="45725" marB="45725"/>
                </a:tc>
                <a:tc>
                  <a:txBody>
                    <a:bodyPr/>
                    <a:lstStyle/>
                    <a:p>
                      <a:r>
                        <a:rPr lang="en-GB" sz="2100" b="0" dirty="0">
                          <a:latin typeface="+mn-lt"/>
                          <a:cs typeface="Times New Roman" panose="02020603050405020304" pitchFamily="18" charset="0"/>
                          <a:sym typeface="Symbol" panose="05050102010706020507" pitchFamily="18" charset="2"/>
                        </a:rPr>
                        <a:t></a:t>
                      </a:r>
                      <a:endParaRPr lang="en-GB" sz="2100" b="0" dirty="0">
                        <a:latin typeface="+mn-lt"/>
                        <a:cs typeface="Times New Roman" panose="02020603050405020304" pitchFamily="18" charset="0"/>
                      </a:endParaRPr>
                    </a:p>
                  </a:txBody>
                  <a:tcPr marT="45725" marB="45725"/>
                </a:tc>
                <a:extLst>
                  <a:ext uri="{0D108BD9-81ED-4DB2-BD59-A6C34878D82A}">
                    <a16:rowId xmlns:a16="http://schemas.microsoft.com/office/drawing/2014/main" val="10001"/>
                  </a:ext>
                </a:extLst>
              </a:tr>
              <a:tr h="476250">
                <a:tc>
                  <a:txBody>
                    <a:bodyPr/>
                    <a:lstStyle/>
                    <a:p>
                      <a:r>
                        <a:rPr lang="en-GB" sz="2100" b="0" dirty="0">
                          <a:latin typeface="+mn-lt"/>
                          <a:cs typeface="Times New Roman" panose="02020603050405020304" pitchFamily="18" charset="0"/>
                        </a:rPr>
                        <a:t>Modus Tollens </a:t>
                      </a: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  , ¬</a:t>
                      </a:r>
                      <a:endParaRPr lang="en-GB" sz="2100" b="0" dirty="0">
                        <a:latin typeface="+mn-lt"/>
                        <a:cs typeface="Times New Roman" panose="02020603050405020304" pitchFamily="18" charset="0"/>
                      </a:endParaRPr>
                    </a:p>
                  </a:txBody>
                  <a:tcPr marT="45725" marB="45725"/>
                </a:tc>
                <a:tc>
                  <a:txBody>
                    <a:bodyPr/>
                    <a:lstStyle/>
                    <a:p>
                      <a:r>
                        <a:rPr lang="en-GB" sz="2100" b="0" dirty="0">
                          <a:latin typeface="+mn-lt"/>
                          <a:cs typeface="Times New Roman" panose="02020603050405020304" pitchFamily="18" charset="0"/>
                        </a:rPr>
                        <a:t>¬</a:t>
                      </a:r>
                      <a:r>
                        <a:rPr lang="en-GB" sz="2100" b="0" dirty="0">
                          <a:latin typeface="+mn-lt"/>
                          <a:cs typeface="Times New Roman" panose="02020603050405020304" pitchFamily="18" charset="0"/>
                          <a:sym typeface="Symbol" panose="05050102010706020507" pitchFamily="18" charset="2"/>
                        </a:rPr>
                        <a:t></a:t>
                      </a:r>
                      <a:endParaRPr lang="en-GB" sz="2100" b="0" dirty="0">
                        <a:latin typeface="+mn-lt"/>
                        <a:cs typeface="Times New Roman" panose="02020603050405020304" pitchFamily="18" charset="0"/>
                      </a:endParaRPr>
                    </a:p>
                  </a:txBody>
                  <a:tcPr marT="45725" marB="45725"/>
                </a:tc>
                <a:extLst>
                  <a:ext uri="{0D108BD9-81ED-4DB2-BD59-A6C34878D82A}">
                    <a16:rowId xmlns:a16="http://schemas.microsoft.com/office/drawing/2014/main" val="10002"/>
                  </a:ext>
                </a:extLst>
              </a:tr>
              <a:tr h="476250">
                <a:tc>
                  <a:txBody>
                    <a:bodyPr/>
                    <a:lstStyle/>
                    <a:p>
                      <a:r>
                        <a:rPr lang="en-GB" sz="2100" b="0" dirty="0" err="1">
                          <a:latin typeface="+mn-lt"/>
                          <a:cs typeface="Times New Roman" panose="02020603050405020304" pitchFamily="18" charset="0"/>
                        </a:rPr>
                        <a:t>Bắc</a:t>
                      </a:r>
                      <a:r>
                        <a:rPr lang="en-GB" sz="2100" b="0" dirty="0">
                          <a:latin typeface="+mn-lt"/>
                          <a:cs typeface="Times New Roman" panose="02020603050405020304" pitchFamily="18" charset="0"/>
                        </a:rPr>
                        <a:t> </a:t>
                      </a:r>
                      <a:r>
                        <a:rPr lang="en-GB" sz="2100" b="0" dirty="0" err="1">
                          <a:latin typeface="+mn-lt"/>
                          <a:cs typeface="Times New Roman" panose="02020603050405020304" pitchFamily="18" charset="0"/>
                        </a:rPr>
                        <a:t>cầu</a:t>
                      </a:r>
                      <a:r>
                        <a:rPr lang="en-GB" sz="2100" b="0" dirty="0">
                          <a:latin typeface="+mn-lt"/>
                          <a:cs typeface="Times New Roman" panose="02020603050405020304" pitchFamily="18" charset="0"/>
                        </a:rPr>
                        <a:t> </a:t>
                      </a: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  ,   </a:t>
                      </a:r>
                      <a:endParaRPr lang="en-GB" sz="2100" b="0" dirty="0">
                        <a:latin typeface="+mn-lt"/>
                        <a:cs typeface="Times New Roman" panose="02020603050405020304" pitchFamily="18" charset="0"/>
                      </a:endParaRPr>
                    </a:p>
                  </a:txBody>
                  <a:tcPr marT="45725" marB="45725"/>
                </a:tc>
                <a:tc>
                  <a:txBody>
                    <a:bodyPr/>
                    <a:lstStyle/>
                    <a:p>
                      <a:r>
                        <a:rPr lang="en-GB" sz="2100" b="0" dirty="0">
                          <a:latin typeface="+mn-lt"/>
                          <a:cs typeface="Times New Roman" panose="02020603050405020304" pitchFamily="18" charset="0"/>
                          <a:sym typeface="Symbol" panose="05050102010706020507" pitchFamily="18" charset="2"/>
                        </a:rPr>
                        <a:t>  </a:t>
                      </a:r>
                      <a:endParaRPr lang="en-GB" sz="2100" b="0" dirty="0">
                        <a:latin typeface="+mn-lt"/>
                        <a:cs typeface="Times New Roman" panose="02020603050405020304" pitchFamily="18" charset="0"/>
                      </a:endParaRPr>
                    </a:p>
                  </a:txBody>
                  <a:tcPr marT="45725" marB="45725"/>
                </a:tc>
                <a:extLst>
                  <a:ext uri="{0D108BD9-81ED-4DB2-BD59-A6C34878D82A}">
                    <a16:rowId xmlns:a16="http://schemas.microsoft.com/office/drawing/2014/main" val="10003"/>
                  </a:ext>
                </a:extLst>
              </a:tr>
              <a:tr h="476250">
                <a:tc>
                  <a:txBody>
                    <a:bodyPr/>
                    <a:lstStyle/>
                    <a:p>
                      <a:r>
                        <a:rPr lang="en-US" sz="2100" b="0" dirty="0" err="1">
                          <a:latin typeface="+mn-lt"/>
                          <a:cs typeface="Times New Roman" panose="02020603050405020304" pitchFamily="18" charset="0"/>
                        </a:rPr>
                        <a:t>Loại</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bỏ</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hội</a:t>
                      </a:r>
                      <a:endParaRPr lang="en-GB" sz="21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a:t>
                      </a:r>
                      <a:r>
                        <a:rPr lang="en-GB" sz="2100" b="0" baseline="-25000" dirty="0">
                          <a:latin typeface="+mn-lt"/>
                          <a:cs typeface="Times New Roman" panose="02020603050405020304" pitchFamily="18" charset="0"/>
                          <a:sym typeface="Symbol" panose="05050102010706020507" pitchFamily="18" charset="2"/>
                        </a:rPr>
                        <a:t>1 </a:t>
                      </a:r>
                      <a:r>
                        <a:rPr lang="en-GB" sz="2100" b="0" dirty="0">
                          <a:latin typeface="+mn-lt"/>
                          <a:cs typeface="Times New Roman" panose="02020603050405020304" pitchFamily="18" charset="0"/>
                          <a:sym typeface="Symbol" panose="05050102010706020507" pitchFamily="18" charset="2"/>
                        </a:rPr>
                        <a:t> …  </a:t>
                      </a:r>
                      <a:r>
                        <a:rPr lang="en-GB" sz="2100" b="0" baseline="-25000" dirty="0" err="1">
                          <a:latin typeface="+mn-lt"/>
                          <a:cs typeface="Times New Roman" panose="02020603050405020304" pitchFamily="18" charset="0"/>
                          <a:sym typeface="Symbol" panose="05050102010706020507" pitchFamily="18" charset="2"/>
                        </a:rPr>
                        <a:t>i</a:t>
                      </a:r>
                      <a:r>
                        <a:rPr lang="en-GB" sz="2100" b="0" baseline="-25000" dirty="0">
                          <a:latin typeface="+mn-lt"/>
                          <a:cs typeface="Times New Roman" panose="02020603050405020304" pitchFamily="18" charset="0"/>
                          <a:sym typeface="Symbol" panose="05050102010706020507" pitchFamily="18" charset="2"/>
                        </a:rPr>
                        <a:t> </a:t>
                      </a:r>
                      <a:r>
                        <a:rPr lang="en-GB" sz="2100" b="0" dirty="0">
                          <a:latin typeface="+mn-lt"/>
                          <a:cs typeface="Times New Roman" panose="02020603050405020304" pitchFamily="18" charset="0"/>
                          <a:sym typeface="Symbol" panose="05050102010706020507" pitchFamily="18" charset="2"/>
                        </a:rPr>
                        <a:t> …  </a:t>
                      </a:r>
                      <a:r>
                        <a:rPr lang="en-GB" sz="2100" b="0" baseline="-25000" dirty="0">
                          <a:latin typeface="+mn-lt"/>
                          <a:cs typeface="Times New Roman" panose="02020603050405020304" pitchFamily="18" charset="0"/>
                          <a:sym typeface="Symbol" panose="05050102010706020507" pitchFamily="18" charset="2"/>
                        </a:rPr>
                        <a:t>m</a:t>
                      </a:r>
                      <a:endParaRPr lang="en-GB" sz="2100" b="0" baseline="-25000" dirty="0">
                        <a:latin typeface="+mn-lt"/>
                        <a:cs typeface="Times New Roman" panose="02020603050405020304" pitchFamily="18" charset="0"/>
                      </a:endParaRPr>
                    </a:p>
                  </a:txBody>
                  <a:tcPr marT="45725" marB="45725"/>
                </a:tc>
                <a:tc>
                  <a:txBody>
                    <a:bodyPr/>
                    <a:lstStyle/>
                    <a:p>
                      <a:r>
                        <a:rPr lang="en-GB" sz="2100" b="0" dirty="0">
                          <a:latin typeface="+mn-lt"/>
                          <a:cs typeface="Times New Roman" panose="02020603050405020304" pitchFamily="18" charset="0"/>
                          <a:sym typeface="Symbol" panose="05050102010706020507" pitchFamily="18" charset="2"/>
                        </a:rPr>
                        <a:t></a:t>
                      </a:r>
                      <a:r>
                        <a:rPr lang="en-GB" sz="2100" b="0" baseline="-25000" dirty="0" err="1">
                          <a:latin typeface="+mn-lt"/>
                          <a:cs typeface="Times New Roman" panose="02020603050405020304" pitchFamily="18" charset="0"/>
                          <a:sym typeface="Symbol" panose="05050102010706020507" pitchFamily="18" charset="2"/>
                        </a:rPr>
                        <a:t>i</a:t>
                      </a:r>
                      <a:endParaRPr lang="en-GB" sz="2100" b="0" baseline="-25000" dirty="0">
                        <a:latin typeface="+mn-lt"/>
                        <a:cs typeface="Times New Roman" panose="02020603050405020304" pitchFamily="18" charset="0"/>
                      </a:endParaRPr>
                    </a:p>
                  </a:txBody>
                  <a:tcPr marT="45725" marB="45725"/>
                </a:tc>
                <a:extLst>
                  <a:ext uri="{0D108BD9-81ED-4DB2-BD59-A6C34878D82A}">
                    <a16:rowId xmlns:a16="http://schemas.microsoft.com/office/drawing/2014/main" val="10004"/>
                  </a:ext>
                </a:extLst>
              </a:tr>
              <a:tr h="476250">
                <a:tc>
                  <a:txBody>
                    <a:bodyPr/>
                    <a:lstStyle/>
                    <a:p>
                      <a:r>
                        <a:rPr lang="en-US" sz="2100" b="0" dirty="0" err="1">
                          <a:latin typeface="+mn-lt"/>
                          <a:cs typeface="Times New Roman" panose="02020603050405020304" pitchFamily="18" charset="0"/>
                        </a:rPr>
                        <a:t>Đưa</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vào</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hội</a:t>
                      </a:r>
                      <a:endParaRPr lang="en-GB" sz="21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a:t>
                      </a:r>
                      <a:r>
                        <a:rPr lang="en-GB" sz="2100" b="0" baseline="-25000" dirty="0">
                          <a:latin typeface="+mn-lt"/>
                          <a:cs typeface="Times New Roman" panose="02020603050405020304" pitchFamily="18" charset="0"/>
                          <a:sym typeface="Symbol" panose="05050102010706020507" pitchFamily="18" charset="2"/>
                        </a:rPr>
                        <a:t>1</a:t>
                      </a:r>
                      <a:r>
                        <a:rPr lang="en-GB" sz="2100" b="0" baseline="0" dirty="0">
                          <a:latin typeface="+mn-lt"/>
                          <a:cs typeface="Times New Roman" panose="02020603050405020304" pitchFamily="18" charset="0"/>
                          <a:sym typeface="Symbol" panose="05050102010706020507" pitchFamily="18" charset="2"/>
                        </a:rPr>
                        <a:t>,</a:t>
                      </a:r>
                      <a:r>
                        <a:rPr lang="en-GB" sz="2100" b="0" dirty="0">
                          <a:latin typeface="+mn-lt"/>
                          <a:cs typeface="Times New Roman" panose="02020603050405020304" pitchFamily="18" charset="0"/>
                          <a:sym typeface="Symbol" panose="05050102010706020507" pitchFamily="18" charset="2"/>
                        </a:rPr>
                        <a:t> … , </a:t>
                      </a:r>
                      <a:r>
                        <a:rPr lang="en-GB" sz="2100" b="0" baseline="-25000" dirty="0" err="1">
                          <a:latin typeface="+mn-lt"/>
                          <a:cs typeface="Times New Roman" panose="02020603050405020304" pitchFamily="18" charset="0"/>
                          <a:sym typeface="Symbol" panose="05050102010706020507" pitchFamily="18" charset="2"/>
                        </a:rPr>
                        <a:t>i</a:t>
                      </a:r>
                      <a:r>
                        <a:rPr lang="en-GB" sz="2100" b="0" baseline="0" dirty="0">
                          <a:latin typeface="+mn-lt"/>
                          <a:cs typeface="Times New Roman" panose="02020603050405020304" pitchFamily="18" charset="0"/>
                          <a:sym typeface="Symbol" panose="05050102010706020507" pitchFamily="18" charset="2"/>
                        </a:rPr>
                        <a:t>, </a:t>
                      </a:r>
                      <a:r>
                        <a:rPr lang="en-GB" sz="2100" b="0" dirty="0">
                          <a:latin typeface="+mn-lt"/>
                          <a:cs typeface="Times New Roman" panose="02020603050405020304" pitchFamily="18" charset="0"/>
                          <a:sym typeface="Symbol" panose="05050102010706020507" pitchFamily="18" charset="2"/>
                        </a:rPr>
                        <a:t>…, </a:t>
                      </a:r>
                      <a:r>
                        <a:rPr lang="en-GB" sz="2100" b="0" baseline="-25000" dirty="0">
                          <a:latin typeface="+mn-lt"/>
                          <a:cs typeface="Times New Roman" panose="02020603050405020304" pitchFamily="18" charset="0"/>
                          <a:sym typeface="Symbol" panose="05050102010706020507" pitchFamily="18" charset="2"/>
                        </a:rPr>
                        <a:t>m</a:t>
                      </a:r>
                      <a:endParaRPr lang="en-GB" sz="21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a:t>
                      </a:r>
                      <a:r>
                        <a:rPr lang="en-GB" sz="2100" b="0" baseline="-25000" dirty="0">
                          <a:latin typeface="+mn-lt"/>
                          <a:cs typeface="Times New Roman" panose="02020603050405020304" pitchFamily="18" charset="0"/>
                          <a:sym typeface="Symbol" panose="05050102010706020507" pitchFamily="18" charset="2"/>
                        </a:rPr>
                        <a:t>1 </a:t>
                      </a:r>
                      <a:r>
                        <a:rPr lang="en-GB" sz="2100" b="0" dirty="0">
                          <a:latin typeface="+mn-lt"/>
                          <a:cs typeface="Times New Roman" panose="02020603050405020304" pitchFamily="18" charset="0"/>
                          <a:sym typeface="Symbol" panose="05050102010706020507" pitchFamily="18" charset="2"/>
                        </a:rPr>
                        <a:t> …  </a:t>
                      </a:r>
                      <a:r>
                        <a:rPr lang="en-GB" sz="2100" b="0" baseline="-25000" dirty="0" err="1">
                          <a:latin typeface="+mn-lt"/>
                          <a:cs typeface="Times New Roman" panose="02020603050405020304" pitchFamily="18" charset="0"/>
                          <a:sym typeface="Symbol" panose="05050102010706020507" pitchFamily="18" charset="2"/>
                        </a:rPr>
                        <a:t>i</a:t>
                      </a:r>
                      <a:r>
                        <a:rPr lang="en-GB" sz="2100" b="0" baseline="-25000" dirty="0">
                          <a:latin typeface="+mn-lt"/>
                          <a:cs typeface="Times New Roman" panose="02020603050405020304" pitchFamily="18" charset="0"/>
                          <a:sym typeface="Symbol" panose="05050102010706020507" pitchFamily="18" charset="2"/>
                        </a:rPr>
                        <a:t> </a:t>
                      </a:r>
                      <a:r>
                        <a:rPr lang="en-GB" sz="2100" b="0" dirty="0">
                          <a:latin typeface="+mn-lt"/>
                          <a:cs typeface="Times New Roman" panose="02020603050405020304" pitchFamily="18" charset="0"/>
                          <a:sym typeface="Symbol" panose="05050102010706020507" pitchFamily="18" charset="2"/>
                        </a:rPr>
                        <a:t> …  </a:t>
                      </a:r>
                      <a:r>
                        <a:rPr lang="en-GB" sz="2100" b="0" baseline="-25000" dirty="0">
                          <a:latin typeface="+mn-lt"/>
                          <a:cs typeface="Times New Roman" panose="02020603050405020304" pitchFamily="18" charset="0"/>
                          <a:sym typeface="Symbol" panose="05050102010706020507" pitchFamily="18" charset="2"/>
                        </a:rPr>
                        <a:t>m</a:t>
                      </a:r>
                      <a:endParaRPr lang="en-GB" sz="2100" b="0" baseline="-25000" dirty="0">
                        <a:latin typeface="+mn-lt"/>
                        <a:cs typeface="Times New Roman" panose="02020603050405020304" pitchFamily="18" charset="0"/>
                      </a:endParaRPr>
                    </a:p>
                  </a:txBody>
                  <a:tcPr marT="45725" marB="45725"/>
                </a:tc>
                <a:extLst>
                  <a:ext uri="{0D108BD9-81ED-4DB2-BD59-A6C34878D82A}">
                    <a16:rowId xmlns:a16="http://schemas.microsoft.com/office/drawing/2014/main" val="10005"/>
                  </a:ext>
                </a:extLst>
              </a:tr>
              <a:tr h="476250">
                <a:tc>
                  <a:txBody>
                    <a:bodyPr/>
                    <a:lstStyle/>
                    <a:p>
                      <a:r>
                        <a:rPr lang="en-US" sz="2100" b="0" dirty="0" err="1">
                          <a:latin typeface="+mn-lt"/>
                          <a:cs typeface="Times New Roman" panose="02020603050405020304" pitchFamily="18" charset="0"/>
                        </a:rPr>
                        <a:t>Đưa</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vào</a:t>
                      </a:r>
                      <a:r>
                        <a:rPr lang="en-US" sz="2100" b="0" baseline="0" dirty="0">
                          <a:latin typeface="+mn-lt"/>
                          <a:cs typeface="Times New Roman" panose="02020603050405020304" pitchFamily="18" charset="0"/>
                        </a:rPr>
                        <a:t> </a:t>
                      </a:r>
                      <a:r>
                        <a:rPr lang="en-US" sz="2100" b="0" baseline="0" dirty="0" err="1">
                          <a:latin typeface="+mn-lt"/>
                          <a:cs typeface="Times New Roman" panose="02020603050405020304" pitchFamily="18" charset="0"/>
                        </a:rPr>
                        <a:t>tuyển</a:t>
                      </a:r>
                      <a:endParaRPr lang="en-GB" sz="2100" b="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a:t>
                      </a:r>
                      <a:r>
                        <a:rPr lang="en-GB" sz="2100" b="0" baseline="-25000" dirty="0" err="1">
                          <a:latin typeface="+mn-lt"/>
                          <a:cs typeface="Times New Roman" panose="02020603050405020304" pitchFamily="18" charset="0"/>
                          <a:sym typeface="Symbol" panose="05050102010706020507" pitchFamily="18" charset="2"/>
                        </a:rPr>
                        <a:t>i</a:t>
                      </a:r>
                      <a:endParaRPr lang="en-GB" sz="21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a:t>
                      </a:r>
                      <a:r>
                        <a:rPr lang="en-GB" sz="2100" b="0" baseline="-25000" dirty="0">
                          <a:latin typeface="+mn-lt"/>
                          <a:cs typeface="Times New Roman" panose="02020603050405020304" pitchFamily="18" charset="0"/>
                          <a:sym typeface="Symbol" panose="05050102010706020507" pitchFamily="18" charset="2"/>
                        </a:rPr>
                        <a:t>1 </a:t>
                      </a:r>
                      <a:r>
                        <a:rPr lang="en-GB" sz="2100" b="0" dirty="0">
                          <a:latin typeface="+mn-lt"/>
                          <a:cs typeface="Times New Roman" panose="02020603050405020304" pitchFamily="18" charset="0"/>
                          <a:sym typeface="Symbol" panose="05050102010706020507" pitchFamily="18" charset="2"/>
                        </a:rPr>
                        <a:t> …  </a:t>
                      </a:r>
                      <a:r>
                        <a:rPr lang="en-GB" sz="2100" b="0" baseline="-25000" dirty="0" err="1">
                          <a:latin typeface="+mn-lt"/>
                          <a:cs typeface="Times New Roman" panose="02020603050405020304" pitchFamily="18" charset="0"/>
                          <a:sym typeface="Symbol" panose="05050102010706020507" pitchFamily="18" charset="2"/>
                        </a:rPr>
                        <a:t>i</a:t>
                      </a:r>
                      <a:r>
                        <a:rPr lang="en-GB" sz="2100" b="0" baseline="-25000" dirty="0">
                          <a:latin typeface="+mn-lt"/>
                          <a:cs typeface="Times New Roman" panose="02020603050405020304" pitchFamily="18" charset="0"/>
                          <a:sym typeface="Symbol" panose="05050102010706020507" pitchFamily="18" charset="2"/>
                        </a:rPr>
                        <a:t> </a:t>
                      </a:r>
                      <a:r>
                        <a:rPr lang="en-GB" sz="2100" b="0" dirty="0">
                          <a:latin typeface="+mn-lt"/>
                          <a:cs typeface="Times New Roman" panose="02020603050405020304" pitchFamily="18" charset="0"/>
                          <a:sym typeface="Symbol" panose="05050102010706020507" pitchFamily="18" charset="2"/>
                        </a:rPr>
                        <a:t> …  </a:t>
                      </a:r>
                      <a:r>
                        <a:rPr lang="en-GB" sz="2100" b="0" baseline="-25000" dirty="0">
                          <a:latin typeface="+mn-lt"/>
                          <a:cs typeface="Times New Roman" panose="02020603050405020304" pitchFamily="18" charset="0"/>
                          <a:sym typeface="Symbol" panose="05050102010706020507" pitchFamily="18" charset="2"/>
                        </a:rPr>
                        <a:t>m</a:t>
                      </a:r>
                      <a:endParaRPr lang="en-GB" sz="2100" b="0" baseline="-25000" dirty="0">
                        <a:latin typeface="+mn-lt"/>
                        <a:cs typeface="Times New Roman" panose="02020603050405020304" pitchFamily="18" charset="0"/>
                      </a:endParaRPr>
                    </a:p>
                  </a:txBody>
                  <a:tcPr marT="45725" marB="45725"/>
                </a:tc>
                <a:extLst>
                  <a:ext uri="{0D108BD9-81ED-4DB2-BD59-A6C34878D82A}">
                    <a16:rowId xmlns:a16="http://schemas.microsoft.com/office/drawing/2014/main" val="10006"/>
                  </a:ext>
                </a:extLst>
              </a:tr>
              <a:tr h="476250">
                <a:tc>
                  <a:txBody>
                    <a:bodyPr/>
                    <a:lstStyle/>
                    <a:p>
                      <a:r>
                        <a:rPr lang="en-US" sz="2100" b="0" baseline="0" dirty="0" err="1">
                          <a:solidFill>
                            <a:srgbClr val="FF0000"/>
                          </a:solidFill>
                          <a:latin typeface="+mn-lt"/>
                          <a:cs typeface="Times New Roman" panose="02020603050405020304" pitchFamily="18" charset="0"/>
                        </a:rPr>
                        <a:t>Hợp</a:t>
                      </a:r>
                      <a:r>
                        <a:rPr lang="en-US" sz="2100" b="0" baseline="0" dirty="0">
                          <a:solidFill>
                            <a:srgbClr val="FF0000"/>
                          </a:solidFill>
                          <a:latin typeface="+mn-lt"/>
                          <a:cs typeface="Times New Roman" panose="02020603050405020304" pitchFamily="18" charset="0"/>
                        </a:rPr>
                        <a:t> </a:t>
                      </a:r>
                      <a:r>
                        <a:rPr lang="en-US" sz="2100" b="0" baseline="0" dirty="0" err="1">
                          <a:solidFill>
                            <a:srgbClr val="FF0000"/>
                          </a:solidFill>
                          <a:latin typeface="+mn-lt"/>
                          <a:cs typeface="Times New Roman" panose="02020603050405020304" pitchFamily="18" charset="0"/>
                        </a:rPr>
                        <a:t>giải</a:t>
                      </a:r>
                      <a:endParaRPr lang="en-GB" sz="2100" b="0" dirty="0">
                        <a:solidFill>
                          <a:srgbClr val="FF0000"/>
                        </a:solidFill>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  , ¬   </a:t>
                      </a:r>
                      <a:endParaRPr lang="en-GB" sz="2100" b="0" baseline="-25000" dirty="0">
                        <a:latin typeface="+mn-lt"/>
                        <a:cs typeface="Times New Roman" panose="02020603050405020304" pitchFamily="18" charset="0"/>
                      </a:endParaRPr>
                    </a:p>
                  </a:txBody>
                  <a:tcPr marT="45725" marB="45725"/>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b="0" dirty="0">
                          <a:latin typeface="+mn-lt"/>
                          <a:cs typeface="Times New Roman" panose="02020603050405020304" pitchFamily="18" charset="0"/>
                          <a:sym typeface="Symbol" panose="05050102010706020507" pitchFamily="18" charset="2"/>
                        </a:rPr>
                        <a:t>   </a:t>
                      </a:r>
                      <a:endParaRPr lang="en-GB" sz="2100" b="0" baseline="-25000" dirty="0">
                        <a:latin typeface="+mn-lt"/>
                        <a:cs typeface="Times New Roman" panose="02020603050405020304" pitchFamily="18" charset="0"/>
                      </a:endParaRPr>
                    </a:p>
                  </a:txBody>
                  <a:tcPr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85800" y="609600"/>
            <a:ext cx="7772400" cy="609600"/>
          </a:xfrm>
        </p:spPr>
        <p:txBody>
          <a:bodyPr/>
          <a:lstStyle/>
          <a:p>
            <a:r>
              <a:rPr lang="en-GB" sz="2800" dirty="0" err="1"/>
              <a:t>Tiên</a:t>
            </a:r>
            <a:r>
              <a:rPr lang="en-GB" sz="2800" dirty="0"/>
              <a:t> </a:t>
            </a:r>
            <a:r>
              <a:rPr lang="en-GB" sz="2800" dirty="0" err="1"/>
              <a:t>đề</a:t>
            </a:r>
            <a:r>
              <a:rPr lang="en-GB" sz="2800" dirty="0"/>
              <a:t>, </a:t>
            </a:r>
            <a:r>
              <a:rPr lang="en-GB" sz="2800" dirty="0" err="1"/>
              <a:t>định</a:t>
            </a:r>
            <a:r>
              <a:rPr lang="en-GB" sz="2800" dirty="0"/>
              <a:t> </a:t>
            </a:r>
            <a:r>
              <a:rPr lang="en-GB" sz="2800" dirty="0" err="1"/>
              <a:t>lý</a:t>
            </a:r>
            <a:r>
              <a:rPr lang="en-GB" sz="2800" dirty="0"/>
              <a:t>, </a:t>
            </a:r>
            <a:r>
              <a:rPr lang="en-GB" sz="2800" dirty="0" err="1"/>
              <a:t>chứng</a:t>
            </a:r>
            <a:r>
              <a:rPr lang="en-GB" sz="2800" dirty="0"/>
              <a:t> minh</a:t>
            </a:r>
            <a:endParaRPr lang="en-US" sz="2800" dirty="0"/>
          </a:p>
        </p:txBody>
      </p:sp>
      <p:sp>
        <p:nvSpPr>
          <p:cNvPr id="53251" name="Content Placeholder 2"/>
          <p:cNvSpPr>
            <a:spLocks noGrp="1"/>
          </p:cNvSpPr>
          <p:nvPr>
            <p:ph idx="1"/>
          </p:nvPr>
        </p:nvSpPr>
        <p:spPr>
          <a:xfrm>
            <a:off x="685800" y="1752600"/>
            <a:ext cx="7772400" cy="4343400"/>
          </a:xfrm>
        </p:spPr>
        <p:txBody>
          <a:bodyPr/>
          <a:lstStyle/>
          <a:p>
            <a:pPr algn="just"/>
            <a:r>
              <a:rPr lang="vi-VN" dirty="0"/>
              <a:t>Các luật suy diễn cho phép </a:t>
            </a:r>
            <a:r>
              <a:rPr lang="en-US" dirty="0" err="1"/>
              <a:t>suy</a:t>
            </a:r>
            <a:r>
              <a:rPr lang="en-US" dirty="0"/>
              <a:t> </a:t>
            </a:r>
            <a:r>
              <a:rPr lang="en-US" dirty="0" err="1"/>
              <a:t>ra</a:t>
            </a:r>
            <a:r>
              <a:rPr lang="vi-VN" dirty="0"/>
              <a:t> các </a:t>
            </a:r>
            <a:r>
              <a:rPr lang="vi-VN" b="1" dirty="0"/>
              <a:t>công thức </a:t>
            </a:r>
            <a:r>
              <a:rPr lang="en-US" b="1" dirty="0" err="1"/>
              <a:t>mới</a:t>
            </a:r>
            <a:r>
              <a:rPr lang="en-US" b="1" dirty="0"/>
              <a:t> </a:t>
            </a:r>
            <a:r>
              <a:rPr lang="en-US" dirty="0" err="1"/>
              <a:t>từ</a:t>
            </a:r>
            <a:r>
              <a:rPr lang="en-US" dirty="0"/>
              <a:t> </a:t>
            </a:r>
            <a:r>
              <a:rPr lang="en-US" b="1" dirty="0" err="1"/>
              <a:t>các</a:t>
            </a:r>
            <a:r>
              <a:rPr lang="en-US" b="1" dirty="0"/>
              <a:t> </a:t>
            </a:r>
            <a:r>
              <a:rPr lang="en-US" b="1" dirty="0" err="1"/>
              <a:t>công</a:t>
            </a:r>
            <a:r>
              <a:rPr lang="en-US" b="1" dirty="0"/>
              <a:t> </a:t>
            </a:r>
            <a:r>
              <a:rPr lang="en-US" b="1" dirty="0" err="1"/>
              <a:t>thức</a:t>
            </a:r>
            <a:r>
              <a:rPr lang="en-US" b="1" dirty="0"/>
              <a:t> </a:t>
            </a:r>
            <a:r>
              <a:rPr lang="vi-VN" b="1" dirty="0"/>
              <a:t>đã có </a:t>
            </a:r>
            <a:r>
              <a:rPr lang="vi-VN" dirty="0"/>
              <a:t>bằng một </a:t>
            </a:r>
            <a:r>
              <a:rPr lang="en-US" dirty="0" err="1"/>
              <a:t>chuỗi</a:t>
            </a:r>
            <a:r>
              <a:rPr lang="vi-VN" dirty="0"/>
              <a:t> áp dụng các luật suy diễn</a:t>
            </a:r>
            <a:endParaRPr lang="en-US" dirty="0"/>
          </a:p>
          <a:p>
            <a:pPr algn="just"/>
            <a:r>
              <a:rPr lang="vi-VN" dirty="0"/>
              <a:t>Các công thức đã cho: các </a:t>
            </a:r>
            <a:r>
              <a:rPr lang="vi-VN" b="1" i="1" dirty="0"/>
              <a:t>tiên đề</a:t>
            </a:r>
            <a:endParaRPr lang="en-US" dirty="0"/>
          </a:p>
          <a:p>
            <a:pPr algn="just"/>
            <a:r>
              <a:rPr lang="vi-VN" dirty="0"/>
              <a:t>Các công thức được suy ra: các </a:t>
            </a:r>
            <a:r>
              <a:rPr lang="vi-VN" b="1" i="1" dirty="0"/>
              <a:t>định lý</a:t>
            </a:r>
            <a:endParaRPr lang="en-US" dirty="0"/>
          </a:p>
          <a:p>
            <a:pPr algn="just"/>
            <a:r>
              <a:rPr lang="en-US" dirty="0" err="1"/>
              <a:t>Chuỗi</a:t>
            </a:r>
            <a:r>
              <a:rPr lang="vi-VN" dirty="0"/>
              <a:t> các luật</a:t>
            </a:r>
            <a:r>
              <a:rPr lang="en-US" dirty="0"/>
              <a:t> </a:t>
            </a:r>
            <a:r>
              <a:rPr lang="en-US" dirty="0" err="1"/>
              <a:t>suy</a:t>
            </a:r>
            <a:r>
              <a:rPr lang="en-US" dirty="0"/>
              <a:t> </a:t>
            </a:r>
            <a:r>
              <a:rPr lang="en-US"/>
              <a:t>diễn</a:t>
            </a:r>
            <a:r>
              <a:rPr lang="vi-VN"/>
              <a:t> </a:t>
            </a:r>
            <a:r>
              <a:rPr lang="vi-VN" dirty="0"/>
              <a:t>được áp dụng để dẫn tới định lý: </a:t>
            </a:r>
            <a:r>
              <a:rPr lang="vi-VN" b="1" i="1" dirty="0"/>
              <a:t>chứng minh</a:t>
            </a:r>
            <a:r>
              <a:rPr lang="vi-VN" dirty="0"/>
              <a:t> </a:t>
            </a:r>
            <a:r>
              <a:rPr lang="en-US" dirty="0"/>
              <a:t> </a:t>
            </a:r>
            <a:r>
              <a:rPr lang="vi-VN" dirty="0"/>
              <a:t>của định lý</a:t>
            </a:r>
            <a:endParaRPr lang="en-US" dirty="0"/>
          </a:p>
          <a:p>
            <a:pPr algn="just"/>
            <a:r>
              <a:rPr lang="vi-VN" dirty="0"/>
              <a:t>Nếu các luật suy diễn là tin cậy, thì các định lý là </a:t>
            </a:r>
            <a:r>
              <a:rPr lang="vi-VN" b="1" dirty="0"/>
              <a:t>hệ quả logic </a:t>
            </a:r>
            <a:r>
              <a:rPr lang="vi-VN" dirty="0"/>
              <a:t>của các tiên đề</a:t>
            </a:r>
            <a:endParaRPr lang="en-GB" dirty="0"/>
          </a:p>
          <a:p>
            <a:endParaRPr lang="en-US" dirty="0"/>
          </a:p>
        </p:txBody>
      </p:sp>
      <p:sp>
        <p:nvSpPr>
          <p:cNvPr id="5325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4EF480B-E45F-4EB2-9AA1-B15B24D7D667}" type="slidenum">
              <a:rPr lang="en-GB" sz="1400" smtClean="0"/>
              <a:pPr eaLnBrk="1" hangingPunct="1"/>
              <a:t>45</a:t>
            </a:fld>
            <a:endParaRPr lang="en-GB"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z="2800" dirty="0" err="1"/>
              <a:t>Vấn</a:t>
            </a:r>
            <a:r>
              <a:rPr lang="en-US" sz="2800" dirty="0"/>
              <a:t> </a:t>
            </a:r>
            <a:r>
              <a:rPr lang="en-US" sz="2800" dirty="0" err="1"/>
              <a:t>đề</a:t>
            </a:r>
            <a:r>
              <a:rPr lang="en-US" sz="2800" dirty="0"/>
              <a:t> </a:t>
            </a:r>
            <a:r>
              <a:rPr lang="en-US" sz="2800" dirty="0" err="1"/>
              <a:t>chứng</a:t>
            </a:r>
            <a:r>
              <a:rPr lang="en-US" sz="2800" dirty="0"/>
              <a:t> minh </a:t>
            </a:r>
            <a:r>
              <a:rPr lang="en-US" sz="2800" dirty="0" err="1"/>
              <a:t>phép</a:t>
            </a:r>
            <a:r>
              <a:rPr lang="en-US" sz="2800" dirty="0"/>
              <a:t> </a:t>
            </a:r>
            <a:r>
              <a:rPr lang="en-US" sz="2800" dirty="0" err="1"/>
              <a:t>suy</a:t>
            </a:r>
            <a:r>
              <a:rPr lang="en-US" sz="2800" dirty="0"/>
              <a:t> </a:t>
            </a:r>
            <a:r>
              <a:rPr lang="en-US" sz="2800" dirty="0" err="1"/>
              <a:t>diễn</a:t>
            </a:r>
            <a:endParaRPr lang="en-US" sz="2800" dirty="0"/>
          </a:p>
        </p:txBody>
      </p:sp>
      <p:sp>
        <p:nvSpPr>
          <p:cNvPr id="54275" name="Content Placeholder 2"/>
          <p:cNvSpPr>
            <a:spLocks noGrp="1"/>
          </p:cNvSpPr>
          <p:nvPr>
            <p:ph idx="1"/>
          </p:nvPr>
        </p:nvSpPr>
        <p:spPr/>
        <p:txBody>
          <a:bodyPr/>
          <a:lstStyle/>
          <a:p>
            <a:r>
              <a:rPr lang="en-US"/>
              <a:t>Tính đúng đắn của phép suy diễn: a → b?</a:t>
            </a:r>
          </a:p>
          <a:p>
            <a:r>
              <a:rPr lang="en-US"/>
              <a:t>Hai phép suy diễn cơ bản của logic mệnh đề (Modus Ponens, Modus Tollens) cộng với các phép biến đổi hình thức có thể giúp ta chứng minh được phép suy diễn (reasoning)</a:t>
            </a:r>
          </a:p>
          <a:p>
            <a:r>
              <a:rPr lang="en-US"/>
              <a:t>Tuy nhiên, thao tác biến đối hình thức là rất khó cài đặt trên máy tính</a:t>
            </a:r>
          </a:p>
          <a:p>
            <a:endParaRPr lang="en-US"/>
          </a:p>
        </p:txBody>
      </p:sp>
      <p:sp>
        <p:nvSpPr>
          <p:cNvPr id="542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BD74DC-3CEB-4E17-B9CC-7797CD9EF52C}" type="slidenum">
              <a:rPr lang="en-GB" sz="1400" smtClean="0"/>
              <a:pPr eaLnBrk="1" hangingPunct="1"/>
              <a:t>46</a:t>
            </a:fld>
            <a:endParaRPr lang="en-GB"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z="3200" dirty="0" err="1"/>
              <a:t>Giải</a:t>
            </a:r>
            <a:r>
              <a:rPr lang="en-US" sz="3200" dirty="0"/>
              <a:t> t</a:t>
            </a:r>
            <a:r>
              <a:rPr lang="vi-VN" sz="3200" dirty="0"/>
              <a:t>hu</a:t>
            </a:r>
            <a:r>
              <a:rPr lang="en-US" sz="3200" dirty="0" err="1"/>
              <a:t>ật</a:t>
            </a:r>
            <a:r>
              <a:rPr lang="vi-VN" sz="3200" dirty="0"/>
              <a:t> Robinson</a:t>
            </a:r>
            <a:endParaRPr lang="en-US" sz="3200" dirty="0"/>
          </a:p>
        </p:txBody>
      </p:sp>
      <p:sp>
        <p:nvSpPr>
          <p:cNvPr id="55299" name="Content Placeholder 2"/>
          <p:cNvSpPr>
            <a:spLocks noGrp="1"/>
          </p:cNvSpPr>
          <p:nvPr>
            <p:ph idx="1"/>
          </p:nvPr>
        </p:nvSpPr>
        <p:spPr/>
        <p:txBody>
          <a:bodyPr/>
          <a:lstStyle/>
          <a:p>
            <a:pPr algn="just"/>
            <a:r>
              <a:rPr lang="en-US" dirty="0"/>
              <a:t>G</a:t>
            </a:r>
            <a:r>
              <a:rPr lang="vi-VN" dirty="0"/>
              <a:t>iải</a:t>
            </a:r>
            <a:r>
              <a:rPr lang="en-US" dirty="0"/>
              <a:t> </a:t>
            </a:r>
            <a:r>
              <a:rPr lang="en-US" dirty="0" err="1"/>
              <a:t>thuật</a:t>
            </a:r>
            <a:r>
              <a:rPr lang="vi-VN" dirty="0"/>
              <a:t> này hoạt động dựa trên phương pháp chứng minh phản chứng </a:t>
            </a:r>
            <a:r>
              <a:rPr lang="en-US" dirty="0"/>
              <a:t>(proof by contradiction) </a:t>
            </a:r>
            <a:r>
              <a:rPr lang="vi-VN" dirty="0"/>
              <a:t>và phép </a:t>
            </a:r>
            <a:r>
              <a:rPr lang="vi-VN" b="1" dirty="0"/>
              <a:t>hợp giải </a:t>
            </a:r>
            <a:r>
              <a:rPr lang="vi-VN" dirty="0"/>
              <a:t>Robinson</a:t>
            </a:r>
            <a:r>
              <a:rPr lang="en-US" dirty="0"/>
              <a:t> (Robinson resolution)</a:t>
            </a:r>
            <a:r>
              <a:rPr lang="vi-VN" dirty="0"/>
              <a:t>. </a:t>
            </a:r>
            <a:endParaRPr lang="en-US" dirty="0"/>
          </a:p>
          <a:p>
            <a:pPr algn="just"/>
            <a:r>
              <a:rPr lang="en-US" dirty="0"/>
              <a:t>C</a:t>
            </a:r>
            <a:r>
              <a:rPr lang="vi-VN" dirty="0"/>
              <a:t>hứng minh phản chứng:</a:t>
            </a:r>
            <a:endParaRPr lang="en-US" dirty="0"/>
          </a:p>
          <a:p>
            <a:pPr lvl="1" algn="just"/>
            <a:r>
              <a:rPr lang="vi-VN" sz="2200" dirty="0"/>
              <a:t>Chứng minh phép suy luận (a → b) là đúng (với a là giả thiết, b là kết luận). </a:t>
            </a:r>
            <a:endParaRPr lang="en-US" sz="2200" dirty="0"/>
          </a:p>
          <a:p>
            <a:pPr lvl="1" algn="just"/>
            <a:r>
              <a:rPr lang="vi-VN" sz="2200" dirty="0"/>
              <a:t>Phản chứng : giả sử ¬ b sai suy ra b là đúng</a:t>
            </a:r>
            <a:endParaRPr lang="en-US" sz="2200" dirty="0"/>
          </a:p>
        </p:txBody>
      </p:sp>
      <p:sp>
        <p:nvSpPr>
          <p:cNvPr id="553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051B581-DE4A-48BF-B846-6F048C7270CD}" type="slidenum">
              <a:rPr lang="en-GB" sz="1400" smtClean="0"/>
              <a:pPr eaLnBrk="1" hangingPunct="1"/>
              <a:t>47</a:t>
            </a:fld>
            <a:endParaRPr lang="en-GB"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5800" y="304800"/>
            <a:ext cx="7772400" cy="381000"/>
          </a:xfrm>
        </p:spPr>
        <p:txBody>
          <a:bodyPr/>
          <a:lstStyle/>
          <a:p>
            <a:r>
              <a:rPr lang="en-US" sz="2800" dirty="0" err="1"/>
              <a:t>Giải</a:t>
            </a:r>
            <a:r>
              <a:rPr lang="en-US" sz="2800" dirty="0"/>
              <a:t> t</a:t>
            </a:r>
            <a:r>
              <a:rPr lang="vi-VN" sz="2800" dirty="0"/>
              <a:t>hu</a:t>
            </a:r>
            <a:r>
              <a:rPr lang="en-US" sz="2800" dirty="0" err="1"/>
              <a:t>ật</a:t>
            </a:r>
            <a:r>
              <a:rPr lang="en-US" sz="2800" dirty="0"/>
              <a:t> </a:t>
            </a:r>
            <a:r>
              <a:rPr lang="en-US" sz="2800" dirty="0" err="1"/>
              <a:t>suy</a:t>
            </a:r>
            <a:r>
              <a:rPr lang="en-US" sz="2800" dirty="0"/>
              <a:t> </a:t>
            </a:r>
            <a:r>
              <a:rPr lang="en-US" sz="2800" dirty="0" err="1"/>
              <a:t>diễn</a:t>
            </a:r>
            <a:r>
              <a:rPr lang="en-US" sz="2800" dirty="0"/>
              <a:t> </a:t>
            </a:r>
            <a:r>
              <a:rPr lang="en-US" sz="2800" dirty="0" err="1"/>
              <a:t>của</a:t>
            </a:r>
            <a:r>
              <a:rPr lang="vi-VN" sz="2800" dirty="0"/>
              <a:t> Robinson</a:t>
            </a:r>
            <a:endParaRPr lang="en-US" sz="2800" dirty="0"/>
          </a:p>
        </p:txBody>
      </p:sp>
      <p:sp>
        <p:nvSpPr>
          <p:cNvPr id="3" name="Content Placeholder 2"/>
          <p:cNvSpPr>
            <a:spLocks noGrp="1"/>
          </p:cNvSpPr>
          <p:nvPr>
            <p:ph idx="1"/>
          </p:nvPr>
        </p:nvSpPr>
        <p:spPr>
          <a:xfrm>
            <a:off x="381000" y="1066800"/>
            <a:ext cx="8305800" cy="5029200"/>
          </a:xfrm>
        </p:spPr>
        <p:txBody>
          <a:bodyPr/>
          <a:lstStyle/>
          <a:p>
            <a:pPr marL="0" indent="0" algn="just">
              <a:buFontTx/>
              <a:buNone/>
              <a:defRPr/>
            </a:pPr>
            <a:r>
              <a:rPr lang="en-US" dirty="0"/>
              <a:t>Cho </a:t>
            </a:r>
            <a:r>
              <a:rPr lang="en-US" dirty="0" err="1"/>
              <a:t>một</a:t>
            </a:r>
            <a:r>
              <a:rPr lang="en-US" dirty="0"/>
              <a:t> </a:t>
            </a:r>
            <a:r>
              <a:rPr lang="en-US" dirty="0" err="1"/>
              <a:t>tập</a:t>
            </a:r>
            <a:r>
              <a:rPr lang="en-US" dirty="0"/>
              <a:t> </a:t>
            </a:r>
            <a:r>
              <a:rPr lang="en-US" dirty="0" err="1"/>
              <a:t>tiên</a:t>
            </a:r>
            <a:r>
              <a:rPr lang="en-US" dirty="0"/>
              <a:t> </a:t>
            </a:r>
            <a:r>
              <a:rPr lang="en-US" dirty="0" err="1"/>
              <a:t>đề</a:t>
            </a:r>
            <a:r>
              <a:rPr lang="en-US" dirty="0"/>
              <a:t> F, </a:t>
            </a:r>
            <a:r>
              <a:rPr lang="en-US" dirty="0" err="1"/>
              <a:t>để</a:t>
            </a:r>
            <a:r>
              <a:rPr lang="en-US" dirty="0"/>
              <a:t> </a:t>
            </a:r>
            <a:r>
              <a:rPr lang="en-US" dirty="0" err="1"/>
              <a:t>chứng</a:t>
            </a:r>
            <a:r>
              <a:rPr lang="en-US" dirty="0"/>
              <a:t> minh </a:t>
            </a:r>
            <a:r>
              <a:rPr lang="en-US" dirty="0" err="1"/>
              <a:t>mệnh</a:t>
            </a:r>
            <a:r>
              <a:rPr lang="en-US" dirty="0"/>
              <a:t> </a:t>
            </a:r>
            <a:r>
              <a:rPr lang="en-US" dirty="0" err="1"/>
              <a:t>đề</a:t>
            </a:r>
            <a:r>
              <a:rPr lang="en-US" dirty="0"/>
              <a:t> P </a:t>
            </a:r>
            <a:r>
              <a:rPr lang="en-US" dirty="0" err="1"/>
              <a:t>là</a:t>
            </a:r>
            <a:r>
              <a:rPr lang="en-US" dirty="0"/>
              <a:t> </a:t>
            </a:r>
            <a:r>
              <a:rPr lang="en-US" dirty="0" err="1"/>
              <a:t>đúng</a:t>
            </a:r>
            <a:r>
              <a:rPr lang="en-US" dirty="0"/>
              <a:t>, </a:t>
            </a:r>
            <a:r>
              <a:rPr lang="en-US" dirty="0" err="1"/>
              <a:t>giải</a:t>
            </a:r>
            <a:r>
              <a:rPr lang="en-US" dirty="0"/>
              <a:t> </a:t>
            </a:r>
            <a:r>
              <a:rPr lang="en-US" dirty="0" err="1"/>
              <a:t>thuật</a:t>
            </a:r>
            <a:r>
              <a:rPr lang="en-US" dirty="0"/>
              <a:t> </a:t>
            </a:r>
            <a:r>
              <a:rPr lang="en-US" dirty="0" err="1"/>
              <a:t>suy</a:t>
            </a:r>
            <a:r>
              <a:rPr lang="en-US" dirty="0"/>
              <a:t> </a:t>
            </a:r>
            <a:r>
              <a:rPr lang="en-US" dirty="0" err="1"/>
              <a:t>diễn</a:t>
            </a:r>
            <a:r>
              <a:rPr lang="en-US" dirty="0"/>
              <a:t> </a:t>
            </a:r>
            <a:r>
              <a:rPr lang="en-US" dirty="0" err="1"/>
              <a:t>gồm</a:t>
            </a:r>
            <a:r>
              <a:rPr lang="en-US" dirty="0"/>
              <a:t> </a:t>
            </a:r>
            <a:r>
              <a:rPr lang="en-US" dirty="0" err="1"/>
              <a:t>các</a:t>
            </a:r>
            <a:r>
              <a:rPr lang="en-US" dirty="0"/>
              <a:t> </a:t>
            </a:r>
            <a:r>
              <a:rPr lang="en-US" dirty="0" err="1"/>
              <a:t>bước</a:t>
            </a:r>
            <a:r>
              <a:rPr lang="en-US" dirty="0"/>
              <a:t> </a:t>
            </a:r>
            <a:r>
              <a:rPr lang="en-US" dirty="0" err="1"/>
              <a:t>sau</a:t>
            </a:r>
            <a:r>
              <a:rPr lang="en-US" dirty="0"/>
              <a:t> </a:t>
            </a:r>
            <a:r>
              <a:rPr lang="en-US" dirty="0" err="1"/>
              <a:t>đây</a:t>
            </a:r>
            <a:r>
              <a:rPr lang="en-US" dirty="0"/>
              <a:t>:</a:t>
            </a:r>
          </a:p>
          <a:p>
            <a:pPr algn="just">
              <a:defRPr/>
            </a:pPr>
            <a:r>
              <a:rPr lang="vi-VN" dirty="0"/>
              <a:t>B1 : </a:t>
            </a:r>
            <a:r>
              <a:rPr lang="en-US" dirty="0" err="1"/>
              <a:t>Chuyển</a:t>
            </a:r>
            <a:r>
              <a:rPr lang="en-US" dirty="0"/>
              <a:t> </a:t>
            </a:r>
            <a:r>
              <a:rPr lang="en-US" dirty="0" err="1"/>
              <a:t>các</a:t>
            </a:r>
            <a:r>
              <a:rPr lang="en-US" dirty="0"/>
              <a:t> </a:t>
            </a:r>
            <a:r>
              <a:rPr lang="en-US" dirty="0" err="1"/>
              <a:t>mệnh</a:t>
            </a:r>
            <a:r>
              <a:rPr lang="en-US" dirty="0"/>
              <a:t> </a:t>
            </a:r>
            <a:r>
              <a:rPr lang="en-US" dirty="0" err="1"/>
              <a:t>đề</a:t>
            </a:r>
            <a:r>
              <a:rPr lang="en-US" dirty="0"/>
              <a:t> </a:t>
            </a:r>
            <a:r>
              <a:rPr lang="en-US" dirty="0" err="1"/>
              <a:t>trong</a:t>
            </a:r>
            <a:r>
              <a:rPr lang="en-US" dirty="0"/>
              <a:t> </a:t>
            </a:r>
            <a:r>
              <a:rPr lang="en-US" dirty="0" err="1"/>
              <a:t>tập</a:t>
            </a:r>
            <a:r>
              <a:rPr lang="en-US" dirty="0"/>
              <a:t> F </a:t>
            </a:r>
            <a:r>
              <a:rPr lang="en-US" dirty="0" err="1"/>
              <a:t>về</a:t>
            </a:r>
            <a:r>
              <a:rPr lang="en-US" dirty="0"/>
              <a:t> </a:t>
            </a:r>
            <a:r>
              <a:rPr lang="en-US" dirty="0" err="1"/>
              <a:t>dạng</a:t>
            </a:r>
            <a:r>
              <a:rPr lang="en-US" dirty="0"/>
              <a:t> </a:t>
            </a:r>
            <a:r>
              <a:rPr lang="en-US" dirty="0" err="1"/>
              <a:t>chuẩn</a:t>
            </a:r>
            <a:r>
              <a:rPr lang="en-US" dirty="0"/>
              <a:t> </a:t>
            </a:r>
            <a:r>
              <a:rPr lang="en-US" dirty="0" err="1"/>
              <a:t>hội</a:t>
            </a:r>
            <a:r>
              <a:rPr lang="en-US" dirty="0"/>
              <a:t>.</a:t>
            </a:r>
          </a:p>
          <a:p>
            <a:pPr algn="just">
              <a:defRPr/>
            </a:pPr>
            <a:r>
              <a:rPr lang="vi-VN" dirty="0"/>
              <a:t>B2 : </a:t>
            </a:r>
            <a:r>
              <a:rPr lang="en-US" dirty="0" err="1"/>
              <a:t>Phủ</a:t>
            </a:r>
            <a:r>
              <a:rPr lang="en-US" dirty="0"/>
              <a:t> </a:t>
            </a:r>
            <a:r>
              <a:rPr lang="en-US" dirty="0" err="1"/>
              <a:t>định</a:t>
            </a:r>
            <a:r>
              <a:rPr lang="en-US" dirty="0"/>
              <a:t> </a:t>
            </a:r>
            <a:r>
              <a:rPr lang="en-US" dirty="0" err="1"/>
              <a:t>mệnh</a:t>
            </a:r>
            <a:r>
              <a:rPr lang="en-US" dirty="0"/>
              <a:t> </a:t>
            </a:r>
            <a:r>
              <a:rPr lang="en-US" dirty="0" err="1"/>
              <a:t>đề</a:t>
            </a:r>
            <a:r>
              <a:rPr lang="en-US" dirty="0"/>
              <a:t> P </a:t>
            </a:r>
            <a:r>
              <a:rPr lang="en-US" dirty="0" err="1"/>
              <a:t>và</a:t>
            </a:r>
            <a:r>
              <a:rPr lang="en-US" dirty="0"/>
              <a:t> </a:t>
            </a:r>
            <a:r>
              <a:rPr lang="en-US" dirty="0" err="1"/>
              <a:t>chuyển</a:t>
            </a:r>
            <a:r>
              <a:rPr lang="en-US" dirty="0"/>
              <a:t> </a:t>
            </a:r>
            <a:r>
              <a:rPr lang="en-US" dirty="0" err="1"/>
              <a:t>kết</a:t>
            </a:r>
            <a:r>
              <a:rPr lang="en-US" dirty="0"/>
              <a:t> </a:t>
            </a:r>
            <a:r>
              <a:rPr lang="en-US" dirty="0" err="1"/>
              <a:t>quả</a:t>
            </a:r>
            <a:r>
              <a:rPr lang="en-US" dirty="0"/>
              <a:t> </a:t>
            </a:r>
            <a:r>
              <a:rPr lang="en-US" dirty="0" err="1"/>
              <a:t>này</a:t>
            </a:r>
            <a:r>
              <a:rPr lang="en-US" dirty="0"/>
              <a:t> </a:t>
            </a:r>
            <a:r>
              <a:rPr lang="en-US" dirty="0" err="1"/>
              <a:t>về</a:t>
            </a:r>
            <a:r>
              <a:rPr lang="en-US" dirty="0"/>
              <a:t> </a:t>
            </a:r>
            <a:r>
              <a:rPr lang="en-US" dirty="0" err="1"/>
              <a:t>dạng</a:t>
            </a:r>
            <a:r>
              <a:rPr lang="en-US" dirty="0"/>
              <a:t> </a:t>
            </a:r>
            <a:r>
              <a:rPr lang="en-US" dirty="0" err="1"/>
              <a:t>chuẩn</a:t>
            </a:r>
            <a:r>
              <a:rPr lang="en-US" dirty="0"/>
              <a:t>. </a:t>
            </a:r>
            <a:r>
              <a:rPr lang="en-US" dirty="0" err="1"/>
              <a:t>Đưa</a:t>
            </a:r>
            <a:r>
              <a:rPr lang="en-US" dirty="0"/>
              <a:t> </a:t>
            </a:r>
            <a:r>
              <a:rPr lang="en-US" dirty="0" err="1"/>
              <a:t>nó</a:t>
            </a:r>
            <a:r>
              <a:rPr lang="en-US" dirty="0"/>
              <a:t> </a:t>
            </a:r>
            <a:r>
              <a:rPr lang="en-US" dirty="0" err="1"/>
              <a:t>vào</a:t>
            </a:r>
            <a:r>
              <a:rPr lang="en-US" dirty="0"/>
              <a:t> </a:t>
            </a:r>
            <a:r>
              <a:rPr lang="en-US" dirty="0" err="1"/>
              <a:t>tập</a:t>
            </a:r>
            <a:r>
              <a:rPr lang="en-US" dirty="0"/>
              <a:t> </a:t>
            </a:r>
            <a:r>
              <a:rPr lang="en-US" dirty="0" err="1"/>
              <a:t>hợp</a:t>
            </a:r>
            <a:r>
              <a:rPr lang="en-US" dirty="0"/>
              <a:t> </a:t>
            </a:r>
            <a:r>
              <a:rPr lang="en-US" dirty="0" err="1"/>
              <a:t>mệnh</a:t>
            </a:r>
            <a:r>
              <a:rPr lang="en-US" dirty="0"/>
              <a:t> </a:t>
            </a:r>
            <a:r>
              <a:rPr lang="en-US" dirty="0" err="1"/>
              <a:t>đề</a:t>
            </a:r>
            <a:r>
              <a:rPr lang="en-US" dirty="0"/>
              <a:t> </a:t>
            </a:r>
            <a:r>
              <a:rPr lang="en-US" dirty="0" err="1"/>
              <a:t>đạt</a:t>
            </a:r>
            <a:r>
              <a:rPr lang="en-US" dirty="0"/>
              <a:t> </a:t>
            </a:r>
            <a:r>
              <a:rPr lang="en-US" dirty="0" err="1"/>
              <a:t>được</a:t>
            </a:r>
            <a:r>
              <a:rPr lang="en-US" dirty="0"/>
              <a:t> ở </a:t>
            </a:r>
            <a:r>
              <a:rPr lang="en-US" dirty="0" err="1"/>
              <a:t>bước</a:t>
            </a:r>
            <a:r>
              <a:rPr lang="en-US" dirty="0"/>
              <a:t> B1.</a:t>
            </a:r>
          </a:p>
          <a:p>
            <a:pPr algn="just">
              <a:defRPr/>
            </a:pPr>
            <a:r>
              <a:rPr lang="vi-VN" dirty="0"/>
              <a:t>B3 : </a:t>
            </a:r>
            <a:r>
              <a:rPr lang="en-US" dirty="0" err="1"/>
              <a:t>Lặp</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sau</a:t>
            </a:r>
            <a:r>
              <a:rPr lang="en-US" dirty="0"/>
              <a:t> </a:t>
            </a:r>
            <a:r>
              <a:rPr lang="en-US" dirty="0" err="1"/>
              <a:t>đây</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tìm</a:t>
            </a:r>
            <a:r>
              <a:rPr lang="en-US" dirty="0"/>
              <a:t> </a:t>
            </a:r>
            <a:r>
              <a:rPr lang="en-US" dirty="0" err="1"/>
              <a:t>thấy</a:t>
            </a:r>
            <a:r>
              <a:rPr lang="en-US" dirty="0"/>
              <a:t> </a:t>
            </a:r>
            <a:r>
              <a:rPr lang="en-US" dirty="0" err="1"/>
              <a:t>sự</a:t>
            </a:r>
            <a:r>
              <a:rPr lang="en-US" dirty="0"/>
              <a:t> </a:t>
            </a:r>
            <a:r>
              <a:rPr lang="en-US" dirty="0" err="1"/>
              <a:t>mâu</a:t>
            </a:r>
            <a:r>
              <a:rPr lang="en-US" dirty="0"/>
              <a:t> </a:t>
            </a:r>
            <a:r>
              <a:rPr lang="en-US" dirty="0" err="1"/>
              <a:t>thuẫn</a:t>
            </a:r>
            <a:r>
              <a:rPr lang="en-US" dirty="0"/>
              <a:t> </a:t>
            </a:r>
            <a:r>
              <a:rPr lang="en-US" dirty="0" err="1"/>
              <a:t>xảy</a:t>
            </a:r>
            <a:r>
              <a:rPr lang="en-US" dirty="0"/>
              <a:t> </a:t>
            </a:r>
            <a:r>
              <a:rPr lang="en-US" dirty="0" err="1"/>
              <a:t>ra</a:t>
            </a:r>
            <a:r>
              <a:rPr lang="en-US" dirty="0"/>
              <a:t> </a:t>
            </a:r>
            <a:r>
              <a:rPr lang="en-US" dirty="0" err="1"/>
              <a:t>hoặc</a:t>
            </a:r>
            <a:r>
              <a:rPr lang="en-US" dirty="0"/>
              <a:t> </a:t>
            </a:r>
            <a:r>
              <a:rPr lang="en-US" dirty="0" err="1"/>
              <a:t>không</a:t>
            </a:r>
            <a:r>
              <a:rPr lang="en-US" dirty="0"/>
              <a:t> </a:t>
            </a:r>
            <a:r>
              <a:rPr lang="en-US" dirty="0" err="1"/>
              <a:t>có</a:t>
            </a:r>
            <a:r>
              <a:rPr lang="en-US" dirty="0"/>
              <a:t> </a:t>
            </a:r>
            <a:r>
              <a:rPr lang="en-US" dirty="0" err="1"/>
              <a:t>bước</a:t>
            </a:r>
            <a:r>
              <a:rPr lang="en-US" dirty="0"/>
              <a:t> </a:t>
            </a:r>
            <a:r>
              <a:rPr lang="en-US" dirty="0" err="1"/>
              <a:t>tiến</a:t>
            </a:r>
            <a:r>
              <a:rPr lang="en-US" dirty="0"/>
              <a:t> </a:t>
            </a:r>
            <a:r>
              <a:rPr lang="en-US" dirty="0" err="1"/>
              <a:t>triển</a:t>
            </a:r>
            <a:r>
              <a:rPr lang="en-US" dirty="0"/>
              <a:t> </a:t>
            </a:r>
            <a:r>
              <a:rPr lang="en-US" dirty="0" err="1"/>
              <a:t>nào</a:t>
            </a:r>
            <a:r>
              <a:rPr lang="vi-VN" dirty="0"/>
              <a:t>: </a:t>
            </a:r>
            <a:endParaRPr lang="en-US" dirty="0"/>
          </a:p>
          <a:p>
            <a:pPr marL="400050" lvl="1" indent="0">
              <a:buFontTx/>
              <a:buNone/>
              <a:defRPr/>
            </a:pPr>
            <a:r>
              <a:rPr lang="en-US" dirty="0"/>
              <a:t>           </a:t>
            </a:r>
            <a:r>
              <a:rPr lang="en-US" sz="2200" dirty="0"/>
              <a:t>a) </a:t>
            </a:r>
            <a:r>
              <a:rPr lang="en-US" sz="2200" dirty="0" err="1"/>
              <a:t>Chọn</a:t>
            </a:r>
            <a:r>
              <a:rPr lang="en-US" sz="2200" dirty="0"/>
              <a:t> </a:t>
            </a:r>
            <a:r>
              <a:rPr lang="en-US" sz="2200" dirty="0" err="1"/>
              <a:t>hai</a:t>
            </a:r>
            <a:r>
              <a:rPr lang="en-US" sz="2200" dirty="0"/>
              <a:t> </a:t>
            </a:r>
            <a:r>
              <a:rPr lang="en-US" sz="2200" dirty="0" err="1"/>
              <a:t>mệnh</a:t>
            </a:r>
            <a:r>
              <a:rPr lang="en-US" sz="2200" dirty="0"/>
              <a:t> </a:t>
            </a:r>
            <a:r>
              <a:rPr lang="en-US" sz="2200" dirty="0" err="1"/>
              <a:t>đề</a:t>
            </a:r>
            <a:r>
              <a:rPr lang="en-US" sz="2200" dirty="0"/>
              <a:t> </a:t>
            </a:r>
            <a:r>
              <a:rPr lang="en-US" sz="2200" dirty="0" err="1"/>
              <a:t>có</a:t>
            </a:r>
            <a:r>
              <a:rPr lang="en-US" sz="2200" dirty="0"/>
              <a:t> </a:t>
            </a:r>
            <a:r>
              <a:rPr lang="en-US" sz="2200" dirty="0" err="1"/>
              <a:t>thể</a:t>
            </a:r>
            <a:r>
              <a:rPr lang="en-US" sz="2200" dirty="0"/>
              <a:t> </a:t>
            </a:r>
            <a:r>
              <a:rPr lang="en-US" sz="2200" dirty="0" err="1"/>
              <a:t>hợp</a:t>
            </a:r>
            <a:r>
              <a:rPr lang="en-US" sz="2200" dirty="0"/>
              <a:t> </a:t>
            </a:r>
            <a:r>
              <a:rPr lang="en-US" sz="2200" dirty="0" err="1"/>
              <a:t>giải</a:t>
            </a:r>
            <a:r>
              <a:rPr lang="en-US" sz="2200" dirty="0"/>
              <a:t>. </a:t>
            </a:r>
            <a:r>
              <a:rPr lang="en-US" sz="2200" dirty="0" err="1"/>
              <a:t>Hợp</a:t>
            </a:r>
            <a:r>
              <a:rPr lang="en-US" sz="2200" dirty="0"/>
              <a:t> </a:t>
            </a:r>
            <a:r>
              <a:rPr lang="en-US" sz="2200" dirty="0" err="1"/>
              <a:t>giải</a:t>
            </a:r>
            <a:r>
              <a:rPr lang="en-US" sz="2200" dirty="0"/>
              <a:t> </a:t>
            </a:r>
            <a:r>
              <a:rPr lang="en-US" sz="2200" dirty="0" err="1"/>
              <a:t>hai</a:t>
            </a:r>
            <a:r>
              <a:rPr lang="en-US" sz="2200" dirty="0"/>
              <a:t> </a:t>
            </a:r>
            <a:r>
              <a:rPr lang="en-US" sz="2200" dirty="0" err="1"/>
              <a:t>mệnh</a:t>
            </a:r>
            <a:r>
              <a:rPr lang="en-US" sz="2200" dirty="0"/>
              <a:t> </a:t>
            </a:r>
            <a:r>
              <a:rPr lang="en-US" sz="2200" dirty="0" err="1"/>
              <a:t>đề</a:t>
            </a:r>
            <a:r>
              <a:rPr lang="en-US" sz="2200" dirty="0"/>
              <a:t> </a:t>
            </a:r>
            <a:r>
              <a:rPr lang="en-US" sz="2200" dirty="0" err="1"/>
              <a:t>này</a:t>
            </a:r>
            <a:r>
              <a:rPr lang="en-US" sz="2200" dirty="0"/>
              <a:t> </a:t>
            </a:r>
            <a:r>
              <a:rPr lang="en-US" sz="2200" dirty="0" err="1"/>
              <a:t>thành</a:t>
            </a:r>
            <a:r>
              <a:rPr lang="en-US" sz="2200" dirty="0"/>
              <a:t> </a:t>
            </a:r>
            <a:r>
              <a:rPr lang="en-US" sz="2200" dirty="0" err="1"/>
              <a:t>một</a:t>
            </a:r>
            <a:r>
              <a:rPr lang="en-US" sz="2200" dirty="0"/>
              <a:t> </a:t>
            </a:r>
            <a:r>
              <a:rPr lang="en-US" sz="2200" dirty="0" err="1"/>
              <a:t>mệnh</a:t>
            </a:r>
            <a:r>
              <a:rPr lang="en-US" sz="2200" dirty="0"/>
              <a:t> </a:t>
            </a:r>
            <a:r>
              <a:rPr lang="en-US" sz="2200" dirty="0" err="1"/>
              <a:t>đề</a:t>
            </a:r>
            <a:r>
              <a:rPr lang="en-US" sz="2200" dirty="0"/>
              <a:t> </a:t>
            </a:r>
            <a:r>
              <a:rPr lang="en-US" sz="2200" dirty="0" err="1"/>
              <a:t>mới</a:t>
            </a:r>
            <a:r>
              <a:rPr lang="en-US" sz="2200" dirty="0"/>
              <a:t>.</a:t>
            </a:r>
          </a:p>
          <a:p>
            <a:pPr marL="400050" lvl="1" indent="0">
              <a:buFontTx/>
              <a:buNone/>
              <a:defRPr/>
            </a:pPr>
            <a:r>
              <a:rPr lang="en-US" sz="2200" dirty="0"/>
              <a:t>           b) </a:t>
            </a:r>
            <a:r>
              <a:rPr lang="en-US" sz="2200" dirty="0" err="1"/>
              <a:t>Nếu</a:t>
            </a:r>
            <a:r>
              <a:rPr lang="en-US" sz="2200" dirty="0"/>
              <a:t> </a:t>
            </a:r>
            <a:r>
              <a:rPr lang="en-US" sz="2200" dirty="0" err="1"/>
              <a:t>mệnh</a:t>
            </a:r>
            <a:r>
              <a:rPr lang="en-US" sz="2200" dirty="0"/>
              <a:t> </a:t>
            </a:r>
            <a:r>
              <a:rPr lang="en-US" sz="2200" dirty="0" err="1"/>
              <a:t>đề</a:t>
            </a:r>
            <a:r>
              <a:rPr lang="en-US" sz="2200" dirty="0"/>
              <a:t> </a:t>
            </a:r>
            <a:r>
              <a:rPr lang="en-US" sz="2200" dirty="0" err="1"/>
              <a:t>mới</a:t>
            </a:r>
            <a:r>
              <a:rPr lang="en-US" sz="2200" dirty="0"/>
              <a:t> </a:t>
            </a:r>
            <a:r>
              <a:rPr lang="en-US" sz="2200" dirty="0" err="1"/>
              <a:t>rỗng</a:t>
            </a:r>
            <a:r>
              <a:rPr lang="en-US" sz="2200" dirty="0"/>
              <a:t>, </a:t>
            </a:r>
            <a:r>
              <a:rPr lang="en-US" sz="2200" dirty="0" err="1"/>
              <a:t>thì</a:t>
            </a:r>
            <a:r>
              <a:rPr lang="en-US" sz="2200" dirty="0"/>
              <a:t> </a:t>
            </a:r>
            <a:r>
              <a:rPr lang="en-US" sz="2200" dirty="0" err="1"/>
              <a:t>sự</a:t>
            </a:r>
            <a:r>
              <a:rPr lang="en-US" sz="2200" dirty="0"/>
              <a:t> </a:t>
            </a:r>
            <a:r>
              <a:rPr lang="en-US" sz="2200" dirty="0" err="1"/>
              <a:t>mâu</a:t>
            </a:r>
            <a:r>
              <a:rPr lang="en-US" sz="2200" dirty="0"/>
              <a:t> </a:t>
            </a:r>
            <a:r>
              <a:rPr lang="en-US" sz="2200" dirty="0" err="1"/>
              <a:t>thuẫn</a:t>
            </a:r>
            <a:r>
              <a:rPr lang="en-US" sz="2200" dirty="0"/>
              <a:t> </a:t>
            </a:r>
            <a:r>
              <a:rPr lang="en-US" sz="2200" dirty="0" err="1"/>
              <a:t>đã</a:t>
            </a:r>
            <a:r>
              <a:rPr lang="en-US" sz="2200" dirty="0"/>
              <a:t> </a:t>
            </a:r>
            <a:r>
              <a:rPr lang="en-US" sz="2200" dirty="0" err="1"/>
              <a:t>xảy</a:t>
            </a:r>
            <a:r>
              <a:rPr lang="en-US" sz="2200" dirty="0"/>
              <a:t> </a:t>
            </a:r>
            <a:r>
              <a:rPr lang="en-US" sz="2200" dirty="0" err="1"/>
              <a:t>ra.</a:t>
            </a:r>
            <a:r>
              <a:rPr lang="en-US" sz="2200" dirty="0"/>
              <a:t> </a:t>
            </a:r>
            <a:r>
              <a:rPr lang="en-US" sz="2200" dirty="0" err="1"/>
              <a:t>Nếu</a:t>
            </a:r>
            <a:r>
              <a:rPr lang="en-US" sz="2200" dirty="0"/>
              <a:t> </a:t>
            </a:r>
            <a:r>
              <a:rPr lang="en-US" sz="2200" dirty="0" err="1"/>
              <a:t>không</a:t>
            </a:r>
            <a:r>
              <a:rPr lang="en-US" sz="2200" dirty="0"/>
              <a:t> </a:t>
            </a:r>
            <a:r>
              <a:rPr lang="en-US" sz="2200" dirty="0" err="1"/>
              <a:t>thì</a:t>
            </a:r>
            <a:r>
              <a:rPr lang="en-US" sz="2200" dirty="0"/>
              <a:t> </a:t>
            </a:r>
            <a:r>
              <a:rPr lang="en-US" sz="2200" dirty="0" err="1"/>
              <a:t>đưa</a:t>
            </a:r>
            <a:r>
              <a:rPr lang="en-US" sz="2200" dirty="0"/>
              <a:t> </a:t>
            </a:r>
            <a:r>
              <a:rPr lang="en-US" sz="2200" dirty="0" err="1"/>
              <a:t>mệnh</a:t>
            </a:r>
            <a:r>
              <a:rPr lang="en-US" sz="2200" dirty="0"/>
              <a:t> </a:t>
            </a:r>
            <a:r>
              <a:rPr lang="en-US" sz="2200" dirty="0" err="1"/>
              <a:t>đề</a:t>
            </a:r>
            <a:r>
              <a:rPr lang="en-US" sz="2200" dirty="0"/>
              <a:t> </a:t>
            </a:r>
            <a:r>
              <a:rPr lang="en-US" sz="2200" dirty="0" err="1"/>
              <a:t>mới</a:t>
            </a:r>
            <a:r>
              <a:rPr lang="en-US" sz="2200" dirty="0"/>
              <a:t> </a:t>
            </a:r>
            <a:r>
              <a:rPr lang="en-US" sz="2200" dirty="0" err="1"/>
              <a:t>vào</a:t>
            </a:r>
            <a:r>
              <a:rPr lang="en-US" sz="2200" dirty="0"/>
              <a:t> </a:t>
            </a:r>
            <a:r>
              <a:rPr lang="en-US" sz="2200" dirty="0" err="1"/>
              <a:t>tập</a:t>
            </a:r>
            <a:r>
              <a:rPr lang="en-US" sz="2200" dirty="0"/>
              <a:t> </a:t>
            </a:r>
            <a:r>
              <a:rPr lang="en-US" sz="2200" dirty="0" err="1"/>
              <a:t>mệnh</a:t>
            </a:r>
            <a:r>
              <a:rPr lang="en-US" sz="2200" dirty="0"/>
              <a:t> </a:t>
            </a:r>
            <a:r>
              <a:rPr lang="en-US" sz="2200" dirty="0" err="1"/>
              <a:t>đề</a:t>
            </a:r>
            <a:r>
              <a:rPr lang="en-US" sz="2200" dirty="0"/>
              <a:t> </a:t>
            </a:r>
            <a:r>
              <a:rPr lang="en-US" sz="2200" dirty="0" err="1"/>
              <a:t>đang</a:t>
            </a:r>
            <a:r>
              <a:rPr lang="en-US" sz="2200" dirty="0"/>
              <a:t> </a:t>
            </a:r>
            <a:r>
              <a:rPr lang="en-US" sz="2200" dirty="0" err="1"/>
              <a:t>có</a:t>
            </a:r>
            <a:r>
              <a:rPr lang="en-US" sz="2200" dirty="0"/>
              <a:t>.</a:t>
            </a:r>
          </a:p>
          <a:p>
            <a:pPr marL="0" indent="0">
              <a:buFontTx/>
              <a:buNone/>
              <a:defRPr/>
            </a:pPr>
            <a:r>
              <a:rPr lang="en-US" dirty="0"/>
              <a:t>            </a:t>
            </a:r>
          </a:p>
          <a:p>
            <a:pPr>
              <a:defRPr/>
            </a:pPr>
            <a:endParaRPr lang="en-US" dirty="0"/>
          </a:p>
        </p:txBody>
      </p:sp>
      <p:sp>
        <p:nvSpPr>
          <p:cNvPr id="5632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ACA9E58-840B-4526-84B1-605C2EB991D3}" type="slidenum">
              <a:rPr lang="en-GB" sz="1400" smtClean="0"/>
              <a:pPr eaLnBrk="1" hangingPunct="1"/>
              <a:t>48</a:t>
            </a:fld>
            <a:endParaRPr lang="en-GB"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5800" y="457201"/>
            <a:ext cx="7772400" cy="304799"/>
          </a:xfrm>
        </p:spPr>
        <p:txBody>
          <a:bodyPr/>
          <a:lstStyle/>
          <a:p>
            <a:r>
              <a:rPr lang="en-US" sz="2800" dirty="0" err="1"/>
              <a:t>Giải</a:t>
            </a:r>
            <a:r>
              <a:rPr lang="en-US" sz="2800" dirty="0"/>
              <a:t> t</a:t>
            </a:r>
            <a:r>
              <a:rPr lang="vi-VN" sz="2800" dirty="0"/>
              <a:t>hu</a:t>
            </a:r>
            <a:r>
              <a:rPr lang="en-US" sz="2800" dirty="0" err="1"/>
              <a:t>ật</a:t>
            </a:r>
            <a:r>
              <a:rPr lang="en-US" sz="2800" dirty="0"/>
              <a:t> </a:t>
            </a:r>
            <a:r>
              <a:rPr lang="en-US" sz="2800" dirty="0" err="1"/>
              <a:t>suy</a:t>
            </a:r>
            <a:r>
              <a:rPr lang="en-US" sz="2800" dirty="0"/>
              <a:t> </a:t>
            </a:r>
            <a:r>
              <a:rPr lang="en-US" sz="2800" dirty="0" err="1"/>
              <a:t>diễn</a:t>
            </a:r>
            <a:endParaRPr lang="en-US" sz="2800" dirty="0"/>
          </a:p>
        </p:txBody>
      </p:sp>
      <p:sp>
        <p:nvSpPr>
          <p:cNvPr id="3" name="Content Placeholder 2"/>
          <p:cNvSpPr>
            <a:spLocks noGrp="1"/>
          </p:cNvSpPr>
          <p:nvPr>
            <p:ph idx="1"/>
          </p:nvPr>
        </p:nvSpPr>
        <p:spPr>
          <a:xfrm>
            <a:off x="685800" y="1219200"/>
            <a:ext cx="7924800" cy="4876800"/>
          </a:xfrm>
        </p:spPr>
        <p:txBody>
          <a:bodyPr/>
          <a:lstStyle/>
          <a:p>
            <a:pPr>
              <a:defRPr/>
            </a:pPr>
            <a:r>
              <a:rPr lang="en-US" dirty="0" err="1"/>
              <a:t>Hai</a:t>
            </a:r>
            <a:r>
              <a:rPr lang="en-US" dirty="0"/>
              <a:t> </a:t>
            </a:r>
            <a:r>
              <a:rPr lang="en-US" dirty="0" err="1"/>
              <a:t>mệnh</a:t>
            </a:r>
            <a:r>
              <a:rPr lang="en-US" dirty="0"/>
              <a:t> </a:t>
            </a:r>
            <a:r>
              <a:rPr lang="en-US" dirty="0" err="1"/>
              <a:t>đề</a:t>
            </a:r>
            <a:r>
              <a:rPr lang="en-US" dirty="0"/>
              <a:t> </a:t>
            </a:r>
            <a:r>
              <a:rPr lang="en-US" dirty="0" err="1"/>
              <a:t>có</a:t>
            </a:r>
            <a:r>
              <a:rPr lang="en-US" dirty="0"/>
              <a:t> </a:t>
            </a:r>
            <a:r>
              <a:rPr lang="en-US" dirty="0" err="1"/>
              <a:t>thể</a:t>
            </a:r>
            <a:r>
              <a:rPr lang="en-US" dirty="0"/>
              <a:t> </a:t>
            </a:r>
            <a:r>
              <a:rPr lang="en-US" dirty="0" err="1"/>
              <a:t>hợp</a:t>
            </a:r>
            <a:r>
              <a:rPr lang="en-US" dirty="0"/>
              <a:t> </a:t>
            </a:r>
            <a:r>
              <a:rPr lang="en-US" dirty="0" err="1"/>
              <a:t>giải</a:t>
            </a:r>
            <a:r>
              <a:rPr lang="en-US" dirty="0"/>
              <a:t> </a:t>
            </a:r>
            <a:r>
              <a:rPr lang="en-US" dirty="0" err="1"/>
              <a:t>là</a:t>
            </a:r>
            <a:r>
              <a:rPr lang="en-US" dirty="0"/>
              <a:t> </a:t>
            </a:r>
            <a:r>
              <a:rPr lang="en-US" dirty="0" err="1"/>
              <a:t>hai</a:t>
            </a:r>
            <a:r>
              <a:rPr lang="en-US" dirty="0"/>
              <a:t> </a:t>
            </a:r>
            <a:r>
              <a:rPr lang="en-US" dirty="0" err="1"/>
              <a:t>mệnh</a:t>
            </a:r>
            <a:r>
              <a:rPr lang="en-US" dirty="0"/>
              <a:t> </a:t>
            </a:r>
            <a:r>
              <a:rPr lang="en-US" dirty="0" err="1"/>
              <a:t>đề</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như</a:t>
            </a:r>
            <a:r>
              <a:rPr lang="en-US" dirty="0"/>
              <a:t> </a:t>
            </a:r>
            <a:r>
              <a:rPr lang="en-US" dirty="0" err="1"/>
              <a:t>sau</a:t>
            </a:r>
            <a:r>
              <a:rPr lang="en-US" dirty="0"/>
              <a:t>. </a:t>
            </a:r>
            <a:r>
              <a:rPr lang="en-US" dirty="0" err="1"/>
              <a:t>Có</a:t>
            </a:r>
            <a:r>
              <a:rPr lang="en-US" dirty="0"/>
              <a:t> </a:t>
            </a:r>
            <a:r>
              <a:rPr lang="en-US" dirty="0" err="1"/>
              <a:t>tồn</a:t>
            </a:r>
            <a:r>
              <a:rPr lang="en-US" dirty="0"/>
              <a:t> </a:t>
            </a:r>
            <a:r>
              <a:rPr lang="en-US" dirty="0" err="1"/>
              <a:t>tại</a:t>
            </a:r>
            <a:r>
              <a:rPr lang="en-US" dirty="0"/>
              <a:t> </a:t>
            </a:r>
            <a:r>
              <a:rPr lang="en-US" dirty="0" err="1"/>
              <a:t>một</a:t>
            </a:r>
            <a:r>
              <a:rPr lang="en-US" dirty="0"/>
              <a:t> literal </a:t>
            </a:r>
            <a:r>
              <a:rPr lang="en-US" dirty="0" err="1"/>
              <a:t>có</a:t>
            </a:r>
            <a:r>
              <a:rPr lang="en-US" dirty="0"/>
              <a:t> </a:t>
            </a:r>
            <a:r>
              <a:rPr lang="en-US" dirty="0" err="1"/>
              <a:t>dạng</a:t>
            </a:r>
            <a:r>
              <a:rPr lang="en-US" dirty="0"/>
              <a:t> </a:t>
            </a:r>
            <a:r>
              <a:rPr lang="en-US" dirty="0" err="1"/>
              <a:t>dương</a:t>
            </a:r>
            <a:r>
              <a:rPr lang="en-US" dirty="0"/>
              <a:t> ở </a:t>
            </a:r>
            <a:r>
              <a:rPr lang="en-US" dirty="0" err="1"/>
              <a:t>mệnh</a:t>
            </a:r>
            <a:r>
              <a:rPr lang="en-US" dirty="0"/>
              <a:t> </a:t>
            </a:r>
            <a:r>
              <a:rPr lang="en-US" dirty="0" err="1"/>
              <a:t>đề</a:t>
            </a:r>
            <a:r>
              <a:rPr lang="en-US" dirty="0"/>
              <a:t> </a:t>
            </a:r>
            <a:r>
              <a:rPr lang="en-US" dirty="0" err="1"/>
              <a:t>này</a:t>
            </a:r>
            <a:r>
              <a:rPr lang="en-US" dirty="0"/>
              <a:t> </a:t>
            </a:r>
            <a:r>
              <a:rPr lang="en-US" dirty="0" err="1"/>
              <a:t>và</a:t>
            </a:r>
            <a:r>
              <a:rPr lang="en-US" dirty="0"/>
              <a:t> </a:t>
            </a:r>
            <a:r>
              <a:rPr lang="en-US" dirty="0" err="1"/>
              <a:t>có</a:t>
            </a:r>
            <a:r>
              <a:rPr lang="en-US" dirty="0"/>
              <a:t> </a:t>
            </a:r>
            <a:r>
              <a:rPr lang="en-US" dirty="0" err="1"/>
              <a:t>dạng</a:t>
            </a:r>
            <a:r>
              <a:rPr lang="en-US" dirty="0"/>
              <a:t> </a:t>
            </a:r>
            <a:r>
              <a:rPr lang="en-US" dirty="0" err="1"/>
              <a:t>âm</a:t>
            </a:r>
            <a:r>
              <a:rPr lang="en-US" dirty="0"/>
              <a:t> ở </a:t>
            </a:r>
            <a:r>
              <a:rPr lang="en-US" dirty="0" err="1"/>
              <a:t>mệnh</a:t>
            </a:r>
            <a:r>
              <a:rPr lang="en-US" dirty="0"/>
              <a:t> </a:t>
            </a:r>
            <a:r>
              <a:rPr lang="en-US" dirty="0" err="1"/>
              <a:t>đề</a:t>
            </a:r>
            <a:r>
              <a:rPr lang="en-US" dirty="0"/>
              <a:t>.</a:t>
            </a:r>
          </a:p>
          <a:p>
            <a:pPr>
              <a:defRPr/>
            </a:pPr>
            <a:r>
              <a:rPr lang="en-US" dirty="0" err="1"/>
              <a:t>Thí</a:t>
            </a:r>
            <a:r>
              <a:rPr lang="en-US" dirty="0"/>
              <a:t> </a:t>
            </a:r>
            <a:r>
              <a:rPr lang="en-US" dirty="0" err="1"/>
              <a:t>dụ</a:t>
            </a:r>
            <a:r>
              <a:rPr lang="en-US" dirty="0"/>
              <a:t>: </a:t>
            </a:r>
            <a:r>
              <a:rPr lang="en-US" dirty="0" err="1"/>
              <a:t>nếu</a:t>
            </a:r>
            <a:r>
              <a:rPr lang="en-US" dirty="0"/>
              <a:t> ta </a:t>
            </a:r>
            <a:r>
              <a:rPr lang="en-US" dirty="0" err="1"/>
              <a:t>có</a:t>
            </a:r>
            <a:r>
              <a:rPr lang="en-US" dirty="0"/>
              <a:t> 2 </a:t>
            </a:r>
            <a:r>
              <a:rPr lang="en-US" dirty="0" err="1"/>
              <a:t>mệnh</a:t>
            </a:r>
            <a:r>
              <a:rPr lang="en-US" dirty="0"/>
              <a:t> </a:t>
            </a:r>
            <a:r>
              <a:rPr lang="en-US" dirty="0" err="1"/>
              <a:t>đề</a:t>
            </a:r>
            <a:r>
              <a:rPr lang="en-US" dirty="0"/>
              <a:t>:</a:t>
            </a:r>
          </a:p>
          <a:p>
            <a:pPr marL="0" indent="0">
              <a:buFontTx/>
              <a:buNone/>
              <a:defRPr/>
            </a:pPr>
            <a:r>
              <a:rPr lang="en-US" dirty="0"/>
              <a:t>    winter </a:t>
            </a:r>
            <a:r>
              <a:rPr lang="en-US" dirty="0">
                <a:sym typeface="Symbol"/>
              </a:rPr>
              <a:t> summer</a:t>
            </a:r>
          </a:p>
          <a:p>
            <a:pPr marL="0" indent="0">
              <a:buFontTx/>
              <a:buNone/>
              <a:defRPr/>
            </a:pPr>
            <a:r>
              <a:rPr lang="en-US" dirty="0">
                <a:sym typeface="Symbol"/>
              </a:rPr>
              <a:t>    winter  cold</a:t>
            </a:r>
          </a:p>
          <a:p>
            <a:pPr marL="0" indent="0">
              <a:buFontTx/>
              <a:buNone/>
              <a:defRPr/>
            </a:pPr>
            <a:r>
              <a:rPr lang="en-US" dirty="0" err="1">
                <a:sym typeface="Symbol"/>
              </a:rPr>
              <a:t>Từ</a:t>
            </a:r>
            <a:r>
              <a:rPr lang="en-US" dirty="0">
                <a:sym typeface="Symbol"/>
              </a:rPr>
              <a:t> </a:t>
            </a:r>
            <a:r>
              <a:rPr lang="en-US" dirty="0" err="1">
                <a:sym typeface="Symbol"/>
              </a:rPr>
              <a:t>hai</a:t>
            </a:r>
            <a:r>
              <a:rPr lang="en-US" dirty="0">
                <a:sym typeface="Symbol"/>
              </a:rPr>
              <a:t> </a:t>
            </a:r>
            <a:r>
              <a:rPr lang="en-US" dirty="0" err="1">
                <a:sym typeface="Symbol"/>
              </a:rPr>
              <a:t>mệnh</a:t>
            </a:r>
            <a:r>
              <a:rPr lang="en-US" dirty="0">
                <a:sym typeface="Symbol"/>
              </a:rPr>
              <a:t> </a:t>
            </a:r>
            <a:r>
              <a:rPr lang="en-US" dirty="0" err="1">
                <a:sym typeface="Symbol"/>
              </a:rPr>
              <a:t>đề</a:t>
            </a:r>
            <a:r>
              <a:rPr lang="en-US" dirty="0">
                <a:sym typeface="Symbol"/>
              </a:rPr>
              <a:t> </a:t>
            </a:r>
            <a:r>
              <a:rPr lang="en-US" dirty="0" err="1">
                <a:sym typeface="Symbol"/>
              </a:rPr>
              <a:t>này</a:t>
            </a:r>
            <a:r>
              <a:rPr lang="en-US" dirty="0">
                <a:sym typeface="Symbol"/>
              </a:rPr>
              <a:t> ta </a:t>
            </a:r>
            <a:r>
              <a:rPr lang="en-US" dirty="0" err="1">
                <a:sym typeface="Symbol"/>
              </a:rPr>
              <a:t>có</a:t>
            </a:r>
            <a:r>
              <a:rPr lang="en-US" dirty="0">
                <a:sym typeface="Symbol"/>
              </a:rPr>
              <a:t> </a:t>
            </a:r>
            <a:r>
              <a:rPr lang="en-US" dirty="0" err="1">
                <a:sym typeface="Symbol"/>
              </a:rPr>
              <a:t>thể</a:t>
            </a:r>
            <a:r>
              <a:rPr lang="en-US" dirty="0">
                <a:sym typeface="Symbol"/>
              </a:rPr>
              <a:t> </a:t>
            </a:r>
            <a:r>
              <a:rPr lang="en-US" dirty="0" err="1">
                <a:sym typeface="Symbol"/>
              </a:rPr>
              <a:t>diễn</a:t>
            </a:r>
            <a:r>
              <a:rPr lang="en-US" dirty="0">
                <a:sym typeface="Symbol"/>
              </a:rPr>
              <a:t> </a:t>
            </a:r>
            <a:r>
              <a:rPr lang="en-US" dirty="0" err="1">
                <a:sym typeface="Symbol"/>
              </a:rPr>
              <a:t>dịch</a:t>
            </a:r>
            <a:r>
              <a:rPr lang="en-US" dirty="0">
                <a:sym typeface="Symbol"/>
              </a:rPr>
              <a:t> </a:t>
            </a:r>
            <a:r>
              <a:rPr lang="en-US" dirty="0" err="1">
                <a:sym typeface="Symbol"/>
              </a:rPr>
              <a:t>ra</a:t>
            </a:r>
            <a:r>
              <a:rPr lang="en-US" dirty="0">
                <a:sym typeface="Symbol"/>
              </a:rPr>
              <a:t> </a:t>
            </a:r>
            <a:r>
              <a:rPr lang="en-US" dirty="0" err="1">
                <a:sym typeface="Symbol"/>
              </a:rPr>
              <a:t>mệnh</a:t>
            </a:r>
            <a:r>
              <a:rPr lang="en-US" dirty="0">
                <a:sym typeface="Symbol"/>
              </a:rPr>
              <a:t> </a:t>
            </a:r>
            <a:r>
              <a:rPr lang="en-US" dirty="0" err="1">
                <a:sym typeface="Symbol"/>
              </a:rPr>
              <a:t>đề</a:t>
            </a:r>
            <a:r>
              <a:rPr lang="en-US" dirty="0">
                <a:sym typeface="Symbol"/>
              </a:rPr>
              <a:t> </a:t>
            </a:r>
            <a:r>
              <a:rPr lang="en-US" dirty="0" err="1">
                <a:sym typeface="Symbol"/>
              </a:rPr>
              <a:t>mới</a:t>
            </a:r>
            <a:r>
              <a:rPr lang="en-US" dirty="0">
                <a:sym typeface="Symbol"/>
              </a:rPr>
              <a:t>:</a:t>
            </a:r>
          </a:p>
          <a:p>
            <a:pPr marL="0" indent="0">
              <a:buFontTx/>
              <a:buNone/>
              <a:defRPr/>
            </a:pPr>
            <a:r>
              <a:rPr lang="en-US" dirty="0">
                <a:sym typeface="Symbol"/>
              </a:rPr>
              <a:t>     summer  cold.</a:t>
            </a:r>
            <a:r>
              <a:rPr lang="en-US" dirty="0"/>
              <a:t> </a:t>
            </a:r>
          </a:p>
          <a:p>
            <a:pPr marL="0" indent="0">
              <a:buFontTx/>
              <a:buNone/>
              <a:defRPr/>
            </a:pPr>
            <a:r>
              <a:rPr lang="en-US" dirty="0" err="1"/>
              <a:t>Mệnh</a:t>
            </a:r>
            <a:r>
              <a:rPr lang="en-US" dirty="0"/>
              <a:t> </a:t>
            </a:r>
            <a:r>
              <a:rPr lang="en-US" dirty="0" err="1"/>
              <a:t>đề</a:t>
            </a:r>
            <a:r>
              <a:rPr lang="en-US" dirty="0"/>
              <a:t> </a:t>
            </a:r>
            <a:r>
              <a:rPr lang="en-US" dirty="0" err="1"/>
              <a:t>mới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t>mệnh</a:t>
            </a:r>
            <a:r>
              <a:rPr lang="en-US" b="1" i="1" dirty="0"/>
              <a:t> </a:t>
            </a:r>
            <a:r>
              <a:rPr lang="en-US" b="1" i="1" dirty="0" err="1"/>
              <a:t>đề</a:t>
            </a:r>
            <a:r>
              <a:rPr lang="en-US" b="1" i="1" dirty="0"/>
              <a:t> </a:t>
            </a:r>
            <a:r>
              <a:rPr lang="en-US" b="1" i="1" dirty="0" err="1"/>
              <a:t>hợp</a:t>
            </a:r>
            <a:r>
              <a:rPr lang="en-US" b="1" i="1" dirty="0"/>
              <a:t> </a:t>
            </a:r>
            <a:r>
              <a:rPr lang="en-US" b="1" i="1" dirty="0" err="1"/>
              <a:t>giải</a:t>
            </a:r>
            <a:r>
              <a:rPr lang="en-US" b="1" i="1" dirty="0"/>
              <a:t> </a:t>
            </a:r>
            <a:r>
              <a:rPr lang="en-US" dirty="0"/>
              <a:t>(</a:t>
            </a:r>
            <a:r>
              <a:rPr lang="en-US" dirty="0" err="1"/>
              <a:t>resolvent</a:t>
            </a:r>
            <a:r>
              <a:rPr lang="en-US" dirty="0"/>
              <a:t>)</a:t>
            </a:r>
          </a:p>
          <a:p>
            <a:pPr marL="0" indent="0">
              <a:buFontTx/>
              <a:buNone/>
              <a:defRPr/>
            </a:pPr>
            <a:r>
              <a:rPr lang="en-GB" dirty="0">
                <a:cs typeface="Times New Roman" panose="02020603050405020304" pitchFamily="18" charset="0"/>
                <a:sym typeface="Symbol" panose="05050102010706020507" pitchFamily="18" charset="2"/>
              </a:rPr>
              <a:t>(</a:t>
            </a:r>
            <a:r>
              <a:rPr lang="en-GB" dirty="0" err="1">
                <a:cs typeface="Times New Roman" panose="02020603050405020304" pitchFamily="18" charset="0"/>
                <a:sym typeface="Symbol" panose="05050102010706020507" pitchFamily="18" charset="2"/>
              </a:rPr>
              <a:t>Ghi</a:t>
            </a:r>
            <a:r>
              <a:rPr lang="en-GB" dirty="0">
                <a:cs typeface="Times New Roman" panose="02020603050405020304" pitchFamily="18" charset="0"/>
                <a:sym typeface="Symbol" panose="05050102010706020507" pitchFamily="18" charset="2"/>
              </a:rPr>
              <a:t> </a:t>
            </a:r>
            <a:r>
              <a:rPr lang="en-GB" dirty="0" err="1">
                <a:cs typeface="Times New Roman" panose="02020603050405020304" pitchFamily="18" charset="0"/>
                <a:sym typeface="Symbol" panose="05050102010706020507" pitchFamily="18" charset="2"/>
              </a:rPr>
              <a:t>chú</a:t>
            </a:r>
            <a:r>
              <a:rPr lang="en-GB" dirty="0">
                <a:cs typeface="Times New Roman" panose="02020603050405020304" pitchFamily="18" charset="0"/>
                <a:sym typeface="Symbol" panose="05050102010706020507" pitchFamily="18" charset="2"/>
              </a:rPr>
              <a:t>: </a:t>
            </a:r>
            <a:r>
              <a:rPr lang="en-GB" dirty="0" err="1">
                <a:cs typeface="Times New Roman" panose="02020603050405020304" pitchFamily="18" charset="0"/>
                <a:sym typeface="Symbol" panose="05050102010706020507" pitchFamily="18" charset="2"/>
              </a:rPr>
              <a:t>Luật</a:t>
            </a:r>
            <a:r>
              <a:rPr lang="en-GB" dirty="0">
                <a:cs typeface="Times New Roman" panose="02020603050405020304" pitchFamily="18" charset="0"/>
                <a:sym typeface="Symbol" panose="05050102010706020507" pitchFamily="18" charset="2"/>
              </a:rPr>
              <a:t> </a:t>
            </a:r>
            <a:r>
              <a:rPr lang="en-GB" dirty="0" err="1">
                <a:cs typeface="Times New Roman" panose="02020603050405020304" pitchFamily="18" charset="0"/>
                <a:sym typeface="Symbol" panose="05050102010706020507" pitchFamily="18" charset="2"/>
              </a:rPr>
              <a:t>hợp</a:t>
            </a:r>
            <a:r>
              <a:rPr lang="en-GB" dirty="0">
                <a:cs typeface="Times New Roman" panose="02020603050405020304" pitchFamily="18" charset="0"/>
                <a:sym typeface="Symbol" panose="05050102010706020507" pitchFamily="18" charset="2"/>
              </a:rPr>
              <a:t> </a:t>
            </a:r>
            <a:r>
              <a:rPr lang="en-GB" dirty="0" err="1">
                <a:cs typeface="Times New Roman" panose="02020603050405020304" pitchFamily="18" charset="0"/>
                <a:sym typeface="Symbol" panose="05050102010706020507" pitchFamily="18" charset="2"/>
              </a:rPr>
              <a:t>giải</a:t>
            </a:r>
            <a:r>
              <a:rPr lang="en-GB" dirty="0">
                <a:cs typeface="Times New Roman" panose="02020603050405020304" pitchFamily="18" charset="0"/>
                <a:sym typeface="Symbol" panose="05050102010706020507" pitchFamily="18" charset="2"/>
              </a:rPr>
              <a:t>:   , ¬    </a:t>
            </a:r>
            <a:r>
              <a:rPr lang="en-GB" dirty="0" err="1">
                <a:cs typeface="Times New Roman" panose="02020603050405020304" pitchFamily="18" charset="0"/>
                <a:sym typeface="Symbol" panose="05050102010706020507" pitchFamily="18" charset="2"/>
              </a:rPr>
              <a:t>dẫn</a:t>
            </a:r>
            <a:r>
              <a:rPr lang="en-GB" dirty="0">
                <a:cs typeface="Times New Roman" panose="02020603050405020304" pitchFamily="18" charset="0"/>
                <a:sym typeface="Symbol" panose="05050102010706020507" pitchFamily="18" charset="2"/>
              </a:rPr>
              <a:t> </a:t>
            </a:r>
            <a:r>
              <a:rPr lang="en-GB" dirty="0" err="1">
                <a:cs typeface="Times New Roman" panose="02020603050405020304" pitchFamily="18" charset="0"/>
                <a:sym typeface="Symbol" panose="05050102010706020507" pitchFamily="18" charset="2"/>
              </a:rPr>
              <a:t>đến</a:t>
            </a:r>
            <a:r>
              <a:rPr lang="en-GB" dirty="0">
                <a:cs typeface="Times New Roman" panose="02020603050405020304" pitchFamily="18" charset="0"/>
                <a:sym typeface="Symbol" panose="05050102010706020507" pitchFamily="18" charset="2"/>
              </a:rPr>
              <a:t>    )</a:t>
            </a:r>
            <a:endParaRPr lang="en-GB" baseline="-25000" dirty="0">
              <a:cs typeface="Times New Roman" panose="02020603050405020304" pitchFamily="18" charset="0"/>
            </a:endParaRPr>
          </a:p>
          <a:p>
            <a:pPr marL="0" indent="0">
              <a:buFontTx/>
              <a:buNone/>
              <a:defRPr/>
            </a:pPr>
            <a:endParaRPr lang="en-GB" baseline="-25000" dirty="0">
              <a:cs typeface="Times New Roman" panose="02020603050405020304" pitchFamily="18" charset="0"/>
            </a:endParaRPr>
          </a:p>
          <a:p>
            <a:pPr marL="0" indent="0">
              <a:buFontTx/>
              <a:buNone/>
              <a:defRPr/>
            </a:pPr>
            <a:endParaRPr lang="en-US" dirty="0"/>
          </a:p>
        </p:txBody>
      </p:sp>
      <p:sp>
        <p:nvSpPr>
          <p:cNvPr id="573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EF67A1-F583-4A1E-B2C7-0EA1C7464D98}" type="slidenum">
              <a:rPr lang="en-GB" sz="1400" smtClean="0"/>
              <a:pPr eaLnBrk="1" hangingPunct="1"/>
              <a:t>49</a:t>
            </a:fld>
            <a:endParaRPr lang="en-GB"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Cấu trúc hóa tri thức </a:t>
            </a:r>
          </a:p>
        </p:txBody>
      </p:sp>
      <p:sp>
        <p:nvSpPr>
          <p:cNvPr id="6147" name="Rectangle 3"/>
          <p:cNvSpPr>
            <a:spLocks noGrp="1" noChangeArrowheads="1"/>
          </p:cNvSpPr>
          <p:nvPr>
            <p:ph type="body" idx="1"/>
          </p:nvPr>
        </p:nvSpPr>
        <p:spPr/>
        <p:txBody>
          <a:bodyPr/>
          <a:lstStyle/>
          <a:p>
            <a:pPr>
              <a:buFontTx/>
              <a:buNone/>
            </a:pPr>
            <a:r>
              <a:rPr lang="en-US"/>
              <a:t>Chúng ta có thể cấu trúc hóa tri thức ở hai mức:</a:t>
            </a:r>
          </a:p>
          <a:p>
            <a:r>
              <a:rPr lang="en-US" b="1"/>
              <a:t>Mức tri thức </a:t>
            </a:r>
            <a:r>
              <a:rPr lang="en-US"/>
              <a:t>(knowledge level), mức mà các sự kiện được mô tả</a:t>
            </a:r>
          </a:p>
          <a:p>
            <a:r>
              <a:rPr lang="en-US" b="1"/>
              <a:t>Mức ký hiệu </a:t>
            </a:r>
            <a:r>
              <a:rPr lang="en-US"/>
              <a:t>(symbol level), Mức mà sự biểu diễn của các đối tượng đã được chọn trong mức tri thức được viết ra ở dạng ký hiệu để có thể xử lý được bằng chương trình.</a:t>
            </a:r>
          </a:p>
          <a:p>
            <a:pPr>
              <a:buFontTx/>
              <a:buNone/>
            </a:pPr>
            <a:r>
              <a:rPr lang="en-US"/>
              <a:t>Có tồn tại những ánh xạ hai chiều (two-way mapping) giữa hai mức này.</a:t>
            </a:r>
          </a:p>
        </p:txBody>
      </p:sp>
      <p:sp>
        <p:nvSpPr>
          <p:cNvPr id="6148" name="Slide Number Placeholder 1"/>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9D05D8-C57C-4D84-B1C9-6EFBB8527E71}" type="slidenum">
              <a:rPr lang="en-GB" sz="1400" smtClean="0"/>
              <a:pPr eaLnBrk="1" hangingPunct="1"/>
              <a:t>5</a:t>
            </a:fld>
            <a:endParaRPr lang="en-GB"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735013" y="304800"/>
            <a:ext cx="7772400" cy="609600"/>
          </a:xfrm>
        </p:spPr>
        <p:txBody>
          <a:bodyPr/>
          <a:lstStyle/>
          <a:p>
            <a:r>
              <a:rPr lang="en-US" sz="2800" dirty="0" err="1"/>
              <a:t>Thí</a:t>
            </a:r>
            <a:r>
              <a:rPr lang="en-US" sz="2800" dirty="0"/>
              <a:t> </a:t>
            </a:r>
            <a:r>
              <a:rPr lang="en-US" sz="2800" dirty="0" err="1"/>
              <a:t>dụ</a:t>
            </a:r>
            <a:r>
              <a:rPr lang="en-US" sz="2800" dirty="0"/>
              <a:t> </a:t>
            </a:r>
            <a:r>
              <a:rPr lang="en-US" sz="2800" dirty="0" err="1"/>
              <a:t>về</a:t>
            </a:r>
            <a:r>
              <a:rPr lang="en-US" sz="2800" dirty="0"/>
              <a:t> </a:t>
            </a:r>
            <a:r>
              <a:rPr lang="en-US" sz="2800" dirty="0" err="1"/>
              <a:t>hợp</a:t>
            </a:r>
            <a:r>
              <a:rPr lang="en-US" sz="2800" dirty="0"/>
              <a:t> </a:t>
            </a:r>
            <a:r>
              <a:rPr lang="en-US" sz="2800" dirty="0" err="1"/>
              <a:t>giải</a:t>
            </a:r>
            <a:endParaRPr lang="en-US" sz="2800" dirty="0"/>
          </a:p>
        </p:txBody>
      </p:sp>
      <p:sp>
        <p:nvSpPr>
          <p:cNvPr id="3" name="Content Placeholder 2"/>
          <p:cNvSpPr>
            <a:spLocks noGrp="1"/>
          </p:cNvSpPr>
          <p:nvPr>
            <p:ph idx="1"/>
          </p:nvPr>
        </p:nvSpPr>
        <p:spPr>
          <a:xfrm>
            <a:off x="685800" y="1524000"/>
            <a:ext cx="7772400" cy="4572000"/>
          </a:xfrm>
        </p:spPr>
        <p:txBody>
          <a:bodyPr/>
          <a:lstStyle/>
          <a:p>
            <a:pPr marL="533400" indent="-533400" eaLnBrk="1" hangingPunct="1">
              <a:spcBef>
                <a:spcPct val="0"/>
              </a:spcBef>
              <a:spcAft>
                <a:spcPct val="100000"/>
              </a:spcAft>
              <a:buClr>
                <a:schemeClr val="tx1"/>
              </a:buClr>
              <a:buFontTx/>
              <a:buNone/>
              <a:defRPr/>
            </a:pPr>
            <a:r>
              <a:rPr lang="en-GB" dirty="0"/>
              <a:t>Cho </a:t>
            </a:r>
            <a:r>
              <a:rPr lang="en-GB" dirty="0" err="1"/>
              <a:t>tập</a:t>
            </a:r>
            <a:r>
              <a:rPr lang="en-GB" dirty="0"/>
              <a:t> </a:t>
            </a:r>
            <a:r>
              <a:rPr lang="en-GB" dirty="0" err="1"/>
              <a:t>mệnh</a:t>
            </a:r>
            <a:r>
              <a:rPr lang="en-GB" dirty="0"/>
              <a:t> </a:t>
            </a:r>
            <a:r>
              <a:rPr lang="en-GB" dirty="0" err="1"/>
              <a:t>đề</a:t>
            </a:r>
            <a:r>
              <a:rPr lang="en-GB" dirty="0"/>
              <a:t> = {P, (P </a:t>
            </a:r>
            <a:r>
              <a:rPr lang="en-GB" dirty="0">
                <a:sym typeface="Symbol" pitchFamily="18" charset="2"/>
              </a:rPr>
              <a:t> </a:t>
            </a:r>
            <a:r>
              <a:rPr lang="en-GB" dirty="0"/>
              <a:t>Q) </a:t>
            </a:r>
            <a:r>
              <a:rPr lang="en-GB" dirty="0">
                <a:sym typeface="Symbol" pitchFamily="18" charset="2"/>
              </a:rPr>
              <a:t> </a:t>
            </a:r>
            <a:r>
              <a:rPr lang="en-GB" dirty="0"/>
              <a:t>R, S</a:t>
            </a:r>
            <a:r>
              <a:rPr lang="en-GB" dirty="0">
                <a:sym typeface="Symbol" pitchFamily="18" charset="2"/>
              </a:rPr>
              <a:t>  </a:t>
            </a:r>
            <a:r>
              <a:rPr lang="en-GB" dirty="0"/>
              <a:t>Q,</a:t>
            </a:r>
            <a:r>
              <a:rPr lang="en-GB" dirty="0">
                <a:sym typeface="Symbol" pitchFamily="18" charset="2"/>
              </a:rPr>
              <a:t> </a:t>
            </a:r>
            <a:r>
              <a:rPr lang="en-GB" dirty="0"/>
              <a:t>T </a:t>
            </a:r>
            <a:r>
              <a:rPr lang="en-GB" dirty="0">
                <a:sym typeface="Symbol" pitchFamily="18" charset="2"/>
              </a:rPr>
              <a:t> </a:t>
            </a:r>
            <a:r>
              <a:rPr lang="en-GB" dirty="0"/>
              <a:t>Q, T}</a:t>
            </a:r>
          </a:p>
          <a:p>
            <a:pPr marL="533400" indent="-533400" eaLnBrk="1" hangingPunct="1">
              <a:spcBef>
                <a:spcPct val="0"/>
              </a:spcBef>
              <a:spcAft>
                <a:spcPct val="50000"/>
              </a:spcAft>
              <a:buClr>
                <a:schemeClr val="tx1"/>
              </a:buClr>
              <a:buFontTx/>
              <a:buNone/>
              <a:defRPr/>
            </a:pPr>
            <a:r>
              <a:rPr lang="en-GB" dirty="0"/>
              <a:t>	</a:t>
            </a:r>
            <a:r>
              <a:rPr lang="en-GB" dirty="0" err="1"/>
              <a:t>cần</a:t>
            </a:r>
            <a:r>
              <a:rPr lang="en-GB" dirty="0"/>
              <a:t> </a:t>
            </a:r>
            <a:r>
              <a:rPr lang="en-GB" dirty="0" err="1"/>
              <a:t>chứng</a:t>
            </a:r>
            <a:r>
              <a:rPr lang="en-GB" dirty="0"/>
              <a:t> minh</a:t>
            </a:r>
            <a:r>
              <a:rPr lang="en-GB" dirty="0">
                <a:sym typeface="Symbol" pitchFamily="18" charset="2"/>
              </a:rPr>
              <a:t> R </a:t>
            </a:r>
            <a:r>
              <a:rPr lang="en-GB" dirty="0" err="1">
                <a:sym typeface="Symbol" pitchFamily="18" charset="2"/>
              </a:rPr>
              <a:t>đúng</a:t>
            </a:r>
            <a:r>
              <a:rPr lang="en-GB" dirty="0">
                <a:sym typeface="Symbol" pitchFamily="18" charset="2"/>
              </a:rPr>
              <a:t>.</a:t>
            </a:r>
          </a:p>
          <a:p>
            <a:pPr marL="533400" indent="-533400" eaLnBrk="1" hangingPunct="1">
              <a:spcBef>
                <a:spcPct val="0"/>
              </a:spcBef>
              <a:spcAft>
                <a:spcPct val="50000"/>
              </a:spcAft>
              <a:buClr>
                <a:schemeClr val="tx1"/>
              </a:buClr>
              <a:buFontTx/>
              <a:buNone/>
              <a:defRPr/>
            </a:pPr>
            <a:r>
              <a:rPr lang="en-GB" dirty="0" err="1">
                <a:sym typeface="Symbol" pitchFamily="18" charset="2"/>
              </a:rPr>
              <a:t>Quá</a:t>
            </a:r>
            <a:r>
              <a:rPr lang="en-GB" dirty="0">
                <a:sym typeface="Symbol" pitchFamily="18" charset="2"/>
              </a:rPr>
              <a:t> </a:t>
            </a:r>
            <a:r>
              <a:rPr lang="en-GB" dirty="0" err="1">
                <a:sym typeface="Symbol" pitchFamily="18" charset="2"/>
              </a:rPr>
              <a:t>trình</a:t>
            </a:r>
            <a:r>
              <a:rPr lang="en-GB" dirty="0">
                <a:sym typeface="Symbol" pitchFamily="18" charset="2"/>
              </a:rPr>
              <a:t> </a:t>
            </a:r>
            <a:r>
              <a:rPr lang="en-GB" dirty="0" err="1">
                <a:sym typeface="Symbol" pitchFamily="18" charset="2"/>
              </a:rPr>
              <a:t>suy</a:t>
            </a:r>
            <a:r>
              <a:rPr lang="en-GB" dirty="0">
                <a:sym typeface="Symbol" pitchFamily="18" charset="2"/>
              </a:rPr>
              <a:t> </a:t>
            </a:r>
            <a:r>
              <a:rPr lang="en-GB" dirty="0" err="1">
                <a:sym typeface="Symbol" pitchFamily="18" charset="2"/>
              </a:rPr>
              <a:t>diễn</a:t>
            </a:r>
            <a:r>
              <a:rPr lang="en-GB" dirty="0">
                <a:sym typeface="Symbol" pitchFamily="18" charset="2"/>
              </a:rPr>
              <a:t>:</a:t>
            </a:r>
          </a:p>
          <a:p>
            <a:pPr marL="533400" indent="-533400" eaLnBrk="1" hangingPunct="1">
              <a:spcBef>
                <a:spcPct val="0"/>
              </a:spcBef>
              <a:spcAft>
                <a:spcPct val="50000"/>
              </a:spcAft>
              <a:buClr>
                <a:schemeClr val="tx1"/>
              </a:buClr>
              <a:buFontTx/>
              <a:buNone/>
              <a:defRPr/>
            </a:pPr>
            <a:r>
              <a:rPr lang="en-GB" dirty="0">
                <a:sym typeface="Symbol" pitchFamily="18" charset="2"/>
              </a:rPr>
              <a:t>                   </a:t>
            </a:r>
            <a:r>
              <a:rPr lang="en-GB" sz="2000" dirty="0">
                <a:sym typeface="Symbol" pitchFamily="18" charset="2"/>
              </a:rPr>
              <a:t>P Q R                      R</a:t>
            </a:r>
          </a:p>
          <a:p>
            <a:pPr marL="533400" indent="-533400" eaLnBrk="1" hangingPunct="1">
              <a:spcBef>
                <a:spcPct val="0"/>
              </a:spcBef>
              <a:spcAft>
                <a:spcPct val="50000"/>
              </a:spcAft>
              <a:buClr>
                <a:schemeClr val="tx1"/>
              </a:buClr>
              <a:buFontTx/>
              <a:buNone/>
              <a:defRPr/>
            </a:pPr>
            <a:r>
              <a:rPr lang="en-GB" dirty="0">
                <a:sym typeface="Symbol" pitchFamily="18" charset="2"/>
              </a:rPr>
              <a:t>		           </a:t>
            </a:r>
            <a:r>
              <a:rPr lang="en-GB" sz="2000" dirty="0">
                <a:sym typeface="Symbol" pitchFamily="18" charset="2"/>
              </a:rPr>
              <a:t>P Q                T  Q</a:t>
            </a:r>
          </a:p>
          <a:p>
            <a:pPr marL="533400" indent="-533400" eaLnBrk="1" hangingPunct="1">
              <a:spcBef>
                <a:spcPct val="0"/>
              </a:spcBef>
              <a:spcAft>
                <a:spcPct val="50000"/>
              </a:spcAft>
              <a:buClr>
                <a:schemeClr val="tx1"/>
              </a:buClr>
              <a:buFontTx/>
              <a:buNone/>
              <a:defRPr/>
            </a:pPr>
            <a:r>
              <a:rPr lang="en-GB" sz="2000" dirty="0">
                <a:sym typeface="Symbol" pitchFamily="18" charset="2"/>
              </a:rPr>
              <a:t> 			P T                 </a:t>
            </a:r>
            <a:r>
              <a:rPr lang="en-GB" sz="2000" dirty="0" err="1">
                <a:sym typeface="Symbol" pitchFamily="18" charset="2"/>
              </a:rPr>
              <a:t>T</a:t>
            </a:r>
            <a:endParaRPr lang="en-GB" sz="2000" dirty="0">
              <a:sym typeface="Symbol" pitchFamily="18" charset="2"/>
            </a:endParaRPr>
          </a:p>
          <a:p>
            <a:pPr marL="533400" indent="-533400" eaLnBrk="1" hangingPunct="1">
              <a:spcBef>
                <a:spcPct val="0"/>
              </a:spcBef>
              <a:spcAft>
                <a:spcPct val="50000"/>
              </a:spcAft>
              <a:buClr>
                <a:schemeClr val="tx1"/>
              </a:buClr>
              <a:buFontTx/>
              <a:buNone/>
              <a:defRPr/>
            </a:pPr>
            <a:r>
              <a:rPr lang="en-GB" sz="2000" dirty="0">
                <a:sym typeface="Symbol" pitchFamily="18" charset="2"/>
              </a:rPr>
              <a:t>                               P                   </a:t>
            </a:r>
            <a:r>
              <a:rPr lang="en-GB" sz="2000" dirty="0" err="1">
                <a:sym typeface="Symbol" pitchFamily="18" charset="2"/>
              </a:rPr>
              <a:t>P</a:t>
            </a:r>
            <a:endParaRPr lang="en-GB" sz="2000" dirty="0">
              <a:sym typeface="Symbol" pitchFamily="18" charset="2"/>
            </a:endParaRPr>
          </a:p>
          <a:p>
            <a:pPr marL="533400" indent="-533400" eaLnBrk="1" hangingPunct="1">
              <a:spcBef>
                <a:spcPct val="0"/>
              </a:spcBef>
              <a:spcAft>
                <a:spcPct val="50000"/>
              </a:spcAft>
              <a:buClr>
                <a:schemeClr val="tx1"/>
              </a:buClr>
              <a:buFontTx/>
              <a:buNone/>
              <a:defRPr/>
            </a:pPr>
            <a:r>
              <a:rPr lang="en-GB" sz="2000" dirty="0">
                <a:sym typeface="Symbol" pitchFamily="18" charset="2"/>
              </a:rPr>
              <a:t>                                       </a:t>
            </a:r>
            <a:r>
              <a:rPr lang="en-GB" sz="2000" dirty="0">
                <a:sym typeface="Wingdings" pitchFamily="2" charset="2"/>
              </a:rPr>
              <a:t></a:t>
            </a:r>
            <a:r>
              <a:rPr lang="en-GB" sz="2000" dirty="0">
                <a:sym typeface="Symbol" pitchFamily="18" charset="2"/>
              </a:rPr>
              <a:t> </a:t>
            </a:r>
          </a:p>
          <a:p>
            <a:pPr>
              <a:defRPr/>
            </a:pPr>
            <a:endParaRPr lang="en-US" dirty="0"/>
          </a:p>
        </p:txBody>
      </p:sp>
      <p:sp>
        <p:nvSpPr>
          <p:cNvPr id="58372"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0A3A922-D851-4571-96F6-F02D35B1A8DC}" type="slidenum">
              <a:rPr lang="en-GB" sz="1400" smtClean="0"/>
              <a:pPr eaLnBrk="1" hangingPunct="1"/>
              <a:t>50</a:t>
            </a:fld>
            <a:endParaRPr lang="en-GB" sz="1400"/>
          </a:p>
        </p:txBody>
      </p:sp>
      <p:sp>
        <p:nvSpPr>
          <p:cNvPr id="58373" name="Line 7"/>
          <p:cNvSpPr>
            <a:spLocks noChangeShapeType="1"/>
          </p:cNvSpPr>
          <p:nvPr/>
        </p:nvSpPr>
        <p:spPr bwMode="auto">
          <a:xfrm flipV="1">
            <a:off x="3352800" y="3692525"/>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4" name="Line 6"/>
          <p:cNvSpPr>
            <a:spLocks noChangeShapeType="1"/>
          </p:cNvSpPr>
          <p:nvPr/>
        </p:nvSpPr>
        <p:spPr bwMode="auto">
          <a:xfrm>
            <a:off x="3124200" y="3844925"/>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5" name="Line 9"/>
          <p:cNvSpPr>
            <a:spLocks noChangeShapeType="1"/>
          </p:cNvSpPr>
          <p:nvPr/>
        </p:nvSpPr>
        <p:spPr bwMode="auto">
          <a:xfrm flipV="1">
            <a:off x="3470275" y="4225925"/>
            <a:ext cx="1295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Line 8"/>
          <p:cNvSpPr>
            <a:spLocks noChangeShapeType="1"/>
          </p:cNvSpPr>
          <p:nvPr/>
        </p:nvSpPr>
        <p:spPr bwMode="auto">
          <a:xfrm>
            <a:off x="3228975" y="4302125"/>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7" name="Line 11"/>
          <p:cNvSpPr>
            <a:spLocks noChangeShapeType="1"/>
          </p:cNvSpPr>
          <p:nvPr/>
        </p:nvSpPr>
        <p:spPr bwMode="auto">
          <a:xfrm flipV="1">
            <a:off x="3308350" y="4621213"/>
            <a:ext cx="1371600" cy="334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8" name="Line 10"/>
          <p:cNvSpPr>
            <a:spLocks noChangeShapeType="1"/>
          </p:cNvSpPr>
          <p:nvPr/>
        </p:nvSpPr>
        <p:spPr bwMode="auto">
          <a:xfrm>
            <a:off x="3079750" y="4845050"/>
            <a:ext cx="22860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9" name="Line 13"/>
          <p:cNvSpPr>
            <a:spLocks noChangeShapeType="1"/>
          </p:cNvSpPr>
          <p:nvPr/>
        </p:nvSpPr>
        <p:spPr bwMode="auto">
          <a:xfrm flipV="1">
            <a:off x="3554413" y="5175250"/>
            <a:ext cx="1066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Line 8"/>
          <p:cNvSpPr>
            <a:spLocks noChangeShapeType="1"/>
          </p:cNvSpPr>
          <p:nvPr/>
        </p:nvSpPr>
        <p:spPr bwMode="auto">
          <a:xfrm>
            <a:off x="3308350" y="5248275"/>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p:cNvSpPr txBox="1"/>
          <p:nvPr/>
        </p:nvSpPr>
        <p:spPr>
          <a:xfrm>
            <a:off x="6781800" y="2105025"/>
            <a:ext cx="2209800" cy="2554545"/>
          </a:xfrm>
          <a:prstGeom prst="rect">
            <a:avLst/>
          </a:prstGeom>
          <a:noFill/>
          <a:ln>
            <a:solidFill>
              <a:schemeClr val="tx1"/>
            </a:solidFill>
          </a:ln>
        </p:spPr>
        <p:txBody>
          <a:bodyPr>
            <a:spAutoFit/>
          </a:bodyPr>
          <a:lstStyle/>
          <a:p>
            <a:pPr>
              <a:defRPr/>
            </a:pPr>
            <a:r>
              <a:rPr lang="en-US" sz="2000" dirty="0" err="1">
                <a:latin typeface="+mn-lt"/>
              </a:rPr>
              <a:t>Tập</a:t>
            </a:r>
            <a:r>
              <a:rPr lang="en-US" sz="2000" dirty="0">
                <a:latin typeface="+mn-lt"/>
              </a:rPr>
              <a:t> </a:t>
            </a:r>
            <a:r>
              <a:rPr lang="en-US" sz="2000" dirty="0" err="1">
                <a:latin typeface="+mn-lt"/>
              </a:rPr>
              <a:t>mệnh</a:t>
            </a:r>
            <a:r>
              <a:rPr lang="en-US" sz="2000" dirty="0">
                <a:latin typeface="+mn-lt"/>
              </a:rPr>
              <a:t> </a:t>
            </a:r>
            <a:r>
              <a:rPr lang="en-US" sz="2000" dirty="0" err="1">
                <a:latin typeface="+mn-lt"/>
              </a:rPr>
              <a:t>đề</a:t>
            </a:r>
            <a:r>
              <a:rPr lang="en-US" sz="2000" dirty="0">
                <a:latin typeface="+mn-lt"/>
              </a:rPr>
              <a:t> </a:t>
            </a:r>
            <a:r>
              <a:rPr lang="en-US" sz="2000" dirty="0" err="1">
                <a:latin typeface="+mn-lt"/>
              </a:rPr>
              <a:t>sau</a:t>
            </a:r>
            <a:r>
              <a:rPr lang="en-US" sz="2000" dirty="0">
                <a:latin typeface="+mn-lt"/>
              </a:rPr>
              <a:t> </a:t>
            </a:r>
            <a:r>
              <a:rPr lang="en-US" sz="2000" dirty="0" err="1">
                <a:latin typeface="+mn-lt"/>
              </a:rPr>
              <a:t>biến</a:t>
            </a:r>
            <a:r>
              <a:rPr lang="en-US" sz="2000" dirty="0">
                <a:latin typeface="+mn-lt"/>
              </a:rPr>
              <a:t> </a:t>
            </a:r>
            <a:r>
              <a:rPr lang="en-US" sz="2000" dirty="0" err="1">
                <a:latin typeface="+mn-lt"/>
              </a:rPr>
              <a:t>đổi</a:t>
            </a:r>
            <a:r>
              <a:rPr lang="en-US" sz="2000" dirty="0">
                <a:latin typeface="+mn-lt"/>
              </a:rPr>
              <a:t>:</a:t>
            </a:r>
          </a:p>
          <a:p>
            <a:pPr>
              <a:defRPr/>
            </a:pPr>
            <a:r>
              <a:rPr lang="en-US" sz="2000" dirty="0">
                <a:latin typeface="+mn-lt"/>
              </a:rPr>
              <a:t>P</a:t>
            </a:r>
          </a:p>
          <a:p>
            <a:pPr>
              <a:defRPr/>
            </a:pPr>
            <a:r>
              <a:rPr lang="en-GB" sz="2000" dirty="0">
                <a:latin typeface="+mn-lt"/>
                <a:sym typeface="Symbol" pitchFamily="18" charset="2"/>
              </a:rPr>
              <a:t></a:t>
            </a:r>
            <a:r>
              <a:rPr lang="en-US" sz="2000" dirty="0">
                <a:latin typeface="+mn-lt"/>
              </a:rPr>
              <a:t>(P</a:t>
            </a:r>
            <a:r>
              <a:rPr lang="en-GB" sz="2000" dirty="0">
                <a:latin typeface="+mn-lt"/>
                <a:sym typeface="Symbol" pitchFamily="18" charset="2"/>
              </a:rPr>
              <a:t> Q) R </a:t>
            </a:r>
          </a:p>
          <a:p>
            <a:pPr>
              <a:defRPr/>
            </a:pPr>
            <a:r>
              <a:rPr lang="en-GB" sz="2000" dirty="0">
                <a:latin typeface="+mn-lt"/>
                <a:sym typeface="Symbol" pitchFamily="18" charset="2"/>
              </a:rPr>
              <a:t>S  Q</a:t>
            </a:r>
          </a:p>
          <a:p>
            <a:pPr>
              <a:defRPr/>
            </a:pPr>
            <a:r>
              <a:rPr lang="en-GB" sz="2000" dirty="0">
                <a:latin typeface="+mn-lt"/>
                <a:sym typeface="Symbol" pitchFamily="18" charset="2"/>
              </a:rPr>
              <a:t>T  Q</a:t>
            </a:r>
          </a:p>
          <a:p>
            <a:pPr>
              <a:defRPr/>
            </a:pPr>
            <a:r>
              <a:rPr lang="en-GB" sz="2000" dirty="0">
                <a:latin typeface="+mn-lt"/>
                <a:sym typeface="Symbol" pitchFamily="18" charset="2"/>
              </a:rPr>
              <a:t>T</a:t>
            </a:r>
          </a:p>
          <a:p>
            <a:pPr>
              <a:defRPr/>
            </a:pPr>
            <a:r>
              <a:rPr lang="en-GB" sz="2000" dirty="0">
                <a:latin typeface="+mn-lt"/>
                <a:sym typeface="Symbol" pitchFamily="18" charset="2"/>
              </a:rPr>
              <a:t>R     (</a:t>
            </a:r>
            <a:r>
              <a:rPr lang="en-GB" sz="2000" dirty="0" err="1">
                <a:latin typeface="+mn-lt"/>
                <a:sym typeface="Symbol" pitchFamily="18" charset="2"/>
              </a:rPr>
              <a:t>thêm</a:t>
            </a:r>
            <a:r>
              <a:rPr lang="en-GB" sz="2000" dirty="0">
                <a:latin typeface="+mn-lt"/>
                <a:sym typeface="Symbol" pitchFamily="18" charset="2"/>
              </a:rPr>
              <a:t> </a:t>
            </a:r>
            <a:r>
              <a:rPr lang="en-GB" sz="2000" dirty="0" err="1">
                <a:latin typeface="+mn-lt"/>
                <a:sym typeface="Symbol" pitchFamily="18" charset="2"/>
              </a:rPr>
              <a:t>vào</a:t>
            </a:r>
            <a:r>
              <a:rPr lang="en-GB" sz="2000" dirty="0">
                <a:latin typeface="+mn-lt"/>
                <a:sym typeface="Symbol" pitchFamily="18" charset="2"/>
              </a:rPr>
              <a:t>)</a:t>
            </a:r>
          </a:p>
        </p:txBody>
      </p:sp>
      <p:sp>
        <p:nvSpPr>
          <p:cNvPr id="58382" name="TextBox 13"/>
          <p:cNvSpPr txBox="1">
            <a:spLocks noChangeArrowheads="1"/>
          </p:cNvSpPr>
          <p:nvPr/>
        </p:nvSpPr>
        <p:spPr bwMode="auto">
          <a:xfrm>
            <a:off x="838200" y="5867400"/>
            <a:ext cx="670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dirty="0" err="1">
                <a:latin typeface="+mn-lt"/>
              </a:rPr>
              <a:t>Hình</a:t>
            </a:r>
            <a:r>
              <a:rPr lang="en-US" sz="2200" dirty="0">
                <a:latin typeface="+mn-lt"/>
              </a:rPr>
              <a:t> 4.6. </a:t>
            </a:r>
            <a:r>
              <a:rPr lang="en-US" sz="2200" dirty="0" err="1">
                <a:latin typeface="+mn-lt"/>
              </a:rPr>
              <a:t>Quá</a:t>
            </a:r>
            <a:r>
              <a:rPr lang="en-US" sz="2200" dirty="0">
                <a:latin typeface="+mn-lt"/>
              </a:rPr>
              <a:t> </a:t>
            </a:r>
            <a:r>
              <a:rPr lang="en-US" sz="2200" dirty="0" err="1">
                <a:latin typeface="+mn-lt"/>
              </a:rPr>
              <a:t>trình</a:t>
            </a:r>
            <a:r>
              <a:rPr lang="en-US" sz="2200" dirty="0">
                <a:latin typeface="+mn-lt"/>
              </a:rPr>
              <a:t> </a:t>
            </a:r>
            <a:r>
              <a:rPr lang="en-US" sz="2200" dirty="0" err="1">
                <a:latin typeface="+mn-lt"/>
              </a:rPr>
              <a:t>hợp</a:t>
            </a:r>
            <a:r>
              <a:rPr lang="en-US" sz="2200" dirty="0">
                <a:latin typeface="+mn-lt"/>
              </a:rPr>
              <a:t> </a:t>
            </a:r>
            <a:r>
              <a:rPr lang="en-US" sz="2200" dirty="0" err="1">
                <a:latin typeface="+mn-lt"/>
              </a:rPr>
              <a:t>giải</a:t>
            </a:r>
            <a:r>
              <a:rPr lang="en-US" sz="2200" dirty="0">
                <a:latin typeface="+mn-lt"/>
              </a:rPr>
              <a:t> </a:t>
            </a:r>
            <a:r>
              <a:rPr lang="en-US" sz="2200" dirty="0" err="1">
                <a:latin typeface="+mn-lt"/>
              </a:rPr>
              <a:t>để</a:t>
            </a:r>
            <a:r>
              <a:rPr lang="en-US" sz="2200" dirty="0">
                <a:latin typeface="+mn-lt"/>
              </a:rPr>
              <a:t> </a:t>
            </a:r>
            <a:r>
              <a:rPr lang="en-US" sz="2200" dirty="0" err="1">
                <a:latin typeface="+mn-lt"/>
              </a:rPr>
              <a:t>chứng</a:t>
            </a:r>
            <a:r>
              <a:rPr lang="en-US" sz="2200" dirty="0">
                <a:latin typeface="+mn-lt"/>
              </a:rPr>
              <a:t> minh R </a:t>
            </a:r>
            <a:r>
              <a:rPr lang="en-US" sz="2200" dirty="0" err="1">
                <a:latin typeface="+mn-lt"/>
              </a:rPr>
              <a:t>đúng</a:t>
            </a:r>
            <a:r>
              <a:rPr 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85800" y="304800"/>
            <a:ext cx="7772400" cy="685800"/>
          </a:xfrm>
        </p:spPr>
        <p:txBody>
          <a:bodyPr/>
          <a:lstStyle/>
          <a:p>
            <a:r>
              <a:rPr lang="en-US" sz="3200" dirty="0"/>
              <a:t>Logic </a:t>
            </a:r>
            <a:r>
              <a:rPr lang="en-US" sz="3200" dirty="0" err="1"/>
              <a:t>vị</a:t>
            </a:r>
            <a:r>
              <a:rPr lang="en-US" sz="3200" dirty="0"/>
              <a:t> </a:t>
            </a:r>
            <a:r>
              <a:rPr lang="en-US" sz="3200" dirty="0" err="1"/>
              <a:t>từ</a:t>
            </a:r>
            <a:endParaRPr lang="en-US" sz="3200" dirty="0"/>
          </a:p>
        </p:txBody>
      </p:sp>
      <p:sp>
        <p:nvSpPr>
          <p:cNvPr id="59395" name="Content Placeholder 2"/>
          <p:cNvSpPr>
            <a:spLocks noGrp="1"/>
          </p:cNvSpPr>
          <p:nvPr>
            <p:ph idx="1"/>
          </p:nvPr>
        </p:nvSpPr>
        <p:spPr>
          <a:xfrm>
            <a:off x="381000" y="1143000"/>
            <a:ext cx="8305800" cy="4953000"/>
          </a:xfrm>
        </p:spPr>
        <p:txBody>
          <a:bodyPr/>
          <a:lstStyle/>
          <a:p>
            <a:pPr algn="just"/>
            <a:r>
              <a:rPr lang="vi-VN" dirty="0"/>
              <a:t>Ký hiệu </a:t>
            </a:r>
            <a:r>
              <a:rPr lang="vi-VN" b="1" dirty="0"/>
              <a:t>hằng</a:t>
            </a:r>
            <a:r>
              <a:rPr lang="vi-VN" dirty="0"/>
              <a:t>: </a:t>
            </a:r>
            <a:endParaRPr lang="en-US" dirty="0"/>
          </a:p>
          <a:p>
            <a:pPr lvl="1" algn="just"/>
            <a:r>
              <a:rPr lang="vi-VN" sz="2200" dirty="0"/>
              <a:t>Hằng của ngôn ngữ: true, false</a:t>
            </a:r>
            <a:endParaRPr lang="en-US" sz="2200" dirty="0"/>
          </a:p>
          <a:p>
            <a:pPr lvl="1" algn="just"/>
            <a:r>
              <a:rPr lang="vi-VN" sz="2200" dirty="0"/>
              <a:t>Hằng do người sử dụng đặt cho tên đối tượng cụ thể: An, Binh, ...,  a, b, c, … (đối tượng là các chủ ngữ hoặc tân ngữ trong mệnh đề)</a:t>
            </a:r>
            <a:endParaRPr lang="en-US" sz="2200" dirty="0"/>
          </a:p>
          <a:p>
            <a:pPr algn="just"/>
            <a:r>
              <a:rPr lang="vi-VN" dirty="0"/>
              <a:t>Ký hiệu </a:t>
            </a:r>
            <a:r>
              <a:rPr lang="vi-VN" b="1" dirty="0"/>
              <a:t>biến</a:t>
            </a:r>
            <a:r>
              <a:rPr lang="vi-VN" dirty="0"/>
              <a:t> (thường là biến đối tượng, đại diện cho chủ ngữ hoặc </a:t>
            </a:r>
            <a:r>
              <a:rPr lang="en-US" dirty="0" err="1"/>
              <a:t>túc</a:t>
            </a:r>
            <a:r>
              <a:rPr lang="en-US" dirty="0"/>
              <a:t> </a:t>
            </a:r>
            <a:r>
              <a:rPr lang="en-US" dirty="0" err="1"/>
              <a:t>từ</a:t>
            </a:r>
            <a:r>
              <a:rPr lang="en-US" dirty="0"/>
              <a:t>)</a:t>
            </a:r>
            <a:r>
              <a:rPr lang="vi-VN" dirty="0"/>
              <a:t>: x, y, z, t, u, …  </a:t>
            </a:r>
            <a:endParaRPr lang="en-US" dirty="0"/>
          </a:p>
          <a:p>
            <a:pPr algn="just"/>
            <a:r>
              <a:rPr lang="vi-VN" b="1" dirty="0"/>
              <a:t>Ký hiệu vị từ</a:t>
            </a:r>
            <a:r>
              <a:rPr lang="en-US" b="1" dirty="0"/>
              <a:t> </a:t>
            </a:r>
            <a:r>
              <a:rPr lang="en-US" dirty="0"/>
              <a:t>(predicate symbol)</a:t>
            </a:r>
            <a:r>
              <a:rPr lang="vi-VN" dirty="0"/>
              <a:t>: P, Q, … hoặc Sinhvien, Yeu, </a:t>
            </a:r>
            <a:r>
              <a:rPr lang="en-US" dirty="0"/>
              <a:t>F</a:t>
            </a:r>
            <a:r>
              <a:rPr lang="vi-VN" dirty="0"/>
              <a:t>ather, …(mỗi ký hiệu tương ứng</a:t>
            </a:r>
            <a:r>
              <a:rPr lang="en-US" dirty="0"/>
              <a:t> </a:t>
            </a:r>
            <a:r>
              <a:rPr lang="en-US" dirty="0" err="1"/>
              <a:t>với</a:t>
            </a:r>
            <a:r>
              <a:rPr lang="en-US" dirty="0"/>
              <a:t> </a:t>
            </a:r>
            <a:r>
              <a:rPr lang="en-US" dirty="0" err="1"/>
              <a:t>một</a:t>
            </a:r>
            <a:r>
              <a:rPr lang="vi-VN" dirty="0"/>
              <a:t> vị từ</a:t>
            </a:r>
            <a:r>
              <a:rPr lang="en-US" dirty="0"/>
              <a:t> (predicate)</a:t>
            </a:r>
            <a:r>
              <a:rPr lang="vi-VN" dirty="0"/>
              <a:t> trong mệnh đề). Mỗi ký hiệu vị từ là </a:t>
            </a:r>
            <a:r>
              <a:rPr lang="en-US" dirty="0" err="1"/>
              <a:t>mệnh</a:t>
            </a:r>
            <a:r>
              <a:rPr lang="en-US" dirty="0"/>
              <a:t> </a:t>
            </a:r>
            <a:r>
              <a:rPr lang="en-US" dirty="0" err="1"/>
              <a:t>đề</a:t>
            </a:r>
            <a:r>
              <a:rPr lang="vi-VN" dirty="0"/>
              <a:t> đơn trong logic </a:t>
            </a:r>
            <a:r>
              <a:rPr lang="en-US" dirty="0" err="1"/>
              <a:t>vị</a:t>
            </a:r>
            <a:r>
              <a:rPr lang="en-US" dirty="0"/>
              <a:t> </a:t>
            </a:r>
            <a:r>
              <a:rPr lang="en-US" dirty="0" err="1"/>
              <a:t>từ</a:t>
            </a:r>
            <a:r>
              <a:rPr lang="vi-VN" dirty="0"/>
              <a:t> và có ngữ nghĩa true hay false.</a:t>
            </a:r>
            <a:endParaRPr lang="en-GB" dirty="0"/>
          </a:p>
          <a:p>
            <a:endParaRPr lang="en-US" dirty="0"/>
          </a:p>
        </p:txBody>
      </p:sp>
      <p:sp>
        <p:nvSpPr>
          <p:cNvPr id="593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8DA165-02C3-461C-A1D6-DA8562E7DB02}" type="slidenum">
              <a:rPr lang="en-GB" sz="1400" smtClean="0"/>
              <a:pPr eaLnBrk="1" hangingPunct="1"/>
              <a:t>51</a:t>
            </a:fld>
            <a:endParaRPr lang="en-GB"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3200" dirty="0"/>
              <a:t>Logic </a:t>
            </a:r>
            <a:r>
              <a:rPr lang="en-US" sz="3200" dirty="0" err="1"/>
              <a:t>vị</a:t>
            </a:r>
            <a:r>
              <a:rPr lang="en-US" sz="3200" dirty="0"/>
              <a:t> </a:t>
            </a:r>
            <a:r>
              <a:rPr lang="en-US" sz="3200" dirty="0" err="1"/>
              <a:t>từ</a:t>
            </a:r>
            <a:endParaRPr lang="en-US" sz="3200" dirty="0"/>
          </a:p>
        </p:txBody>
      </p:sp>
      <p:sp>
        <p:nvSpPr>
          <p:cNvPr id="3" name="Content Placeholder 2"/>
          <p:cNvSpPr>
            <a:spLocks noGrp="1"/>
          </p:cNvSpPr>
          <p:nvPr>
            <p:ph idx="1"/>
          </p:nvPr>
        </p:nvSpPr>
        <p:spPr/>
        <p:txBody>
          <a:bodyPr/>
          <a:lstStyle/>
          <a:p>
            <a:pPr>
              <a:defRPr/>
            </a:pPr>
            <a:r>
              <a:rPr lang="vi-VN" dirty="0"/>
              <a:t>Ký hiệu </a:t>
            </a:r>
            <a:r>
              <a:rPr lang="vi-VN" b="1" dirty="0"/>
              <a:t>hàm</a:t>
            </a:r>
            <a:r>
              <a:rPr lang="vi-VN" dirty="0"/>
              <a:t>: sin, cos, log, f, …</a:t>
            </a:r>
          </a:p>
          <a:p>
            <a:pPr>
              <a:defRPr/>
            </a:pPr>
            <a:r>
              <a:rPr lang="vi-VN" dirty="0"/>
              <a:t>Ký hiệu </a:t>
            </a:r>
            <a:r>
              <a:rPr lang="vi-VN" b="1" dirty="0"/>
              <a:t>kết nối logic</a:t>
            </a:r>
            <a:r>
              <a:rPr lang="vi-VN" dirty="0"/>
              <a:t>: ¬, ∧, ∨, ⇒, ⇔ </a:t>
            </a:r>
          </a:p>
          <a:p>
            <a:pPr>
              <a:defRPr/>
            </a:pPr>
            <a:r>
              <a:rPr lang="vi-VN" dirty="0"/>
              <a:t>Ký hiệu </a:t>
            </a:r>
            <a:r>
              <a:rPr lang="vi-VN" b="1" dirty="0"/>
              <a:t>lượng t</a:t>
            </a:r>
            <a:r>
              <a:rPr lang="en-US" b="1" dirty="0"/>
              <a:t>ừ</a:t>
            </a:r>
            <a:r>
              <a:rPr lang="vi-VN" dirty="0"/>
              <a:t>: </a:t>
            </a:r>
            <a:endParaRPr lang="en-US" dirty="0"/>
          </a:p>
          <a:p>
            <a:pPr marL="0" indent="0">
              <a:buFontTx/>
              <a:buNone/>
              <a:defRPr/>
            </a:pPr>
            <a:r>
              <a:rPr lang="en-US" dirty="0"/>
              <a:t>       </a:t>
            </a:r>
            <a:r>
              <a:rPr lang="vi-VN" dirty="0"/>
              <a:t>∀, ∃</a:t>
            </a:r>
            <a:r>
              <a:rPr lang="en-US" dirty="0"/>
              <a:t>         (</a:t>
            </a:r>
            <a:r>
              <a:rPr lang="vi-VN" dirty="0"/>
              <a:t>∀</a:t>
            </a:r>
            <a:r>
              <a:rPr lang="en-US" dirty="0"/>
              <a:t>: </a:t>
            </a:r>
            <a:r>
              <a:rPr lang="en-US" dirty="0" err="1"/>
              <a:t>lượng</a:t>
            </a:r>
            <a:r>
              <a:rPr lang="en-US" dirty="0"/>
              <a:t> </a:t>
            </a:r>
            <a:r>
              <a:rPr lang="en-US" dirty="0" err="1"/>
              <a:t>từ</a:t>
            </a:r>
            <a:r>
              <a:rPr lang="en-US" dirty="0"/>
              <a:t> </a:t>
            </a:r>
            <a:r>
              <a:rPr lang="en-US" dirty="0" err="1"/>
              <a:t>phổ</a:t>
            </a:r>
            <a:r>
              <a:rPr lang="en-US" dirty="0"/>
              <a:t> </a:t>
            </a:r>
            <a:r>
              <a:rPr lang="en-US" dirty="0" err="1"/>
              <a:t>quát</a:t>
            </a:r>
            <a:r>
              <a:rPr lang="en-US" dirty="0"/>
              <a:t>, </a:t>
            </a:r>
            <a:r>
              <a:rPr lang="vi-VN" dirty="0"/>
              <a:t>∃</a:t>
            </a:r>
            <a:r>
              <a:rPr lang="en-US" dirty="0"/>
              <a:t>: </a:t>
            </a:r>
            <a:r>
              <a:rPr lang="en-US" dirty="0" err="1"/>
              <a:t>lượng</a:t>
            </a:r>
            <a:r>
              <a:rPr lang="en-US" dirty="0"/>
              <a:t> </a:t>
            </a:r>
            <a:r>
              <a:rPr lang="en-US" dirty="0" err="1"/>
              <a:t>từ</a:t>
            </a:r>
            <a:r>
              <a:rPr lang="en-US" dirty="0"/>
              <a:t> </a:t>
            </a:r>
            <a:r>
              <a:rPr lang="en-US" dirty="0" err="1"/>
              <a:t>tồn</a:t>
            </a:r>
            <a:r>
              <a:rPr lang="en-US" dirty="0"/>
              <a:t> </a:t>
            </a:r>
            <a:r>
              <a:rPr lang="en-US" dirty="0" err="1"/>
              <a:t>tại</a:t>
            </a:r>
            <a:r>
              <a:rPr lang="vi-VN" dirty="0"/>
              <a:t> </a:t>
            </a:r>
            <a:endParaRPr lang="en-US" dirty="0"/>
          </a:p>
          <a:p>
            <a:pPr>
              <a:defRPr/>
            </a:pPr>
            <a:r>
              <a:rPr lang="vi-VN" dirty="0"/>
              <a:t>Các ký hiệu “(“</a:t>
            </a:r>
            <a:r>
              <a:rPr lang="en-US" dirty="0"/>
              <a:t>, </a:t>
            </a:r>
            <a:r>
              <a:rPr lang="vi-VN" dirty="0"/>
              <a:t>”)” </a:t>
            </a:r>
            <a:r>
              <a:rPr lang="en-US" dirty="0" err="1"/>
              <a:t>và</a:t>
            </a:r>
            <a:r>
              <a:rPr lang="en-US" dirty="0"/>
              <a:t> </a:t>
            </a:r>
            <a:r>
              <a:rPr lang="vi-VN" dirty="0"/>
              <a:t>”,” </a:t>
            </a:r>
            <a:endParaRPr lang="en-GB" dirty="0"/>
          </a:p>
          <a:p>
            <a:pPr>
              <a:defRPr/>
            </a:pPr>
            <a:endParaRPr lang="en-US" dirty="0"/>
          </a:p>
        </p:txBody>
      </p:sp>
      <p:sp>
        <p:nvSpPr>
          <p:cNvPr id="604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5FE563-62E7-4909-B110-122DFC144D67}" type="slidenum">
              <a:rPr lang="en-GB" sz="1400" smtClean="0"/>
              <a:pPr eaLnBrk="1" hangingPunct="1"/>
              <a:t>52</a:t>
            </a:fld>
            <a:endParaRPr lang="en-GB"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85800" y="457200"/>
            <a:ext cx="7772400" cy="609600"/>
          </a:xfrm>
        </p:spPr>
        <p:txBody>
          <a:bodyPr/>
          <a:lstStyle/>
          <a:p>
            <a:r>
              <a:rPr lang="en-US" sz="2800" dirty="0"/>
              <a:t>Logic </a:t>
            </a:r>
            <a:r>
              <a:rPr lang="en-US" sz="2800" dirty="0" err="1"/>
              <a:t>vị</a:t>
            </a:r>
            <a:r>
              <a:rPr lang="en-US" sz="2800" dirty="0"/>
              <a:t> </a:t>
            </a:r>
            <a:r>
              <a:rPr lang="en-US" sz="2800" dirty="0" err="1"/>
              <a:t>từ</a:t>
            </a:r>
            <a:r>
              <a:rPr lang="en-US" sz="2800" dirty="0"/>
              <a:t> - </a:t>
            </a:r>
            <a:r>
              <a:rPr lang="en-US" sz="2800" dirty="0" err="1"/>
              <a:t>Thí</a:t>
            </a:r>
            <a:r>
              <a:rPr lang="en-US" sz="2800" dirty="0"/>
              <a:t> </a:t>
            </a:r>
            <a:r>
              <a:rPr lang="en-US" sz="2800" dirty="0" err="1"/>
              <a:t>dụ</a:t>
            </a:r>
            <a:endParaRPr lang="en-US" sz="2800" dirty="0"/>
          </a:p>
        </p:txBody>
      </p:sp>
      <p:sp>
        <p:nvSpPr>
          <p:cNvPr id="3" name="Content Placeholder 2"/>
          <p:cNvSpPr>
            <a:spLocks noGrp="1"/>
          </p:cNvSpPr>
          <p:nvPr>
            <p:ph idx="1"/>
          </p:nvPr>
        </p:nvSpPr>
        <p:spPr>
          <a:xfrm>
            <a:off x="609600" y="1219200"/>
            <a:ext cx="7772400" cy="4572000"/>
          </a:xfrm>
        </p:spPr>
        <p:txBody>
          <a:bodyPr/>
          <a:lstStyle/>
          <a:p>
            <a:pPr>
              <a:defRPr/>
            </a:pPr>
            <a:r>
              <a:rPr lang="vi-VN" dirty="0"/>
              <a:t>“An là sinh viên”   </a:t>
            </a:r>
            <a:endParaRPr lang="en-US" dirty="0"/>
          </a:p>
          <a:p>
            <a:pPr marL="0" indent="0">
              <a:buFontTx/>
              <a:buNone/>
              <a:defRPr/>
            </a:pPr>
            <a:r>
              <a:rPr lang="en-US" dirty="0"/>
              <a:t>	</a:t>
            </a:r>
            <a:r>
              <a:rPr lang="vi-VN" dirty="0"/>
              <a:t>Sinhvien(An) </a:t>
            </a:r>
            <a:endParaRPr lang="en-US" dirty="0"/>
          </a:p>
          <a:p>
            <a:pPr marL="0" indent="0">
              <a:buFontTx/>
              <a:buNone/>
              <a:defRPr/>
            </a:pPr>
            <a:r>
              <a:rPr lang="en-US" dirty="0"/>
              <a:t>          % </a:t>
            </a:r>
            <a:r>
              <a:rPr lang="en-US" dirty="0" err="1"/>
              <a:t>Sinhvien</a:t>
            </a:r>
            <a:r>
              <a:rPr lang="en-US" dirty="0"/>
              <a:t> </a:t>
            </a:r>
            <a:r>
              <a:rPr lang="en-US" dirty="0" err="1"/>
              <a:t>là</a:t>
            </a:r>
            <a:r>
              <a:rPr lang="en-US" dirty="0"/>
              <a:t> </a:t>
            </a:r>
            <a:r>
              <a:rPr lang="en-US" dirty="0" err="1"/>
              <a:t>vị</a:t>
            </a:r>
            <a:r>
              <a:rPr lang="en-US" dirty="0"/>
              <a:t> </a:t>
            </a:r>
            <a:r>
              <a:rPr lang="en-US" dirty="0" err="1"/>
              <a:t>từ</a:t>
            </a:r>
            <a:r>
              <a:rPr lang="en-US" dirty="0"/>
              <a:t> </a:t>
            </a:r>
            <a:r>
              <a:rPr lang="en-US" dirty="0" err="1"/>
              <a:t>một</a:t>
            </a:r>
            <a:r>
              <a:rPr lang="en-US" dirty="0"/>
              <a:t> </a:t>
            </a:r>
            <a:r>
              <a:rPr lang="en-US" dirty="0" err="1"/>
              <a:t>ngôi</a:t>
            </a:r>
            <a:r>
              <a:rPr lang="en-US" dirty="0"/>
              <a:t>.</a:t>
            </a:r>
          </a:p>
          <a:p>
            <a:pPr>
              <a:defRPr/>
            </a:pPr>
            <a:r>
              <a:rPr lang="vi-VN" dirty="0"/>
              <a:t>“Nam là cha của Hoàn” </a:t>
            </a:r>
            <a:endParaRPr lang="en-US" dirty="0"/>
          </a:p>
          <a:p>
            <a:pPr marL="0" indent="0">
              <a:buFontTx/>
              <a:buNone/>
              <a:defRPr/>
            </a:pPr>
            <a:r>
              <a:rPr lang="en-US" dirty="0"/>
              <a:t>	</a:t>
            </a:r>
            <a:r>
              <a:rPr lang="vi-VN" dirty="0"/>
              <a:t>Cha(Nam,</a:t>
            </a:r>
            <a:r>
              <a:rPr lang="en-US" dirty="0"/>
              <a:t> </a:t>
            </a:r>
            <a:r>
              <a:rPr lang="vi-VN" dirty="0"/>
              <a:t>Hoàn) </a:t>
            </a:r>
            <a:endParaRPr lang="en-US" dirty="0"/>
          </a:p>
          <a:p>
            <a:pPr marL="0" indent="0">
              <a:buFontTx/>
              <a:buNone/>
              <a:defRPr/>
            </a:pPr>
            <a:r>
              <a:rPr lang="en-US" dirty="0"/>
              <a:t>          % Cha </a:t>
            </a:r>
            <a:r>
              <a:rPr lang="en-US" dirty="0" err="1"/>
              <a:t>là</a:t>
            </a:r>
            <a:r>
              <a:rPr lang="en-US" dirty="0"/>
              <a:t> </a:t>
            </a:r>
            <a:r>
              <a:rPr lang="en-US" dirty="0" err="1"/>
              <a:t>vị</a:t>
            </a:r>
            <a:r>
              <a:rPr lang="en-US" dirty="0"/>
              <a:t> </a:t>
            </a:r>
            <a:r>
              <a:rPr lang="en-US" dirty="0" err="1"/>
              <a:t>từ</a:t>
            </a:r>
            <a:r>
              <a:rPr lang="en-US" dirty="0"/>
              <a:t> </a:t>
            </a:r>
            <a:r>
              <a:rPr lang="en-US" dirty="0" err="1"/>
              <a:t>hai</a:t>
            </a:r>
            <a:r>
              <a:rPr lang="en-US" dirty="0"/>
              <a:t> </a:t>
            </a:r>
            <a:r>
              <a:rPr lang="en-US" dirty="0" err="1"/>
              <a:t>ngôi</a:t>
            </a:r>
            <a:r>
              <a:rPr lang="en-US" dirty="0"/>
              <a:t> (2-place predicate)</a:t>
            </a:r>
            <a:endParaRPr lang="vi-VN" dirty="0"/>
          </a:p>
          <a:p>
            <a:pPr>
              <a:defRPr/>
            </a:pPr>
            <a:r>
              <a:rPr lang="vi-VN" dirty="0"/>
              <a:t>“Mọi sinh viên đều học giỏi” </a:t>
            </a:r>
            <a:endParaRPr lang="en-US" dirty="0"/>
          </a:p>
          <a:p>
            <a:pPr marL="342900" lvl="1" indent="0">
              <a:buFontTx/>
              <a:buNone/>
              <a:defRPr/>
            </a:pPr>
            <a:r>
              <a:rPr lang="en-US" dirty="0"/>
              <a:t>	</a:t>
            </a:r>
            <a:r>
              <a:rPr lang="vi-VN" sz="2400" dirty="0"/>
              <a:t>∀x Sinhvien(x) ⇒ Hocgioi(x)</a:t>
            </a:r>
          </a:p>
          <a:p>
            <a:pPr>
              <a:defRPr/>
            </a:pPr>
            <a:r>
              <a:rPr lang="vi-VN" dirty="0"/>
              <a:t>“Trong sinh viên có bạn học giỏi” </a:t>
            </a:r>
            <a:endParaRPr lang="en-US" dirty="0"/>
          </a:p>
          <a:p>
            <a:pPr marL="0" indent="0">
              <a:buFontTx/>
              <a:buNone/>
              <a:defRPr/>
            </a:pPr>
            <a:r>
              <a:rPr lang="en-US" dirty="0"/>
              <a:t>	</a:t>
            </a:r>
            <a:r>
              <a:rPr lang="vi-VN" dirty="0"/>
              <a:t>∃x Sinhvien(x) ∧ Hocgioi(x) </a:t>
            </a:r>
            <a:endParaRPr lang="en-GB" dirty="0"/>
          </a:p>
          <a:p>
            <a:pPr>
              <a:defRPr/>
            </a:pPr>
            <a:endParaRPr lang="en-US" dirty="0"/>
          </a:p>
        </p:txBody>
      </p:sp>
      <p:sp>
        <p:nvSpPr>
          <p:cNvPr id="614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0C5416C-70E1-443D-9B9A-7FD47BFE28D0}" type="slidenum">
              <a:rPr lang="en-GB" sz="1400" smtClean="0"/>
              <a:pPr eaLnBrk="1" hangingPunct="1"/>
              <a:t>53</a:t>
            </a:fld>
            <a:endParaRPr lang="en-GB"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533400" y="152400"/>
            <a:ext cx="7772400" cy="381000"/>
          </a:xfrm>
        </p:spPr>
        <p:txBody>
          <a:bodyPr/>
          <a:lstStyle/>
          <a:p>
            <a:r>
              <a:rPr lang="en-US" sz="2800" dirty="0"/>
              <a:t>Logic </a:t>
            </a:r>
            <a:r>
              <a:rPr lang="en-US" sz="2800" dirty="0" err="1"/>
              <a:t>vị</a:t>
            </a:r>
            <a:r>
              <a:rPr lang="en-US" sz="2800" dirty="0"/>
              <a:t> </a:t>
            </a:r>
            <a:r>
              <a:rPr lang="en-US" sz="2800" dirty="0" err="1"/>
              <a:t>từ</a:t>
            </a:r>
            <a:r>
              <a:rPr lang="en-US" sz="2800" dirty="0"/>
              <a:t> - </a:t>
            </a:r>
            <a:r>
              <a:rPr lang="en-US" sz="2800" dirty="0" err="1"/>
              <a:t>Thí</a:t>
            </a:r>
            <a:r>
              <a:rPr lang="en-US" sz="2800" dirty="0"/>
              <a:t> </a:t>
            </a:r>
            <a:r>
              <a:rPr lang="en-US" sz="2800" dirty="0" err="1"/>
              <a:t>dụ</a:t>
            </a:r>
            <a:endParaRPr lang="en-US" sz="2800" dirty="0"/>
          </a:p>
        </p:txBody>
      </p:sp>
      <p:sp>
        <p:nvSpPr>
          <p:cNvPr id="3" name="Content Placeholder 2"/>
          <p:cNvSpPr>
            <a:spLocks noGrp="1"/>
          </p:cNvSpPr>
          <p:nvPr>
            <p:ph idx="1"/>
          </p:nvPr>
        </p:nvSpPr>
        <p:spPr>
          <a:xfrm>
            <a:off x="304800" y="609600"/>
            <a:ext cx="8534400" cy="5562600"/>
          </a:xfrm>
        </p:spPr>
        <p:txBody>
          <a:bodyPr/>
          <a:lstStyle/>
          <a:p>
            <a:pPr marL="533400" indent="-533400" eaLnBrk="1" hangingPunct="1">
              <a:spcBef>
                <a:spcPct val="0"/>
              </a:spcBef>
              <a:spcAft>
                <a:spcPts val="600"/>
              </a:spcAft>
              <a:buClr>
                <a:schemeClr val="tx1"/>
              </a:buClr>
              <a:buFontTx/>
              <a:buAutoNum type="arabicPeriod"/>
              <a:defRPr/>
            </a:pPr>
            <a:r>
              <a:rPr lang="en-GB" sz="2200" dirty="0"/>
              <a:t>Marcus was a man.</a:t>
            </a:r>
          </a:p>
          <a:p>
            <a:pPr marL="533400" indent="-533400" eaLnBrk="1" hangingPunct="1">
              <a:spcBef>
                <a:spcPct val="0"/>
              </a:spcBef>
              <a:spcAft>
                <a:spcPts val="600"/>
              </a:spcAft>
              <a:buClr>
                <a:schemeClr val="tx1"/>
              </a:buClr>
              <a:buFontTx/>
              <a:buNone/>
              <a:defRPr/>
            </a:pPr>
            <a:r>
              <a:rPr lang="en-GB" sz="2200" dirty="0">
                <a:sym typeface="Symbol" pitchFamily="18" charset="2"/>
              </a:rPr>
              <a:t>	</a:t>
            </a:r>
            <a:r>
              <a:rPr lang="en-GB" sz="2200" dirty="0">
                <a:solidFill>
                  <a:srgbClr val="0000FF"/>
                </a:solidFill>
                <a:sym typeface="Symbol" pitchFamily="18" charset="2"/>
              </a:rPr>
              <a:t>man(Marcus)</a:t>
            </a:r>
          </a:p>
          <a:p>
            <a:pPr marL="533400" indent="-533400" eaLnBrk="1" hangingPunct="1">
              <a:spcBef>
                <a:spcPct val="0"/>
              </a:spcBef>
              <a:spcAft>
                <a:spcPts val="600"/>
              </a:spcAft>
              <a:buClr>
                <a:schemeClr val="tx1"/>
              </a:buClr>
              <a:buFontTx/>
              <a:buNone/>
              <a:defRPr/>
            </a:pPr>
            <a:r>
              <a:rPr lang="en-GB" sz="2200" dirty="0"/>
              <a:t>2. Marcus was a Pompeian.</a:t>
            </a:r>
          </a:p>
          <a:p>
            <a:pPr marL="533400" indent="-533400" eaLnBrk="1" hangingPunct="1">
              <a:spcBef>
                <a:spcPct val="0"/>
              </a:spcBef>
              <a:spcAft>
                <a:spcPts val="600"/>
              </a:spcAft>
              <a:buClr>
                <a:schemeClr val="tx1"/>
              </a:buClr>
              <a:buFontTx/>
              <a:buNone/>
              <a:defRPr/>
            </a:pPr>
            <a:r>
              <a:rPr lang="en-GB" sz="2200" dirty="0"/>
              <a:t>	</a:t>
            </a:r>
            <a:r>
              <a:rPr lang="en-GB" sz="2200" dirty="0">
                <a:solidFill>
                  <a:srgbClr val="0000FF"/>
                </a:solidFill>
              </a:rPr>
              <a:t>Pompeian(Marcus)</a:t>
            </a:r>
          </a:p>
          <a:p>
            <a:pPr marL="533400" indent="-533400" eaLnBrk="1" hangingPunct="1">
              <a:spcBef>
                <a:spcPct val="0"/>
              </a:spcBef>
              <a:spcAft>
                <a:spcPts val="600"/>
              </a:spcAft>
              <a:buClr>
                <a:schemeClr val="tx1"/>
              </a:buClr>
              <a:buFontTx/>
              <a:buNone/>
              <a:defRPr/>
            </a:pPr>
            <a:r>
              <a:rPr lang="en-GB" sz="2200" dirty="0"/>
              <a:t>3. All </a:t>
            </a:r>
            <a:r>
              <a:rPr lang="en-GB" sz="2200" dirty="0" err="1"/>
              <a:t>Pompeians</a:t>
            </a:r>
            <a:r>
              <a:rPr lang="en-GB" sz="2200" dirty="0"/>
              <a:t> were Romans.</a:t>
            </a:r>
          </a:p>
          <a:p>
            <a:pPr marL="533400" indent="-533400" eaLnBrk="1" hangingPunct="1">
              <a:spcBef>
                <a:spcPct val="0"/>
              </a:spcBef>
              <a:spcAft>
                <a:spcPts val="600"/>
              </a:spcAft>
              <a:buClr>
                <a:schemeClr val="tx1"/>
              </a:buClr>
              <a:buFontTx/>
              <a:buNone/>
              <a:defRPr/>
            </a:pPr>
            <a:r>
              <a:rPr lang="en-GB" sz="2200" dirty="0"/>
              <a:t>	</a:t>
            </a:r>
            <a:r>
              <a:rPr lang="en-GB" sz="2200" dirty="0">
                <a:solidFill>
                  <a:srgbClr val="0000FF"/>
                </a:solidFill>
                <a:sym typeface="Symbol" pitchFamily="18" charset="2"/>
              </a:rPr>
              <a:t>x: </a:t>
            </a:r>
            <a:r>
              <a:rPr lang="en-GB" sz="2200" dirty="0">
                <a:solidFill>
                  <a:srgbClr val="0000FF"/>
                </a:solidFill>
              </a:rPr>
              <a:t>Pompeian(x) </a:t>
            </a:r>
            <a:r>
              <a:rPr lang="en-GB" sz="2200" dirty="0">
                <a:solidFill>
                  <a:srgbClr val="0000FF"/>
                </a:solidFill>
                <a:sym typeface="Symbol" pitchFamily="18" charset="2"/>
              </a:rPr>
              <a:t> </a:t>
            </a:r>
            <a:r>
              <a:rPr lang="en-GB" sz="2200" dirty="0">
                <a:solidFill>
                  <a:srgbClr val="0000FF"/>
                </a:solidFill>
              </a:rPr>
              <a:t>Roman(x)</a:t>
            </a:r>
          </a:p>
          <a:p>
            <a:pPr marL="533400" indent="-533400" eaLnBrk="1" hangingPunct="1">
              <a:spcBef>
                <a:spcPct val="0"/>
              </a:spcBef>
              <a:spcAft>
                <a:spcPts val="600"/>
              </a:spcAft>
              <a:buClr>
                <a:schemeClr val="tx1"/>
              </a:buClr>
              <a:buFontTx/>
              <a:buNone/>
              <a:defRPr/>
            </a:pPr>
            <a:r>
              <a:rPr lang="en-GB" sz="2200" dirty="0"/>
              <a:t>4. Caesar was a ruler.</a:t>
            </a:r>
          </a:p>
          <a:p>
            <a:pPr marL="533400" indent="-533400" eaLnBrk="1" hangingPunct="1">
              <a:spcBef>
                <a:spcPct val="0"/>
              </a:spcBef>
              <a:spcAft>
                <a:spcPts val="600"/>
              </a:spcAft>
              <a:buClr>
                <a:schemeClr val="tx1"/>
              </a:buClr>
              <a:buFontTx/>
              <a:buNone/>
              <a:defRPr/>
            </a:pPr>
            <a:r>
              <a:rPr lang="en-GB" sz="2200" dirty="0"/>
              <a:t>	</a:t>
            </a:r>
            <a:r>
              <a:rPr lang="en-GB" sz="2200" dirty="0">
                <a:solidFill>
                  <a:srgbClr val="0000FF"/>
                </a:solidFill>
              </a:rPr>
              <a:t>ruler(Caesar)</a:t>
            </a:r>
          </a:p>
          <a:p>
            <a:pPr marL="533400" indent="-533400" eaLnBrk="1" hangingPunct="1">
              <a:spcBef>
                <a:spcPct val="0"/>
              </a:spcBef>
              <a:spcAft>
                <a:spcPts val="300"/>
              </a:spcAft>
              <a:buClr>
                <a:schemeClr val="tx1"/>
              </a:buClr>
              <a:buFontTx/>
              <a:buAutoNum type="arabicPeriod" startAt="5"/>
              <a:defRPr/>
            </a:pPr>
            <a:r>
              <a:rPr lang="en-GB" sz="2200" dirty="0"/>
              <a:t>All Romans were either loyal to Caesar or hated him.</a:t>
            </a:r>
            <a:r>
              <a:rPr lang="en-GB" sz="2200" dirty="0">
                <a:solidFill>
                  <a:srgbClr val="CC3300"/>
                </a:solidFill>
              </a:rPr>
              <a:t>	</a:t>
            </a:r>
          </a:p>
          <a:p>
            <a:pPr marL="533400" indent="-533400" eaLnBrk="1" hangingPunct="1">
              <a:spcBef>
                <a:spcPct val="0"/>
              </a:spcBef>
              <a:spcAft>
                <a:spcPts val="300"/>
              </a:spcAft>
              <a:buClr>
                <a:schemeClr val="tx1"/>
              </a:buClr>
              <a:buNone/>
              <a:defRPr/>
            </a:pPr>
            <a:r>
              <a:rPr lang="en-GB" sz="2200" dirty="0">
                <a:solidFill>
                  <a:srgbClr val="FF9900"/>
                </a:solidFill>
              </a:rPr>
              <a:t>	</a:t>
            </a:r>
            <a:r>
              <a:rPr lang="en-GB" sz="2200" dirty="0">
                <a:solidFill>
                  <a:srgbClr val="CC3300"/>
                </a:solidFill>
              </a:rPr>
              <a:t>inclusive-or</a:t>
            </a:r>
            <a:endParaRPr lang="en-GB" sz="2200" dirty="0">
              <a:solidFill>
                <a:srgbClr val="0000FF"/>
              </a:solidFill>
            </a:endParaRPr>
          </a:p>
          <a:p>
            <a:pPr marL="533400" indent="-533400" eaLnBrk="1" hangingPunct="1">
              <a:spcBef>
                <a:spcPct val="0"/>
              </a:spcBef>
              <a:spcAft>
                <a:spcPts val="300"/>
              </a:spcAft>
              <a:buClr>
                <a:schemeClr val="tx1"/>
              </a:buClr>
              <a:buFontTx/>
              <a:buNone/>
              <a:defRPr/>
            </a:pPr>
            <a:r>
              <a:rPr lang="en-GB" sz="2200" dirty="0">
                <a:solidFill>
                  <a:srgbClr val="0000FF"/>
                </a:solidFill>
                <a:sym typeface="Symbol" pitchFamily="18" charset="2"/>
              </a:rPr>
              <a:t>      x: </a:t>
            </a:r>
            <a:r>
              <a:rPr lang="en-GB" sz="2200" dirty="0">
                <a:solidFill>
                  <a:srgbClr val="0000FF"/>
                </a:solidFill>
              </a:rPr>
              <a:t>Roman(x) </a:t>
            </a:r>
            <a:r>
              <a:rPr lang="en-GB" sz="2200" dirty="0">
                <a:solidFill>
                  <a:srgbClr val="0000FF"/>
                </a:solidFill>
                <a:sym typeface="Symbol" pitchFamily="18" charset="2"/>
              </a:rPr>
              <a:t> </a:t>
            </a:r>
            <a:r>
              <a:rPr lang="en-GB" sz="2200" dirty="0" err="1">
                <a:solidFill>
                  <a:srgbClr val="0000FF"/>
                </a:solidFill>
              </a:rPr>
              <a:t>loyalto</a:t>
            </a:r>
            <a:r>
              <a:rPr lang="en-GB" sz="2200" dirty="0">
                <a:solidFill>
                  <a:srgbClr val="0000FF"/>
                </a:solidFill>
              </a:rPr>
              <a:t>(x, Caesar) </a:t>
            </a:r>
            <a:r>
              <a:rPr lang="en-GB" sz="2200" dirty="0">
                <a:solidFill>
                  <a:srgbClr val="0000FF"/>
                </a:solidFill>
                <a:sym typeface="Symbol" pitchFamily="18" charset="2"/>
              </a:rPr>
              <a:t> </a:t>
            </a:r>
            <a:r>
              <a:rPr lang="en-GB" sz="2200" dirty="0">
                <a:solidFill>
                  <a:srgbClr val="0000FF"/>
                </a:solidFill>
              </a:rPr>
              <a:t>hate(x, Caesar)</a:t>
            </a:r>
            <a:r>
              <a:rPr lang="en-GB" sz="2200" dirty="0">
                <a:solidFill>
                  <a:srgbClr val="CC3300"/>
                </a:solidFill>
              </a:rPr>
              <a:t> </a:t>
            </a:r>
            <a:r>
              <a:rPr lang="en-GB" sz="2200" dirty="0">
                <a:solidFill>
                  <a:srgbClr val="FF9900"/>
                </a:solidFill>
              </a:rPr>
              <a:t>	</a:t>
            </a:r>
            <a:r>
              <a:rPr lang="en-GB" sz="2200" dirty="0">
                <a:solidFill>
                  <a:srgbClr val="CC3300"/>
                </a:solidFill>
              </a:rPr>
              <a:t>exclusive-or	</a:t>
            </a:r>
          </a:p>
          <a:p>
            <a:pPr marL="533400" indent="-533400" eaLnBrk="1" hangingPunct="1">
              <a:spcBef>
                <a:spcPct val="0"/>
              </a:spcBef>
              <a:spcAft>
                <a:spcPts val="300"/>
              </a:spcAft>
              <a:buClr>
                <a:schemeClr val="tx1"/>
              </a:buClr>
              <a:buFontTx/>
              <a:buNone/>
              <a:defRPr/>
            </a:pPr>
            <a:r>
              <a:rPr lang="en-GB" sz="2200" dirty="0">
                <a:solidFill>
                  <a:srgbClr val="FF9900"/>
                </a:solidFill>
              </a:rPr>
              <a:t>	</a:t>
            </a:r>
            <a:r>
              <a:rPr lang="en-GB" sz="2200" dirty="0">
                <a:solidFill>
                  <a:srgbClr val="0000FF"/>
                </a:solidFill>
                <a:sym typeface="Symbol" pitchFamily="18" charset="2"/>
              </a:rPr>
              <a:t>x: </a:t>
            </a:r>
            <a:r>
              <a:rPr lang="en-GB" sz="2200" dirty="0">
                <a:solidFill>
                  <a:srgbClr val="0000FF"/>
                </a:solidFill>
              </a:rPr>
              <a:t>Roman(x) </a:t>
            </a:r>
            <a:r>
              <a:rPr lang="en-GB" sz="2200" dirty="0">
                <a:solidFill>
                  <a:srgbClr val="0000FF"/>
                </a:solidFill>
                <a:sym typeface="Symbol" pitchFamily="18" charset="2"/>
              </a:rPr>
              <a:t> (</a:t>
            </a:r>
            <a:r>
              <a:rPr lang="en-GB" sz="2200" dirty="0" err="1">
                <a:solidFill>
                  <a:srgbClr val="0000FF"/>
                </a:solidFill>
              </a:rPr>
              <a:t>loyalto</a:t>
            </a:r>
            <a:r>
              <a:rPr lang="en-GB" sz="2200" dirty="0">
                <a:solidFill>
                  <a:srgbClr val="0000FF"/>
                </a:solidFill>
              </a:rPr>
              <a:t>(x, Caesar) </a:t>
            </a:r>
            <a:r>
              <a:rPr lang="en-GB" sz="2200" dirty="0">
                <a:solidFill>
                  <a:srgbClr val="0000FF"/>
                </a:solidFill>
                <a:sym typeface="Symbol" pitchFamily="18" charset="2"/>
              </a:rPr>
              <a:t> </a:t>
            </a:r>
            <a:r>
              <a:rPr lang="en-GB" sz="2200" dirty="0">
                <a:solidFill>
                  <a:srgbClr val="0000FF"/>
                </a:solidFill>
              </a:rPr>
              <a:t>hate(x, Caesar)) </a:t>
            </a:r>
            <a:r>
              <a:rPr lang="en-GB" sz="2200" dirty="0">
                <a:solidFill>
                  <a:srgbClr val="0000FF"/>
                </a:solidFill>
                <a:sym typeface="Symbol" pitchFamily="18" charset="2"/>
              </a:rPr>
              <a:t> (</a:t>
            </a:r>
            <a:r>
              <a:rPr lang="en-GB" sz="2200" dirty="0" err="1">
                <a:solidFill>
                  <a:srgbClr val="0000FF"/>
                </a:solidFill>
              </a:rPr>
              <a:t>loyalto</a:t>
            </a:r>
            <a:r>
              <a:rPr lang="en-GB" sz="2200" dirty="0">
                <a:solidFill>
                  <a:srgbClr val="0000FF"/>
                </a:solidFill>
              </a:rPr>
              <a:t>(x, Caesar) </a:t>
            </a:r>
            <a:r>
              <a:rPr lang="en-GB" sz="2200" dirty="0">
                <a:solidFill>
                  <a:srgbClr val="0000FF"/>
                </a:solidFill>
                <a:sym typeface="Symbol" pitchFamily="18" charset="2"/>
              </a:rPr>
              <a:t></a:t>
            </a:r>
            <a:r>
              <a:rPr lang="en-GB" sz="2200" dirty="0">
                <a:solidFill>
                  <a:srgbClr val="0000FF"/>
                </a:solidFill>
              </a:rPr>
              <a:t> hate(x, Caesar))</a:t>
            </a:r>
          </a:p>
          <a:p>
            <a:pPr marL="533400" indent="-533400" eaLnBrk="1" hangingPunct="1">
              <a:spcBef>
                <a:spcPct val="0"/>
              </a:spcBef>
              <a:spcAft>
                <a:spcPts val="600"/>
              </a:spcAft>
              <a:buClr>
                <a:schemeClr val="tx1"/>
              </a:buClr>
              <a:buFontTx/>
              <a:buNone/>
              <a:defRPr/>
            </a:pPr>
            <a:endParaRPr lang="en-GB" dirty="0">
              <a:solidFill>
                <a:srgbClr val="0000FF"/>
              </a:solidFill>
            </a:endParaRPr>
          </a:p>
          <a:p>
            <a:pPr marL="533400" indent="-533400" eaLnBrk="1" hangingPunct="1">
              <a:spcBef>
                <a:spcPct val="0"/>
              </a:spcBef>
              <a:spcAft>
                <a:spcPct val="50000"/>
              </a:spcAft>
              <a:buClr>
                <a:schemeClr val="tx1"/>
              </a:buClr>
              <a:buFontTx/>
              <a:buNone/>
              <a:defRPr/>
            </a:pPr>
            <a:endParaRPr lang="en-GB" dirty="0">
              <a:solidFill>
                <a:srgbClr val="0000FF"/>
              </a:solidFill>
            </a:endParaRPr>
          </a:p>
          <a:p>
            <a:pPr marL="533400" indent="-533400" eaLnBrk="1" hangingPunct="1">
              <a:spcBef>
                <a:spcPct val="0"/>
              </a:spcBef>
              <a:spcAft>
                <a:spcPct val="50000"/>
              </a:spcAft>
              <a:buClr>
                <a:schemeClr val="tx1"/>
              </a:buClr>
              <a:buFontTx/>
              <a:buNone/>
              <a:defRPr/>
            </a:pPr>
            <a:endParaRPr lang="en-GB" dirty="0">
              <a:solidFill>
                <a:srgbClr val="0000FF"/>
              </a:solidFill>
              <a:sym typeface="Symbol" pitchFamily="18" charset="2"/>
            </a:endParaRPr>
          </a:p>
          <a:p>
            <a:pPr marL="533400" indent="-533400" eaLnBrk="1" hangingPunct="1">
              <a:spcBef>
                <a:spcPct val="0"/>
              </a:spcBef>
              <a:spcAft>
                <a:spcPct val="50000"/>
              </a:spcAft>
              <a:buClr>
                <a:schemeClr val="tx1"/>
              </a:buClr>
              <a:buFontTx/>
              <a:buNone/>
              <a:defRPr/>
            </a:pPr>
            <a:endParaRPr lang="en-GB" dirty="0">
              <a:solidFill>
                <a:srgbClr val="0000FF"/>
              </a:solidFill>
              <a:sym typeface="Symbol" pitchFamily="18" charset="2"/>
            </a:endParaRPr>
          </a:p>
          <a:p>
            <a:pPr>
              <a:defRPr/>
            </a:pPr>
            <a:endParaRPr lang="en-US" dirty="0"/>
          </a:p>
        </p:txBody>
      </p:sp>
      <p:sp>
        <p:nvSpPr>
          <p:cNvPr id="6246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84EA260-B691-4974-8832-E1463E81ACBC}" type="slidenum">
              <a:rPr lang="en-GB" sz="1400" smtClean="0"/>
              <a:pPr eaLnBrk="1" hangingPunct="1"/>
              <a:t>54</a:t>
            </a:fld>
            <a:endParaRPr lang="en-GB"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85800" y="457200"/>
            <a:ext cx="7772400" cy="533400"/>
          </a:xfrm>
        </p:spPr>
        <p:txBody>
          <a:bodyPr/>
          <a:lstStyle/>
          <a:p>
            <a:r>
              <a:rPr lang="en-US" sz="2800" dirty="0"/>
              <a:t>Logic </a:t>
            </a:r>
            <a:r>
              <a:rPr lang="en-US" sz="2800" dirty="0" err="1"/>
              <a:t>vị</a:t>
            </a:r>
            <a:r>
              <a:rPr lang="en-US" sz="2800" dirty="0"/>
              <a:t> </a:t>
            </a:r>
            <a:r>
              <a:rPr lang="en-US" sz="2800" dirty="0" err="1"/>
              <a:t>từ</a:t>
            </a:r>
            <a:r>
              <a:rPr lang="en-US" sz="2800" dirty="0"/>
              <a:t> - </a:t>
            </a:r>
            <a:r>
              <a:rPr lang="en-US" sz="2800" dirty="0" err="1"/>
              <a:t>Thí</a:t>
            </a:r>
            <a:r>
              <a:rPr lang="en-US" sz="2800" dirty="0"/>
              <a:t> </a:t>
            </a:r>
            <a:r>
              <a:rPr lang="en-US" sz="2800" dirty="0" err="1"/>
              <a:t>dụ</a:t>
            </a:r>
            <a:endParaRPr lang="en-US" sz="2800" dirty="0"/>
          </a:p>
        </p:txBody>
      </p:sp>
      <p:sp>
        <p:nvSpPr>
          <p:cNvPr id="3" name="Content Placeholder 2"/>
          <p:cNvSpPr>
            <a:spLocks noGrp="1"/>
          </p:cNvSpPr>
          <p:nvPr>
            <p:ph idx="1"/>
          </p:nvPr>
        </p:nvSpPr>
        <p:spPr>
          <a:xfrm>
            <a:off x="685800" y="1219200"/>
            <a:ext cx="7772400" cy="4419600"/>
          </a:xfrm>
        </p:spPr>
        <p:txBody>
          <a:bodyPr/>
          <a:lstStyle/>
          <a:p>
            <a:pPr marL="533400" indent="-533400" eaLnBrk="1" hangingPunct="1">
              <a:spcBef>
                <a:spcPct val="0"/>
              </a:spcBef>
              <a:spcAft>
                <a:spcPct val="50000"/>
              </a:spcAft>
              <a:buClr>
                <a:schemeClr val="tx1"/>
              </a:buClr>
              <a:buFontTx/>
              <a:buNone/>
              <a:defRPr/>
            </a:pPr>
            <a:r>
              <a:rPr lang="en-GB" dirty="0"/>
              <a:t>6.   Every one is loyal to someone.</a:t>
            </a:r>
          </a:p>
          <a:p>
            <a:pPr marL="533400" indent="-533400" eaLnBrk="1" hangingPunct="1">
              <a:spcBef>
                <a:spcPct val="0"/>
              </a:spcBef>
              <a:spcAft>
                <a:spcPct val="50000"/>
              </a:spcAft>
              <a:buClr>
                <a:schemeClr val="tx1"/>
              </a:buClr>
              <a:buFontTx/>
              <a:buNone/>
              <a:defRPr/>
            </a:pPr>
            <a:r>
              <a:rPr lang="en-GB" dirty="0">
                <a:solidFill>
                  <a:srgbClr val="0000FF"/>
                </a:solidFill>
                <a:sym typeface="Symbol" pitchFamily="18" charset="2"/>
              </a:rPr>
              <a:t>	x: y: </a:t>
            </a:r>
            <a:r>
              <a:rPr lang="en-GB" dirty="0" err="1">
                <a:solidFill>
                  <a:srgbClr val="0000FF"/>
                </a:solidFill>
                <a:sym typeface="Symbol" pitchFamily="18" charset="2"/>
              </a:rPr>
              <a:t>loyalto</a:t>
            </a:r>
            <a:r>
              <a:rPr lang="en-GB" dirty="0">
                <a:solidFill>
                  <a:srgbClr val="0000FF"/>
                </a:solidFill>
                <a:sym typeface="Symbol" pitchFamily="18" charset="2"/>
              </a:rPr>
              <a:t>(x, y)		</a:t>
            </a:r>
            <a:r>
              <a:rPr lang="en-GB" dirty="0">
                <a:solidFill>
                  <a:srgbClr val="CC3300"/>
                </a:solidFill>
                <a:sym typeface="Symbol" pitchFamily="18" charset="2"/>
              </a:rPr>
              <a:t>y: x: </a:t>
            </a:r>
            <a:r>
              <a:rPr lang="en-GB" dirty="0" err="1">
                <a:solidFill>
                  <a:srgbClr val="CC3300"/>
                </a:solidFill>
                <a:sym typeface="Symbol" pitchFamily="18" charset="2"/>
              </a:rPr>
              <a:t>loyalto</a:t>
            </a:r>
            <a:r>
              <a:rPr lang="en-GB" dirty="0">
                <a:solidFill>
                  <a:srgbClr val="CC3300"/>
                </a:solidFill>
                <a:sym typeface="Symbol" pitchFamily="18" charset="2"/>
              </a:rPr>
              <a:t>(x, y)</a:t>
            </a:r>
          </a:p>
          <a:p>
            <a:pPr marL="533400" indent="-533400" eaLnBrk="1" hangingPunct="1">
              <a:spcBef>
                <a:spcPct val="0"/>
              </a:spcBef>
              <a:spcAft>
                <a:spcPct val="50000"/>
              </a:spcAft>
              <a:buClr>
                <a:schemeClr val="tx1"/>
              </a:buClr>
              <a:buFontTx/>
              <a:buAutoNum type="arabicPeriod" startAt="7"/>
              <a:defRPr/>
            </a:pPr>
            <a:r>
              <a:rPr lang="en-GB" dirty="0"/>
              <a:t>People </a:t>
            </a:r>
            <a:r>
              <a:rPr lang="en-GB" dirty="0">
                <a:solidFill>
                  <a:srgbClr val="CC3300"/>
                </a:solidFill>
              </a:rPr>
              <a:t>only </a:t>
            </a:r>
            <a:r>
              <a:rPr lang="en-GB" dirty="0"/>
              <a:t>try to assassinate rulers they are not loyal to.</a:t>
            </a:r>
            <a:r>
              <a:rPr lang="en-GB" dirty="0">
                <a:sym typeface="Symbol" pitchFamily="18" charset="2"/>
              </a:rPr>
              <a:t>	</a:t>
            </a:r>
          </a:p>
          <a:p>
            <a:pPr marL="533400" indent="-533400" eaLnBrk="1" hangingPunct="1">
              <a:spcBef>
                <a:spcPct val="0"/>
              </a:spcBef>
              <a:spcAft>
                <a:spcPct val="50000"/>
              </a:spcAft>
              <a:buClr>
                <a:schemeClr val="tx1"/>
              </a:buClr>
              <a:buFontTx/>
              <a:buNone/>
              <a:defRPr/>
            </a:pPr>
            <a:r>
              <a:rPr lang="en-GB" dirty="0">
                <a:sym typeface="Symbol" pitchFamily="18" charset="2"/>
              </a:rPr>
              <a:t>	 </a:t>
            </a:r>
            <a:r>
              <a:rPr lang="en-GB" dirty="0">
                <a:solidFill>
                  <a:srgbClr val="0000FF"/>
                </a:solidFill>
                <a:sym typeface="Symbol" pitchFamily="18" charset="2"/>
              </a:rPr>
              <a:t>x: y: person(x)  ruler(y)  </a:t>
            </a:r>
            <a:r>
              <a:rPr lang="en-GB" dirty="0" err="1">
                <a:solidFill>
                  <a:srgbClr val="0000FF"/>
                </a:solidFill>
                <a:sym typeface="Symbol" pitchFamily="18" charset="2"/>
              </a:rPr>
              <a:t>tryassassinate</a:t>
            </a:r>
            <a:r>
              <a:rPr lang="en-GB" dirty="0">
                <a:solidFill>
                  <a:srgbClr val="0000FF"/>
                </a:solidFill>
                <a:sym typeface="Symbol" pitchFamily="18" charset="2"/>
              </a:rPr>
              <a:t>(x, y) </a:t>
            </a:r>
          </a:p>
          <a:p>
            <a:pPr marL="533400" indent="-533400" eaLnBrk="1" hangingPunct="1">
              <a:spcBef>
                <a:spcPct val="0"/>
              </a:spcBef>
              <a:spcAft>
                <a:spcPct val="50000"/>
              </a:spcAft>
              <a:buClr>
                <a:schemeClr val="tx1"/>
              </a:buClr>
              <a:buFontTx/>
              <a:buNone/>
              <a:defRPr/>
            </a:pPr>
            <a:r>
              <a:rPr lang="en-GB" dirty="0">
                <a:solidFill>
                  <a:srgbClr val="0000FF"/>
                </a:solidFill>
                <a:sym typeface="Symbol" pitchFamily="18" charset="2"/>
              </a:rPr>
              <a:t>		          </a:t>
            </a:r>
            <a:r>
              <a:rPr lang="en-GB" dirty="0" err="1">
                <a:solidFill>
                  <a:srgbClr val="0000FF"/>
                </a:solidFill>
                <a:sym typeface="Symbol" pitchFamily="18" charset="2"/>
              </a:rPr>
              <a:t>loyalto</a:t>
            </a:r>
            <a:r>
              <a:rPr lang="en-GB" dirty="0">
                <a:solidFill>
                  <a:srgbClr val="0000FF"/>
                </a:solidFill>
                <a:sym typeface="Symbol" pitchFamily="18" charset="2"/>
              </a:rPr>
              <a:t>(x, y)</a:t>
            </a:r>
          </a:p>
          <a:p>
            <a:pPr marL="533400" indent="-533400" eaLnBrk="1" hangingPunct="1">
              <a:spcBef>
                <a:spcPct val="0"/>
              </a:spcBef>
              <a:spcAft>
                <a:spcPct val="50000"/>
              </a:spcAft>
              <a:buClr>
                <a:schemeClr val="tx1"/>
              </a:buClr>
              <a:buFontTx/>
              <a:buAutoNum type="arabicPeriod" startAt="8"/>
              <a:defRPr/>
            </a:pPr>
            <a:r>
              <a:rPr lang="en-GB" dirty="0">
                <a:sym typeface="Symbol" pitchFamily="18" charset="2"/>
              </a:rPr>
              <a:t>Marcus tried to assassinate Caesar.</a:t>
            </a:r>
          </a:p>
          <a:p>
            <a:pPr marL="533400" indent="-533400" eaLnBrk="1" hangingPunct="1">
              <a:spcBef>
                <a:spcPct val="0"/>
              </a:spcBef>
              <a:buClr>
                <a:schemeClr val="tx1"/>
              </a:buClr>
              <a:buFontTx/>
              <a:buNone/>
              <a:defRPr/>
            </a:pPr>
            <a:r>
              <a:rPr lang="en-GB" dirty="0"/>
              <a:t>	</a:t>
            </a:r>
            <a:r>
              <a:rPr lang="en-GB" dirty="0" err="1">
                <a:solidFill>
                  <a:srgbClr val="0000FF"/>
                </a:solidFill>
              </a:rPr>
              <a:t>tryassassinate</a:t>
            </a:r>
            <a:r>
              <a:rPr lang="en-GB" dirty="0">
                <a:solidFill>
                  <a:srgbClr val="0000FF"/>
                </a:solidFill>
              </a:rPr>
              <a:t>(Marcus, Caesar)</a:t>
            </a:r>
          </a:p>
          <a:p>
            <a:pPr marL="533400" indent="-533400" eaLnBrk="1" hangingPunct="1">
              <a:spcBef>
                <a:spcPct val="0"/>
              </a:spcBef>
              <a:spcAft>
                <a:spcPct val="50000"/>
              </a:spcAft>
              <a:buClr>
                <a:schemeClr val="tx1"/>
              </a:buClr>
              <a:buFontTx/>
              <a:buNone/>
              <a:defRPr/>
            </a:pPr>
            <a:endParaRPr lang="en-GB" dirty="0">
              <a:sym typeface="Symbol" pitchFamily="18" charset="2"/>
            </a:endParaRPr>
          </a:p>
          <a:p>
            <a:pPr>
              <a:defRPr/>
            </a:pPr>
            <a:endParaRPr lang="en-US" dirty="0"/>
          </a:p>
        </p:txBody>
      </p:sp>
      <p:sp>
        <p:nvSpPr>
          <p:cNvPr id="6451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1FEC7B4-6C64-43D9-BC1C-E4BBEE7CD0B8}" type="slidenum">
              <a:rPr lang="en-GB" sz="1400" smtClean="0"/>
              <a:pPr eaLnBrk="1" hangingPunct="1"/>
              <a:t>55</a:t>
            </a:fld>
            <a:endParaRPr lang="en-GB"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C73E23-71B1-4684-8976-BB27D5F8DE98}" type="slidenum">
              <a:rPr lang="en-GB" sz="1400" smtClean="0"/>
              <a:pPr eaLnBrk="1" hangingPunct="1"/>
              <a:t>56</a:t>
            </a:fld>
            <a:endParaRPr lang="en-GB" sz="1400"/>
          </a:p>
        </p:txBody>
      </p:sp>
      <p:sp>
        <p:nvSpPr>
          <p:cNvPr id="65539" name="Rectangle 2"/>
          <p:cNvSpPr>
            <a:spLocks noGrp="1" noChangeArrowheads="1"/>
          </p:cNvSpPr>
          <p:nvPr>
            <p:ph type="title"/>
          </p:nvPr>
        </p:nvSpPr>
        <p:spPr>
          <a:xfrm>
            <a:off x="304800" y="381000"/>
            <a:ext cx="8534400" cy="457200"/>
          </a:xfrm>
        </p:spPr>
        <p:txBody>
          <a:bodyPr/>
          <a:lstStyle/>
          <a:p>
            <a:pPr eaLnBrk="1" hangingPunct="1"/>
            <a:r>
              <a:rPr lang="en-GB" sz="2800" dirty="0"/>
              <a:t>Logic </a:t>
            </a:r>
            <a:r>
              <a:rPr lang="en-GB" sz="2800" dirty="0" err="1"/>
              <a:t>vị</a:t>
            </a:r>
            <a:r>
              <a:rPr lang="en-GB" sz="2800" dirty="0"/>
              <a:t> </a:t>
            </a:r>
            <a:r>
              <a:rPr lang="en-GB" sz="2800" dirty="0" err="1"/>
              <a:t>từ</a:t>
            </a:r>
            <a:r>
              <a:rPr lang="en-GB" sz="2800" dirty="0"/>
              <a:t>- </a:t>
            </a:r>
            <a:r>
              <a:rPr lang="en-GB" sz="2800" dirty="0" err="1"/>
              <a:t>thí</a:t>
            </a:r>
            <a:r>
              <a:rPr lang="en-GB" sz="2800" dirty="0"/>
              <a:t> </a:t>
            </a:r>
            <a:r>
              <a:rPr lang="en-GB" sz="2800" dirty="0" err="1"/>
              <a:t>dụ</a:t>
            </a:r>
            <a:r>
              <a:rPr lang="en-GB" sz="2800" dirty="0"/>
              <a:t> (</a:t>
            </a:r>
            <a:r>
              <a:rPr lang="en-GB" sz="2800" dirty="0" err="1"/>
              <a:t>tt</a:t>
            </a:r>
            <a:r>
              <a:rPr lang="en-GB" sz="2800" dirty="0"/>
              <a:t>.)</a:t>
            </a:r>
          </a:p>
        </p:txBody>
      </p:sp>
      <p:sp>
        <p:nvSpPr>
          <p:cNvPr id="65540" name="Rectangle 3"/>
          <p:cNvSpPr>
            <a:spLocks noGrp="1" noChangeArrowheads="1"/>
          </p:cNvSpPr>
          <p:nvPr>
            <p:ph type="body" idx="1"/>
          </p:nvPr>
        </p:nvSpPr>
        <p:spPr>
          <a:xfrm>
            <a:off x="685800" y="1295400"/>
            <a:ext cx="7772400" cy="4343400"/>
          </a:xfrm>
          <a:noFill/>
        </p:spPr>
        <p:txBody>
          <a:bodyPr/>
          <a:lstStyle/>
          <a:p>
            <a:pPr marL="533400" indent="-533400" eaLnBrk="1" hangingPunct="1">
              <a:spcBef>
                <a:spcPct val="0"/>
              </a:spcBef>
              <a:spcAft>
                <a:spcPct val="50000"/>
              </a:spcAft>
              <a:buClr>
                <a:schemeClr val="tx1"/>
              </a:buClr>
              <a:buFontTx/>
              <a:buNone/>
            </a:pPr>
            <a:r>
              <a:rPr lang="en-GB" sz="2000" dirty="0" err="1"/>
              <a:t>Giả</a:t>
            </a:r>
            <a:r>
              <a:rPr lang="en-GB" sz="2000" dirty="0"/>
              <a:t> </a:t>
            </a:r>
            <a:r>
              <a:rPr lang="en-GB" sz="2000" dirty="0" err="1"/>
              <a:t>sử</a:t>
            </a:r>
            <a:r>
              <a:rPr lang="en-GB" sz="2000" dirty="0"/>
              <a:t> </a:t>
            </a:r>
            <a:r>
              <a:rPr lang="en-GB" sz="2000" dirty="0" err="1"/>
              <a:t>chúng</a:t>
            </a:r>
            <a:r>
              <a:rPr lang="en-GB" sz="2000" dirty="0"/>
              <a:t> ta </a:t>
            </a:r>
            <a:r>
              <a:rPr lang="en-GB" sz="2000" dirty="0" err="1"/>
              <a:t>muốn</a:t>
            </a:r>
            <a:r>
              <a:rPr lang="en-GB" sz="2000" dirty="0"/>
              <a:t> </a:t>
            </a:r>
            <a:r>
              <a:rPr lang="en-GB" sz="2000" dirty="0" err="1"/>
              <a:t>dựa</a:t>
            </a:r>
            <a:r>
              <a:rPr lang="en-GB" sz="2000" dirty="0"/>
              <a:t> </a:t>
            </a:r>
            <a:r>
              <a:rPr lang="en-GB" sz="2000" dirty="0" err="1"/>
              <a:t>vào</a:t>
            </a:r>
            <a:r>
              <a:rPr lang="en-GB" sz="2000" dirty="0"/>
              <a:t> </a:t>
            </a:r>
            <a:r>
              <a:rPr lang="en-GB" sz="2000" dirty="0" err="1"/>
              <a:t>những</a:t>
            </a:r>
            <a:r>
              <a:rPr lang="en-GB" sz="2000" dirty="0"/>
              <a:t> </a:t>
            </a:r>
            <a:r>
              <a:rPr lang="en-GB" sz="2000" dirty="0" err="1"/>
              <a:t>phát</a:t>
            </a:r>
            <a:r>
              <a:rPr lang="en-GB" sz="2000" dirty="0"/>
              <a:t> </a:t>
            </a:r>
            <a:r>
              <a:rPr lang="en-GB" sz="2000" dirty="0" err="1"/>
              <a:t>biểu</a:t>
            </a:r>
            <a:r>
              <a:rPr lang="en-GB" sz="2000" dirty="0"/>
              <a:t> </a:t>
            </a:r>
            <a:r>
              <a:rPr lang="en-GB" sz="2000" dirty="0" err="1"/>
              <a:t>vừa</a:t>
            </a:r>
            <a:r>
              <a:rPr lang="en-GB" sz="2000" dirty="0"/>
              <a:t> </a:t>
            </a:r>
            <a:r>
              <a:rPr lang="en-GB" sz="2000" dirty="0" err="1"/>
              <a:t>nêu</a:t>
            </a:r>
            <a:r>
              <a:rPr lang="en-GB" sz="2000" dirty="0"/>
              <a:t> </a:t>
            </a:r>
            <a:r>
              <a:rPr lang="en-GB" sz="2000" dirty="0" err="1"/>
              <a:t>để</a:t>
            </a:r>
            <a:r>
              <a:rPr lang="en-GB" sz="2000" dirty="0"/>
              <a:t> </a:t>
            </a:r>
            <a:r>
              <a:rPr lang="en-GB" sz="2000" dirty="0" err="1"/>
              <a:t>trả</a:t>
            </a:r>
            <a:r>
              <a:rPr lang="en-GB" sz="2000" dirty="0"/>
              <a:t> </a:t>
            </a:r>
            <a:r>
              <a:rPr lang="en-GB" sz="2000" dirty="0" err="1"/>
              <a:t>lời</a:t>
            </a:r>
            <a:r>
              <a:rPr lang="en-GB" sz="2000" dirty="0"/>
              <a:t> </a:t>
            </a:r>
            <a:r>
              <a:rPr lang="en-GB" sz="2000" dirty="0" err="1"/>
              <a:t>câu</a:t>
            </a:r>
            <a:r>
              <a:rPr lang="en-GB" sz="2000" dirty="0"/>
              <a:t> </a:t>
            </a:r>
            <a:r>
              <a:rPr lang="en-GB" sz="2000" dirty="0" err="1"/>
              <a:t>hỏi</a:t>
            </a:r>
            <a:r>
              <a:rPr lang="en-GB" sz="2000" dirty="0"/>
              <a:t> </a:t>
            </a:r>
            <a:r>
              <a:rPr lang="en-GB" sz="2000" dirty="0" err="1"/>
              <a:t>sau</a:t>
            </a:r>
            <a:r>
              <a:rPr lang="en-GB" sz="2000" dirty="0"/>
              <a:t> </a:t>
            </a:r>
            <a:r>
              <a:rPr lang="en-GB" sz="2000" dirty="0" err="1"/>
              <a:t>đây</a:t>
            </a:r>
            <a:r>
              <a:rPr lang="en-GB" sz="2000" dirty="0"/>
              <a:t>:</a:t>
            </a:r>
          </a:p>
          <a:p>
            <a:pPr marL="533400" indent="-533400" eaLnBrk="1" hangingPunct="1">
              <a:spcBef>
                <a:spcPct val="0"/>
              </a:spcBef>
              <a:spcAft>
                <a:spcPct val="50000"/>
              </a:spcAft>
              <a:buClr>
                <a:schemeClr val="tx1"/>
              </a:buClr>
              <a:buFontTx/>
              <a:buNone/>
            </a:pPr>
            <a:r>
              <a:rPr lang="en-GB" sz="2000" dirty="0">
                <a:solidFill>
                  <a:srgbClr val="FF0000"/>
                </a:solidFill>
              </a:rPr>
              <a:t>Was Marcus loyal to Caesar?</a:t>
            </a:r>
          </a:p>
          <a:p>
            <a:pPr marL="533400" indent="-533400" eaLnBrk="1" hangingPunct="1">
              <a:spcBef>
                <a:spcPct val="0"/>
              </a:spcBef>
              <a:spcAft>
                <a:spcPct val="50000"/>
              </a:spcAft>
              <a:buClr>
                <a:schemeClr val="tx1"/>
              </a:buClr>
              <a:buFontTx/>
              <a:buNone/>
            </a:pPr>
            <a:r>
              <a:rPr lang="en-GB" sz="2000" dirty="0">
                <a:sym typeface="Symbol" pitchFamily="18" charset="2"/>
              </a:rPr>
              <a:t>	 </a:t>
            </a:r>
            <a:r>
              <a:rPr lang="en-GB" sz="2000" dirty="0">
                <a:solidFill>
                  <a:srgbClr val="0000FF"/>
                </a:solidFill>
                <a:sym typeface="Symbol" pitchFamily="18" charset="2"/>
              </a:rPr>
              <a:t>man(Marcus)</a:t>
            </a:r>
            <a:endParaRPr lang="en-GB" sz="2000" dirty="0">
              <a:sym typeface="Symbol" pitchFamily="18" charset="2"/>
            </a:endParaRPr>
          </a:p>
          <a:p>
            <a:pPr marL="533400" indent="-533400" eaLnBrk="1" hangingPunct="1">
              <a:spcBef>
                <a:spcPct val="0"/>
              </a:spcBef>
              <a:spcAft>
                <a:spcPct val="50000"/>
              </a:spcAft>
              <a:buClr>
                <a:schemeClr val="tx1"/>
              </a:buClr>
              <a:buFontTx/>
              <a:buNone/>
            </a:pPr>
            <a:r>
              <a:rPr lang="en-GB" sz="2000" dirty="0">
                <a:sym typeface="Symbol" pitchFamily="18" charset="2"/>
              </a:rPr>
              <a:t>	 </a:t>
            </a:r>
            <a:r>
              <a:rPr lang="en-GB" sz="2000" dirty="0">
                <a:solidFill>
                  <a:srgbClr val="0000FF"/>
                </a:solidFill>
              </a:rPr>
              <a:t>ruler(Caesar)</a:t>
            </a:r>
            <a:endParaRPr lang="en-GB" sz="2000" dirty="0">
              <a:sym typeface="Symbol" pitchFamily="18" charset="2"/>
            </a:endParaRPr>
          </a:p>
          <a:p>
            <a:pPr marL="533400" indent="-533400" eaLnBrk="1" hangingPunct="1">
              <a:spcBef>
                <a:spcPct val="0"/>
              </a:spcBef>
              <a:spcAft>
                <a:spcPct val="50000"/>
              </a:spcAft>
              <a:buClr>
                <a:schemeClr val="tx1"/>
              </a:buClr>
              <a:buFontTx/>
              <a:buNone/>
            </a:pPr>
            <a:r>
              <a:rPr lang="en-GB" sz="2000" dirty="0">
                <a:sym typeface="Symbol" pitchFamily="18" charset="2"/>
              </a:rPr>
              <a:t>	 </a:t>
            </a:r>
            <a:r>
              <a:rPr lang="en-GB" sz="2000" dirty="0" err="1">
                <a:solidFill>
                  <a:srgbClr val="0000FF"/>
                </a:solidFill>
              </a:rPr>
              <a:t>tryassassinate</a:t>
            </a:r>
            <a:r>
              <a:rPr lang="en-GB" sz="2000" dirty="0">
                <a:solidFill>
                  <a:srgbClr val="0000FF"/>
                </a:solidFill>
              </a:rPr>
              <a:t>(Marcus, Caesar)</a:t>
            </a:r>
          </a:p>
          <a:p>
            <a:pPr marL="533400" indent="-533400" eaLnBrk="1" hangingPunct="1">
              <a:spcBef>
                <a:spcPct val="0"/>
              </a:spcBef>
              <a:spcAft>
                <a:spcPct val="50000"/>
              </a:spcAft>
              <a:buClr>
                <a:schemeClr val="tx1"/>
              </a:buClr>
              <a:buFontTx/>
              <a:buNone/>
            </a:pPr>
            <a:r>
              <a:rPr lang="en-GB" sz="2000" dirty="0">
                <a:solidFill>
                  <a:srgbClr val="0000FF"/>
                </a:solidFill>
                <a:sym typeface="Symbol" pitchFamily="18" charset="2"/>
              </a:rPr>
              <a:t>			  </a:t>
            </a:r>
            <a:r>
              <a:rPr lang="en-GB" sz="2000" dirty="0">
                <a:solidFill>
                  <a:srgbClr val="CC3300"/>
                </a:solidFill>
                <a:sym typeface="Symbol" pitchFamily="18" charset="2"/>
              </a:rPr>
              <a:t>x: man(x)  person(x)  </a:t>
            </a:r>
            <a:r>
              <a:rPr lang="en-GB" sz="2000" dirty="0">
                <a:sym typeface="Symbol" pitchFamily="18" charset="2"/>
              </a:rPr>
              <a:t>// </a:t>
            </a:r>
            <a:r>
              <a:rPr lang="en-GB" sz="2000" dirty="0" err="1">
                <a:sym typeface="Symbol" pitchFamily="18" charset="2"/>
              </a:rPr>
              <a:t>thêm</a:t>
            </a:r>
            <a:r>
              <a:rPr lang="en-GB" sz="2000" dirty="0">
                <a:sym typeface="Symbol" pitchFamily="18" charset="2"/>
              </a:rPr>
              <a:t> </a:t>
            </a:r>
            <a:r>
              <a:rPr lang="en-GB" sz="2000" dirty="0" err="1">
                <a:sym typeface="Symbol" pitchFamily="18" charset="2"/>
              </a:rPr>
              <a:t>một</a:t>
            </a:r>
            <a:r>
              <a:rPr lang="en-GB" sz="2000" dirty="0">
                <a:sym typeface="Symbol" pitchFamily="18" charset="2"/>
              </a:rPr>
              <a:t> </a:t>
            </a:r>
            <a:r>
              <a:rPr lang="en-GB" sz="2000" dirty="0" err="1">
                <a:sym typeface="Symbol" pitchFamily="18" charset="2"/>
              </a:rPr>
              <a:t>luật</a:t>
            </a:r>
            <a:r>
              <a:rPr lang="en-GB" sz="2000" dirty="0">
                <a:sym typeface="Symbol" pitchFamily="18" charset="2"/>
              </a:rPr>
              <a:t> </a:t>
            </a:r>
            <a:r>
              <a:rPr lang="en-GB" sz="2000" dirty="0" err="1">
                <a:sym typeface="Symbol" pitchFamily="18" charset="2"/>
              </a:rPr>
              <a:t>mới</a:t>
            </a:r>
            <a:endParaRPr lang="en-GB" sz="2000" dirty="0">
              <a:sym typeface="Symbol" pitchFamily="18" charset="2"/>
            </a:endParaRPr>
          </a:p>
          <a:p>
            <a:pPr marL="533400" indent="-533400" eaLnBrk="1" hangingPunct="1">
              <a:spcBef>
                <a:spcPct val="0"/>
              </a:spcBef>
              <a:spcAft>
                <a:spcPct val="50000"/>
              </a:spcAft>
              <a:buClr>
                <a:schemeClr val="tx1"/>
              </a:buClr>
              <a:buFontTx/>
              <a:buNone/>
            </a:pPr>
            <a:r>
              <a:rPr lang="en-GB" sz="2000" dirty="0">
                <a:solidFill>
                  <a:srgbClr val="0000FF"/>
                </a:solidFill>
                <a:sym typeface="Symbol" pitchFamily="18" charset="2"/>
              </a:rPr>
              <a:t>	</a:t>
            </a:r>
            <a:r>
              <a:rPr lang="en-GB" sz="2000" dirty="0" err="1">
                <a:solidFill>
                  <a:srgbClr val="0000FF"/>
                </a:solidFill>
                <a:sym typeface="Symbol" pitchFamily="18" charset="2"/>
              </a:rPr>
              <a:t>loyalto</a:t>
            </a:r>
            <a:r>
              <a:rPr lang="en-GB" sz="2000" dirty="0">
                <a:solidFill>
                  <a:srgbClr val="0000FF"/>
                </a:solidFill>
                <a:sym typeface="Symbol" pitchFamily="18" charset="2"/>
              </a:rPr>
              <a:t>(Marcus, Caesar)              </a:t>
            </a:r>
            <a:r>
              <a:rPr lang="en-GB" sz="2000" dirty="0">
                <a:sym typeface="Symbol" pitchFamily="18" charset="2"/>
              </a:rPr>
              <a:t>// </a:t>
            </a:r>
            <a:r>
              <a:rPr lang="en-GB" sz="2000" dirty="0" err="1">
                <a:sym typeface="Symbol" pitchFamily="18" charset="2"/>
              </a:rPr>
              <a:t>kết</a:t>
            </a:r>
            <a:r>
              <a:rPr lang="en-GB" sz="2000" dirty="0">
                <a:sym typeface="Symbol" pitchFamily="18" charset="2"/>
              </a:rPr>
              <a:t> </a:t>
            </a:r>
            <a:r>
              <a:rPr lang="en-GB" sz="2000" dirty="0" err="1">
                <a:sym typeface="Symbol" pitchFamily="18" charset="2"/>
              </a:rPr>
              <a:t>hợp</a:t>
            </a:r>
            <a:r>
              <a:rPr lang="en-GB" sz="2000" dirty="0">
                <a:sym typeface="Symbol" pitchFamily="18" charset="2"/>
              </a:rPr>
              <a:t> (7) </a:t>
            </a:r>
            <a:r>
              <a:rPr lang="en-GB" sz="2000" dirty="0" err="1">
                <a:sym typeface="Symbol" pitchFamily="18" charset="2"/>
              </a:rPr>
              <a:t>và</a:t>
            </a:r>
            <a:r>
              <a:rPr lang="en-GB" sz="2000" dirty="0">
                <a:sym typeface="Symbol" pitchFamily="18" charset="2"/>
              </a:rPr>
              <a:t> (8)</a:t>
            </a:r>
          </a:p>
          <a:p>
            <a:pPr marL="533400" indent="-533400" eaLnBrk="1" hangingPunct="1">
              <a:spcBef>
                <a:spcPct val="0"/>
              </a:spcBef>
              <a:buClr>
                <a:schemeClr val="tx1"/>
              </a:buClr>
              <a:buFontTx/>
              <a:buNone/>
            </a:pPr>
            <a:r>
              <a:rPr lang="en-GB" sz="20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54714B2-D525-428F-9FDB-B3548457EF42}" type="slidenum">
              <a:rPr lang="en-GB" sz="1400" smtClean="0"/>
              <a:pPr eaLnBrk="1" hangingPunct="1"/>
              <a:t>57</a:t>
            </a:fld>
            <a:endParaRPr lang="en-GB" sz="1400"/>
          </a:p>
        </p:txBody>
      </p:sp>
      <p:sp>
        <p:nvSpPr>
          <p:cNvPr id="66563" name="Rectangle 2"/>
          <p:cNvSpPr>
            <a:spLocks noGrp="1" noChangeArrowheads="1"/>
          </p:cNvSpPr>
          <p:nvPr>
            <p:ph type="title"/>
          </p:nvPr>
        </p:nvSpPr>
        <p:spPr>
          <a:xfrm>
            <a:off x="304800" y="228600"/>
            <a:ext cx="8534400" cy="762000"/>
          </a:xfrm>
        </p:spPr>
        <p:txBody>
          <a:bodyPr/>
          <a:lstStyle/>
          <a:p>
            <a:pPr eaLnBrk="1" hangingPunct="1"/>
            <a:r>
              <a:rPr lang="en-GB" sz="2800" dirty="0" err="1"/>
              <a:t>Phân</a:t>
            </a:r>
            <a:r>
              <a:rPr lang="en-GB" sz="2800" dirty="0"/>
              <a:t> </a:t>
            </a:r>
            <a:r>
              <a:rPr lang="en-GB" sz="2800" dirty="0" err="1"/>
              <a:t>giải</a:t>
            </a:r>
            <a:r>
              <a:rPr lang="en-GB" sz="2800" dirty="0"/>
              <a:t> </a:t>
            </a:r>
            <a:r>
              <a:rPr lang="en-GB" sz="2800" dirty="0" err="1"/>
              <a:t>trong</a:t>
            </a:r>
            <a:r>
              <a:rPr lang="en-GB" sz="2800" dirty="0"/>
              <a:t> logic </a:t>
            </a:r>
            <a:r>
              <a:rPr lang="en-GB" sz="2800" dirty="0" err="1"/>
              <a:t>vị</a:t>
            </a:r>
            <a:r>
              <a:rPr lang="en-GB" sz="2800" dirty="0"/>
              <a:t> </a:t>
            </a:r>
            <a:r>
              <a:rPr lang="en-GB" sz="2800" dirty="0" err="1"/>
              <a:t>từ</a:t>
            </a:r>
            <a:endParaRPr lang="en-GB" sz="2800" dirty="0"/>
          </a:p>
        </p:txBody>
      </p:sp>
      <p:sp>
        <p:nvSpPr>
          <p:cNvPr id="29700" name="Rectangle 3"/>
          <p:cNvSpPr>
            <a:spLocks noGrp="1" noChangeArrowheads="1"/>
          </p:cNvSpPr>
          <p:nvPr>
            <p:ph type="body" idx="1"/>
          </p:nvPr>
        </p:nvSpPr>
        <p:spPr>
          <a:xfrm>
            <a:off x="685800" y="990600"/>
            <a:ext cx="7924800" cy="4495800"/>
          </a:xfrm>
        </p:spPr>
        <p:txBody>
          <a:bodyPr/>
          <a:lstStyle/>
          <a:p>
            <a:pPr marL="533400" indent="-533400" eaLnBrk="1" hangingPunct="1">
              <a:spcBef>
                <a:spcPct val="0"/>
              </a:spcBef>
              <a:spcAft>
                <a:spcPct val="100000"/>
              </a:spcAft>
              <a:buClr>
                <a:schemeClr val="tx1"/>
              </a:buClr>
              <a:buFontTx/>
              <a:buNone/>
              <a:defRPr/>
            </a:pPr>
            <a:r>
              <a:rPr lang="en-GB" dirty="0" err="1">
                <a:solidFill>
                  <a:srgbClr val="0000FF"/>
                </a:solidFill>
              </a:rPr>
              <a:t>Thí</a:t>
            </a:r>
            <a:r>
              <a:rPr lang="en-GB" dirty="0">
                <a:solidFill>
                  <a:srgbClr val="0000FF"/>
                </a:solidFill>
              </a:rPr>
              <a:t> </a:t>
            </a:r>
            <a:r>
              <a:rPr lang="en-GB" dirty="0" err="1">
                <a:solidFill>
                  <a:srgbClr val="0000FF"/>
                </a:solidFill>
              </a:rPr>
              <a:t>dụ</a:t>
            </a:r>
            <a:r>
              <a:rPr lang="en-GB" dirty="0">
                <a:solidFill>
                  <a:srgbClr val="0000FF"/>
                </a:solidFill>
              </a:rPr>
              <a:t>:</a:t>
            </a:r>
          </a:p>
          <a:p>
            <a:pPr marL="533400" indent="-533400" eaLnBrk="1" hangingPunct="1">
              <a:spcBef>
                <a:spcPct val="0"/>
              </a:spcBef>
              <a:spcAft>
                <a:spcPct val="100000"/>
              </a:spcAft>
              <a:buClr>
                <a:schemeClr val="tx1"/>
              </a:buClr>
              <a:buFontTx/>
              <a:buNone/>
              <a:defRPr/>
            </a:pPr>
            <a:r>
              <a:rPr lang="en-GB" sz="2000" dirty="0" err="1"/>
              <a:t>Tập</a:t>
            </a:r>
            <a:r>
              <a:rPr lang="en-GB" sz="2000" dirty="0"/>
              <a:t> </a:t>
            </a:r>
            <a:r>
              <a:rPr lang="en-GB" sz="2000" dirty="0" err="1"/>
              <a:t>mệnh</a:t>
            </a:r>
            <a:r>
              <a:rPr lang="en-GB" sz="2000" dirty="0"/>
              <a:t> </a:t>
            </a:r>
            <a:r>
              <a:rPr lang="en-GB" sz="2000" dirty="0" err="1"/>
              <a:t>đề</a:t>
            </a:r>
            <a:r>
              <a:rPr lang="en-GB" sz="2000" dirty="0"/>
              <a:t> = {P(a), </a:t>
            </a:r>
            <a:r>
              <a:rPr lang="en-GB" sz="2000" dirty="0">
                <a:sym typeface="Symbol" pitchFamily="18" charset="2"/>
              </a:rPr>
              <a:t>x: </a:t>
            </a:r>
            <a:r>
              <a:rPr lang="en-GB" sz="2000" dirty="0"/>
              <a:t>(P(x) </a:t>
            </a:r>
            <a:r>
              <a:rPr lang="en-GB" sz="2000" dirty="0">
                <a:sym typeface="Symbol" pitchFamily="18" charset="2"/>
              </a:rPr>
              <a:t> </a:t>
            </a:r>
            <a:r>
              <a:rPr lang="en-GB" sz="2000" dirty="0"/>
              <a:t>Q(x)) </a:t>
            </a:r>
            <a:r>
              <a:rPr lang="en-GB" sz="2000" dirty="0">
                <a:sym typeface="Symbol" pitchFamily="18" charset="2"/>
              </a:rPr>
              <a:t> </a:t>
            </a:r>
            <a:r>
              <a:rPr lang="en-GB" sz="2000" dirty="0"/>
              <a:t>R(x), </a:t>
            </a:r>
            <a:r>
              <a:rPr lang="en-GB" sz="2000" dirty="0">
                <a:sym typeface="Symbol" pitchFamily="18" charset="2"/>
              </a:rPr>
              <a:t>y: </a:t>
            </a:r>
            <a:r>
              <a:rPr lang="en-GB" sz="2000" dirty="0"/>
              <a:t>(S(y) </a:t>
            </a:r>
            <a:r>
              <a:rPr lang="en-GB" sz="2000" dirty="0">
                <a:sym typeface="Symbol" pitchFamily="18" charset="2"/>
              </a:rPr>
              <a:t> </a:t>
            </a:r>
            <a:r>
              <a:rPr lang="en-GB" sz="2000" dirty="0"/>
              <a:t>T(y)) </a:t>
            </a:r>
            <a:r>
              <a:rPr lang="en-GB" sz="2000" dirty="0">
                <a:sym typeface="Symbol" pitchFamily="18" charset="2"/>
              </a:rPr>
              <a:t> </a:t>
            </a:r>
            <a:r>
              <a:rPr lang="en-GB" sz="2000" dirty="0"/>
              <a:t>Q(y), T(a)}</a:t>
            </a:r>
          </a:p>
          <a:p>
            <a:pPr marL="533400" indent="-533400" eaLnBrk="1" hangingPunct="1">
              <a:spcBef>
                <a:spcPct val="0"/>
              </a:spcBef>
              <a:spcAft>
                <a:spcPct val="50000"/>
              </a:spcAft>
              <a:buClr>
                <a:schemeClr val="tx1"/>
              </a:buClr>
              <a:buFontTx/>
              <a:buNone/>
              <a:defRPr/>
            </a:pPr>
            <a:r>
              <a:rPr lang="en-GB" sz="2000" dirty="0" err="1">
                <a:solidFill>
                  <a:srgbClr val="A50021"/>
                </a:solidFill>
                <a:sym typeface="Symbol" pitchFamily="18" charset="2"/>
              </a:rPr>
              <a:t>Chứng</a:t>
            </a:r>
            <a:r>
              <a:rPr lang="en-GB" sz="2000" dirty="0">
                <a:solidFill>
                  <a:srgbClr val="A50021"/>
                </a:solidFill>
                <a:sym typeface="Symbol" pitchFamily="18" charset="2"/>
              </a:rPr>
              <a:t> minh</a:t>
            </a:r>
            <a:r>
              <a:rPr lang="en-GB" sz="2000" dirty="0">
                <a:sym typeface="Symbol" pitchFamily="18" charset="2"/>
              </a:rPr>
              <a:t> a R(a) </a:t>
            </a:r>
            <a:r>
              <a:rPr lang="en-GB" sz="2000" dirty="0" err="1">
                <a:sym typeface="Symbol" pitchFamily="18" charset="2"/>
              </a:rPr>
              <a:t>là</a:t>
            </a:r>
            <a:r>
              <a:rPr lang="en-GB" sz="2000" dirty="0">
                <a:sym typeface="Symbol" pitchFamily="18" charset="2"/>
              </a:rPr>
              <a:t> </a:t>
            </a:r>
            <a:r>
              <a:rPr lang="en-GB" sz="2000" dirty="0" err="1">
                <a:sym typeface="Symbol" pitchFamily="18" charset="2"/>
              </a:rPr>
              <a:t>đúng</a:t>
            </a:r>
            <a:r>
              <a:rPr lang="en-GB" sz="2000" dirty="0">
                <a:sym typeface="Symbol" pitchFamily="18" charset="2"/>
              </a:rPr>
              <a:t>.</a:t>
            </a:r>
          </a:p>
          <a:p>
            <a:pPr marL="533400" indent="-533400" eaLnBrk="1" hangingPunct="1">
              <a:spcBef>
                <a:spcPct val="0"/>
              </a:spcBef>
              <a:spcAft>
                <a:spcPct val="50000"/>
              </a:spcAft>
              <a:buClr>
                <a:schemeClr val="tx1"/>
              </a:buClr>
              <a:buFontTx/>
              <a:buNone/>
              <a:defRPr/>
            </a:pPr>
            <a:r>
              <a:rPr lang="en-GB" sz="2000" dirty="0" err="1">
                <a:solidFill>
                  <a:srgbClr val="0000FF"/>
                </a:solidFill>
                <a:ea typeface="Arial Unicode MS" pitchFamily="34" charset="-128"/>
                <a:cs typeface="Arial Unicode MS" pitchFamily="34" charset="-128"/>
                <a:sym typeface="Symbol" pitchFamily="18" charset="2"/>
              </a:rPr>
              <a:t>Tập</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mệnh</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đề</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được</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biến</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đổi</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về</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dạng</a:t>
            </a:r>
            <a:r>
              <a:rPr lang="en-GB" sz="2000" dirty="0">
                <a:solidFill>
                  <a:srgbClr val="0000FF"/>
                </a:solidFill>
                <a:ea typeface="Arial Unicode MS" pitchFamily="34" charset="-128"/>
                <a:cs typeface="Arial Unicode MS" pitchFamily="34" charset="-128"/>
                <a:sym typeface="Symbol" pitchFamily="18" charset="2"/>
              </a:rPr>
              <a:t> </a:t>
            </a:r>
            <a:r>
              <a:rPr lang="en-GB" sz="2000" dirty="0" err="1">
                <a:solidFill>
                  <a:srgbClr val="0000FF"/>
                </a:solidFill>
                <a:ea typeface="Arial Unicode MS" pitchFamily="34" charset="-128"/>
                <a:cs typeface="Arial Unicode MS" pitchFamily="34" charset="-128"/>
                <a:sym typeface="Symbol" pitchFamily="18" charset="2"/>
              </a:rPr>
              <a:t>chuẩn</a:t>
            </a:r>
            <a:r>
              <a:rPr lang="en-GB" sz="2000" dirty="0">
                <a:solidFill>
                  <a:srgbClr val="0000FF"/>
                </a:solidFill>
                <a:ea typeface="Arial Unicode MS" pitchFamily="34" charset="-128"/>
                <a:cs typeface="Arial Unicode MS" pitchFamily="34" charset="-128"/>
                <a:sym typeface="Symbol" pitchFamily="18" charset="2"/>
              </a:rPr>
              <a:t>:</a:t>
            </a:r>
          </a:p>
          <a:p>
            <a:pPr marL="533400" indent="-533400" eaLnBrk="1" hangingPunct="1">
              <a:spcBef>
                <a:spcPct val="0"/>
              </a:spcBef>
              <a:spcAft>
                <a:spcPts val="0"/>
              </a:spcAft>
              <a:buClr>
                <a:schemeClr val="tx1"/>
              </a:buClr>
              <a:buFontTx/>
              <a:buNone/>
              <a:defRPr/>
            </a:pPr>
            <a:r>
              <a:rPr lang="en-GB" sz="2000" dirty="0">
                <a:ea typeface="Arial Unicode MS" pitchFamily="34" charset="-128"/>
                <a:cs typeface="Arial Unicode MS" pitchFamily="34" charset="-128"/>
                <a:sym typeface="Symbol" pitchFamily="18" charset="2"/>
              </a:rPr>
              <a:t>P(a)						(1)</a:t>
            </a:r>
          </a:p>
          <a:p>
            <a:pPr marL="533400" indent="-533400" eaLnBrk="1" hangingPunct="1">
              <a:spcBef>
                <a:spcPct val="0"/>
              </a:spcBef>
              <a:spcAft>
                <a:spcPts val="0"/>
              </a:spcAft>
              <a:buClr>
                <a:schemeClr val="tx1"/>
              </a:buClr>
              <a:buFontTx/>
              <a:buNone/>
              <a:defRPr/>
            </a:pPr>
            <a:r>
              <a:rPr lang="en-GB" sz="2000" dirty="0">
                <a:sym typeface="Symbol" pitchFamily="18" charset="2"/>
              </a:rPr>
              <a:t>P(x) Q(x) R(x)			(2)</a:t>
            </a:r>
            <a:endParaRPr lang="en-GB" sz="2000" dirty="0">
              <a:solidFill>
                <a:srgbClr val="0000FF"/>
              </a:solidFill>
              <a:ea typeface="Arial Unicode MS" pitchFamily="34" charset="-128"/>
              <a:cs typeface="Arial Unicode MS" pitchFamily="34" charset="-128"/>
            </a:endParaRPr>
          </a:p>
          <a:p>
            <a:pPr eaLnBrk="1" hangingPunct="1">
              <a:spcBef>
                <a:spcPct val="0"/>
              </a:spcBef>
              <a:spcAft>
                <a:spcPts val="0"/>
              </a:spcAft>
              <a:buClr>
                <a:schemeClr val="tx1"/>
              </a:buClr>
              <a:buFont typeface="Symbol" pitchFamily="18" charset="2"/>
              <a:buChar char="Ø"/>
              <a:defRPr/>
            </a:pPr>
            <a:r>
              <a:rPr lang="en-GB" sz="2000" dirty="0"/>
              <a:t>S(y)</a:t>
            </a:r>
            <a:r>
              <a:rPr lang="en-GB" sz="2000" dirty="0">
                <a:sym typeface="Symbol" pitchFamily="18" charset="2"/>
              </a:rPr>
              <a:t>  Q(y)				(3)</a:t>
            </a:r>
          </a:p>
          <a:p>
            <a:pPr marL="0" indent="0" eaLnBrk="1" hangingPunct="1">
              <a:spcBef>
                <a:spcPct val="0"/>
              </a:spcBef>
              <a:spcAft>
                <a:spcPts val="0"/>
              </a:spcAft>
              <a:buClr>
                <a:schemeClr val="tx1"/>
              </a:buClr>
              <a:buFontTx/>
              <a:buNone/>
              <a:defRPr/>
            </a:pPr>
            <a:r>
              <a:rPr lang="en-GB" sz="2000" dirty="0">
                <a:sym typeface="Symbol" pitchFamily="18" charset="2"/>
              </a:rPr>
              <a:t></a:t>
            </a:r>
            <a:r>
              <a:rPr lang="en-GB" sz="2000" dirty="0"/>
              <a:t>T(y)</a:t>
            </a:r>
            <a:r>
              <a:rPr lang="en-GB" sz="2000" dirty="0">
                <a:sym typeface="Symbol" pitchFamily="18" charset="2"/>
              </a:rPr>
              <a:t> Q(y)				(4)</a:t>
            </a:r>
          </a:p>
          <a:p>
            <a:pPr marL="0" indent="0" eaLnBrk="1" hangingPunct="1">
              <a:spcBef>
                <a:spcPct val="0"/>
              </a:spcBef>
              <a:spcAft>
                <a:spcPts val="0"/>
              </a:spcAft>
              <a:buClr>
                <a:schemeClr val="tx1"/>
              </a:buClr>
              <a:buFontTx/>
              <a:buNone/>
              <a:defRPr/>
            </a:pPr>
            <a:r>
              <a:rPr lang="en-GB" sz="2000" dirty="0">
                <a:sym typeface="Symbol" pitchFamily="18" charset="2"/>
              </a:rPr>
              <a:t>T(a)					(5)</a:t>
            </a:r>
          </a:p>
          <a:p>
            <a:pPr marL="0" indent="0" eaLnBrk="1" hangingPunct="1">
              <a:spcBef>
                <a:spcPct val="0"/>
              </a:spcBef>
              <a:spcAft>
                <a:spcPts val="0"/>
              </a:spcAft>
              <a:buClr>
                <a:schemeClr val="tx1"/>
              </a:buClr>
              <a:buFontTx/>
              <a:buNone/>
              <a:defRPr/>
            </a:pPr>
            <a:r>
              <a:rPr lang="en-GB" sz="2000" dirty="0">
                <a:sym typeface="Symbol" pitchFamily="18" charset="2"/>
              </a:rPr>
              <a:t>R(b)					(6)</a:t>
            </a:r>
          </a:p>
          <a:p>
            <a:pPr marL="0" indent="0" eaLnBrk="1" hangingPunct="1">
              <a:spcBef>
                <a:spcPct val="0"/>
              </a:spcBef>
              <a:spcAft>
                <a:spcPct val="100000"/>
              </a:spcAft>
              <a:buClr>
                <a:schemeClr val="tx1"/>
              </a:buClr>
              <a:buFontTx/>
              <a:buNone/>
              <a:defRPr/>
            </a:pPr>
            <a:endParaRPr lang="en-GB" sz="2000" dirty="0">
              <a:sym typeface="Symbol" pitchFamily="18" charset="2"/>
            </a:endParaRPr>
          </a:p>
          <a:p>
            <a:pPr marL="0" indent="0" eaLnBrk="1" hangingPunct="1">
              <a:spcBef>
                <a:spcPct val="0"/>
              </a:spcBef>
              <a:spcAft>
                <a:spcPct val="100000"/>
              </a:spcAft>
              <a:buClr>
                <a:schemeClr val="tx1"/>
              </a:buClr>
              <a:buFontTx/>
              <a:buNone/>
              <a:defRPr/>
            </a:pPr>
            <a:endParaRPr lang="en-GB" dirty="0">
              <a:solidFill>
                <a:srgbClr val="0000FF"/>
              </a:solidFill>
              <a:ea typeface="Arial Unicode MS" pitchFamily="34" charset="-128"/>
              <a:cs typeface="Arial Unicode MS" pitchFamily="34" charset="-128"/>
            </a:endParaRPr>
          </a:p>
          <a:p>
            <a:pPr marL="533400" indent="-533400" eaLnBrk="1" hangingPunct="1">
              <a:spcBef>
                <a:spcPct val="0"/>
              </a:spcBef>
              <a:spcAft>
                <a:spcPct val="100000"/>
              </a:spcAft>
              <a:buClr>
                <a:schemeClr val="tx1"/>
              </a:buClr>
              <a:buFontTx/>
              <a:buNone/>
              <a:defRPr/>
            </a:pPr>
            <a:endParaRPr lang="en-GB" dirty="0">
              <a:sym typeface="Symbol"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685800" y="685800"/>
            <a:ext cx="7772400" cy="5410200"/>
          </a:xfrm>
        </p:spPr>
        <p:txBody>
          <a:bodyPr/>
          <a:lstStyle/>
          <a:p>
            <a:pPr eaLnBrk="1" hangingPunct="1">
              <a:spcBef>
                <a:spcPct val="0"/>
              </a:spcBef>
              <a:spcAft>
                <a:spcPct val="50000"/>
              </a:spcAft>
              <a:buClr>
                <a:schemeClr val="tx1"/>
              </a:buClr>
              <a:buFontTx/>
              <a:buNone/>
            </a:pPr>
            <a:r>
              <a:rPr lang="en-GB" dirty="0">
                <a:sym typeface="Symbol" pitchFamily="18" charset="2"/>
              </a:rPr>
              <a:t>(2) P(x) Q(x) R(x)                     R(w)            (6)</a:t>
            </a:r>
          </a:p>
          <a:p>
            <a:pPr eaLnBrk="1" hangingPunct="1">
              <a:spcBef>
                <a:spcPct val="0"/>
              </a:spcBef>
              <a:spcAft>
                <a:spcPct val="50000"/>
              </a:spcAft>
              <a:buClr>
                <a:schemeClr val="tx1"/>
              </a:buClr>
              <a:buFontTx/>
              <a:buNone/>
            </a:pPr>
            <a:r>
              <a:rPr lang="en-GB" dirty="0">
                <a:sym typeface="Symbol" pitchFamily="18" charset="2"/>
              </a:rPr>
              <a:t>                                                {x/w}</a:t>
            </a:r>
          </a:p>
          <a:p>
            <a:pPr eaLnBrk="1" hangingPunct="1">
              <a:spcBef>
                <a:spcPct val="0"/>
              </a:spcBef>
              <a:spcAft>
                <a:spcPct val="50000"/>
              </a:spcAft>
              <a:buClr>
                <a:schemeClr val="tx1"/>
              </a:buClr>
              <a:buFontTx/>
              <a:buNone/>
            </a:pPr>
            <a:r>
              <a:rPr lang="en-GB" dirty="0">
                <a:sym typeface="Symbol" pitchFamily="18" charset="2"/>
              </a:rPr>
              <a:t>		           P(w) Q(w)        T(z)  Q(z)       (4)</a:t>
            </a:r>
          </a:p>
          <a:p>
            <a:pPr eaLnBrk="1" hangingPunct="1">
              <a:spcBef>
                <a:spcPct val="0"/>
              </a:spcBef>
              <a:spcAft>
                <a:spcPct val="50000"/>
              </a:spcAft>
              <a:buClr>
                <a:schemeClr val="tx1"/>
              </a:buClr>
              <a:buFontTx/>
              <a:buNone/>
            </a:pPr>
            <a:r>
              <a:rPr lang="en-GB" dirty="0">
                <a:sym typeface="Symbol" pitchFamily="18" charset="2"/>
              </a:rPr>
              <a:t>                                                    {w/z}</a:t>
            </a:r>
          </a:p>
          <a:p>
            <a:pPr eaLnBrk="1" hangingPunct="1">
              <a:spcBef>
                <a:spcPct val="0"/>
              </a:spcBef>
              <a:spcAft>
                <a:spcPct val="50000"/>
              </a:spcAft>
              <a:buClr>
                <a:schemeClr val="tx1"/>
              </a:buClr>
              <a:buFontTx/>
              <a:buNone/>
            </a:pPr>
            <a:r>
              <a:rPr lang="en-GB" dirty="0">
                <a:sym typeface="Symbol" pitchFamily="18" charset="2"/>
              </a:rPr>
              <a:t> 			P(z) T(z)              T(a)                 (5)</a:t>
            </a:r>
          </a:p>
          <a:p>
            <a:pPr eaLnBrk="1" hangingPunct="1">
              <a:spcBef>
                <a:spcPct val="0"/>
              </a:spcBef>
              <a:spcAft>
                <a:spcPct val="50000"/>
              </a:spcAft>
              <a:buClr>
                <a:schemeClr val="tx1"/>
              </a:buClr>
              <a:buFontTx/>
              <a:buNone/>
            </a:pPr>
            <a:r>
              <a:rPr lang="en-GB" dirty="0">
                <a:sym typeface="Symbol" pitchFamily="18" charset="2"/>
              </a:rPr>
              <a:t>                                                     {z/a}</a:t>
            </a:r>
          </a:p>
          <a:p>
            <a:pPr eaLnBrk="1" hangingPunct="1">
              <a:spcBef>
                <a:spcPct val="0"/>
              </a:spcBef>
              <a:spcAft>
                <a:spcPct val="50000"/>
              </a:spcAft>
              <a:buClr>
                <a:schemeClr val="tx1"/>
              </a:buClr>
              <a:buFontTx/>
              <a:buNone/>
            </a:pPr>
            <a:r>
              <a:rPr lang="en-GB" dirty="0">
                <a:sym typeface="Symbol" pitchFamily="18" charset="2"/>
              </a:rPr>
              <a:t>                                P(a)             P(a)                    (1)</a:t>
            </a:r>
          </a:p>
          <a:p>
            <a:pPr eaLnBrk="1" hangingPunct="1">
              <a:spcBef>
                <a:spcPct val="0"/>
              </a:spcBef>
              <a:spcAft>
                <a:spcPct val="50000"/>
              </a:spcAft>
              <a:buClr>
                <a:schemeClr val="tx1"/>
              </a:buClr>
              <a:buFontTx/>
              <a:buNone/>
            </a:pPr>
            <a:endParaRPr lang="en-GB" dirty="0">
              <a:sym typeface="Symbol" pitchFamily="18" charset="2"/>
            </a:endParaRPr>
          </a:p>
          <a:p>
            <a:pPr eaLnBrk="1" hangingPunct="1">
              <a:spcBef>
                <a:spcPct val="0"/>
              </a:spcBef>
              <a:spcAft>
                <a:spcPct val="50000"/>
              </a:spcAft>
              <a:buClr>
                <a:schemeClr val="tx1"/>
              </a:buClr>
              <a:buFontTx/>
              <a:buNone/>
            </a:pPr>
            <a:r>
              <a:rPr lang="en-GB" dirty="0">
                <a:sym typeface="Symbol" pitchFamily="18" charset="2"/>
              </a:rPr>
              <a:t>                                          </a:t>
            </a:r>
            <a:r>
              <a:rPr lang="en-GB" dirty="0">
                <a:sym typeface="Wingdings" pitchFamily="2" charset="2"/>
              </a:rPr>
              <a:t></a:t>
            </a:r>
            <a:r>
              <a:rPr lang="en-GB" dirty="0">
                <a:sym typeface="Symbol" pitchFamily="18" charset="2"/>
              </a:rPr>
              <a:t> </a:t>
            </a:r>
          </a:p>
          <a:p>
            <a:pPr>
              <a:buFontTx/>
              <a:buNone/>
            </a:pPr>
            <a:endParaRPr lang="en-US" dirty="0"/>
          </a:p>
        </p:txBody>
      </p:sp>
      <p:sp>
        <p:nvSpPr>
          <p:cNvPr id="67587" name="Line 4"/>
          <p:cNvSpPr>
            <a:spLocks noChangeShapeType="1"/>
          </p:cNvSpPr>
          <p:nvPr/>
        </p:nvSpPr>
        <p:spPr bwMode="auto">
          <a:xfrm>
            <a:off x="2057400" y="11430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8" name="Line 5"/>
          <p:cNvSpPr>
            <a:spLocks noChangeShapeType="1"/>
          </p:cNvSpPr>
          <p:nvPr/>
        </p:nvSpPr>
        <p:spPr bwMode="auto">
          <a:xfrm flipV="1">
            <a:off x="3124200" y="1066800"/>
            <a:ext cx="2590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9" name="Line 7"/>
          <p:cNvSpPr>
            <a:spLocks noChangeShapeType="1"/>
          </p:cNvSpPr>
          <p:nvPr/>
        </p:nvSpPr>
        <p:spPr bwMode="auto">
          <a:xfrm>
            <a:off x="3048000" y="22860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0" name="Line 23"/>
          <p:cNvSpPr>
            <a:spLocks noChangeShapeType="1"/>
          </p:cNvSpPr>
          <p:nvPr/>
        </p:nvSpPr>
        <p:spPr bwMode="auto">
          <a:xfrm flipV="1">
            <a:off x="3429000" y="259080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1" name="Line 24"/>
          <p:cNvSpPr>
            <a:spLocks noChangeShapeType="1"/>
          </p:cNvSpPr>
          <p:nvPr/>
        </p:nvSpPr>
        <p:spPr bwMode="auto">
          <a:xfrm flipV="1">
            <a:off x="3657600" y="2209800"/>
            <a:ext cx="1524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Line 28"/>
          <p:cNvSpPr>
            <a:spLocks noChangeShapeType="1"/>
          </p:cNvSpPr>
          <p:nvPr/>
        </p:nvSpPr>
        <p:spPr bwMode="auto">
          <a:xfrm>
            <a:off x="3276600" y="3352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3" name="Line 34"/>
          <p:cNvSpPr>
            <a:spLocks noChangeShapeType="1"/>
          </p:cNvSpPr>
          <p:nvPr/>
        </p:nvSpPr>
        <p:spPr bwMode="auto">
          <a:xfrm flipV="1">
            <a:off x="3962400" y="3276600"/>
            <a:ext cx="1524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36"/>
          <p:cNvSpPr>
            <a:spLocks noChangeShapeType="1"/>
          </p:cNvSpPr>
          <p:nvPr/>
        </p:nvSpPr>
        <p:spPr bwMode="auto">
          <a:xfrm>
            <a:off x="3733800" y="449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37"/>
          <p:cNvSpPr>
            <a:spLocks noChangeShapeType="1"/>
          </p:cNvSpPr>
          <p:nvPr/>
        </p:nvSpPr>
        <p:spPr bwMode="auto">
          <a:xfrm flipV="1">
            <a:off x="4267200" y="44196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Text Box 39"/>
          <p:cNvSpPr txBox="1">
            <a:spLocks noChangeArrowheads="1"/>
          </p:cNvSpPr>
          <p:nvPr/>
        </p:nvSpPr>
        <p:spPr bwMode="auto">
          <a:xfrm>
            <a:off x="304800" y="5791200"/>
            <a:ext cx="81534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200" b="1" dirty="0" err="1"/>
              <a:t>Hình</a:t>
            </a:r>
            <a:r>
              <a:rPr lang="en-US" sz="2200" b="1" dirty="0"/>
              <a:t> 4.8. </a:t>
            </a:r>
            <a:r>
              <a:rPr lang="en-US" sz="2200" b="1" dirty="0" err="1"/>
              <a:t>Cây</a:t>
            </a:r>
            <a:r>
              <a:rPr lang="en-US" sz="2200" b="1" dirty="0"/>
              <a:t> </a:t>
            </a:r>
            <a:r>
              <a:rPr lang="en-US" sz="2200" b="1" dirty="0" err="1"/>
              <a:t>phân</a:t>
            </a:r>
            <a:r>
              <a:rPr lang="en-US" sz="2200" b="1" dirty="0"/>
              <a:t> </a:t>
            </a:r>
            <a:r>
              <a:rPr lang="en-US" sz="2200" b="1" dirty="0" err="1"/>
              <a:t>giải</a:t>
            </a:r>
            <a:r>
              <a:rPr lang="en-US" sz="2200" b="1" dirty="0"/>
              <a:t> </a:t>
            </a:r>
            <a:r>
              <a:rPr lang="en-US" sz="2200" b="1" dirty="0" err="1"/>
              <a:t>cho</a:t>
            </a:r>
            <a:r>
              <a:rPr lang="en-US" sz="2200" b="1" dirty="0"/>
              <a:t> logic </a:t>
            </a:r>
            <a:r>
              <a:rPr lang="en-US" sz="2200" b="1" dirty="0" err="1"/>
              <a:t>vị</a:t>
            </a:r>
            <a:r>
              <a:rPr lang="en-US" sz="2200" b="1" dirty="0"/>
              <a:t> </a:t>
            </a:r>
            <a:r>
              <a:rPr lang="en-US" sz="2200" b="1" dirty="0" err="1"/>
              <a:t>từ</a:t>
            </a:r>
            <a:endParaRPr lang="en-US" sz="2200" b="1" dirty="0"/>
          </a:p>
        </p:txBody>
      </p:sp>
      <p:sp>
        <p:nvSpPr>
          <p:cNvPr id="67597" name="TextBox 1"/>
          <p:cNvSpPr txBox="1">
            <a:spLocks noChangeArrowheads="1"/>
          </p:cNvSpPr>
          <p:nvPr/>
        </p:nvSpPr>
        <p:spPr bwMode="auto">
          <a:xfrm>
            <a:off x="7924800" y="6005513"/>
            <a:ext cx="838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a:t>65</a:t>
            </a:r>
            <a:endParaRPr lang="en-US" sz="1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D59E1FB-9B16-48C9-8D7A-DAB66C439D15}" type="slidenum">
              <a:rPr lang="en-GB" sz="1400" smtClean="0"/>
              <a:pPr eaLnBrk="1" hangingPunct="1"/>
              <a:t>59</a:t>
            </a:fld>
            <a:endParaRPr lang="en-GB" sz="1400"/>
          </a:p>
        </p:txBody>
      </p:sp>
      <p:sp>
        <p:nvSpPr>
          <p:cNvPr id="68611" name="Rectangle 2"/>
          <p:cNvSpPr>
            <a:spLocks noGrp="1" noChangeArrowheads="1"/>
          </p:cNvSpPr>
          <p:nvPr>
            <p:ph type="title"/>
          </p:nvPr>
        </p:nvSpPr>
        <p:spPr>
          <a:xfrm>
            <a:off x="152400" y="152400"/>
            <a:ext cx="8534400" cy="457200"/>
          </a:xfrm>
        </p:spPr>
        <p:txBody>
          <a:bodyPr/>
          <a:lstStyle/>
          <a:p>
            <a:pPr eaLnBrk="1" hangingPunct="1"/>
            <a:r>
              <a:rPr lang="en-GB" sz="2800" dirty="0" err="1"/>
              <a:t>Phép</a:t>
            </a:r>
            <a:r>
              <a:rPr lang="en-GB" sz="2800" dirty="0"/>
              <a:t> </a:t>
            </a:r>
            <a:r>
              <a:rPr lang="en-GB" sz="2800" dirty="0" err="1"/>
              <a:t>hợp</a:t>
            </a:r>
            <a:r>
              <a:rPr lang="en-GB" sz="2800" dirty="0"/>
              <a:t> </a:t>
            </a:r>
            <a:r>
              <a:rPr lang="en-GB" sz="2800" dirty="0" err="1"/>
              <a:t>nhất</a:t>
            </a:r>
            <a:endParaRPr lang="en-GB" sz="2800" dirty="0"/>
          </a:p>
        </p:txBody>
      </p:sp>
      <p:sp>
        <p:nvSpPr>
          <p:cNvPr id="68612" name="Rectangle 3"/>
          <p:cNvSpPr>
            <a:spLocks noGrp="1" noChangeArrowheads="1"/>
          </p:cNvSpPr>
          <p:nvPr>
            <p:ph type="body" idx="1"/>
          </p:nvPr>
        </p:nvSpPr>
        <p:spPr>
          <a:xfrm>
            <a:off x="304800" y="762000"/>
            <a:ext cx="8305800" cy="990600"/>
          </a:xfrm>
          <a:noFill/>
        </p:spPr>
        <p:txBody>
          <a:bodyPr/>
          <a:lstStyle/>
          <a:p>
            <a:pPr marL="0" indent="0" eaLnBrk="1" hangingPunct="1">
              <a:spcBef>
                <a:spcPct val="0"/>
              </a:spcBef>
              <a:spcAft>
                <a:spcPct val="50000"/>
              </a:spcAft>
              <a:buClr>
                <a:schemeClr val="tx1"/>
              </a:buClr>
              <a:buFontTx/>
              <a:buNone/>
            </a:pPr>
            <a:r>
              <a:rPr lang="en-GB" dirty="0" err="1">
                <a:solidFill>
                  <a:srgbClr val="0000FF"/>
                </a:solidFill>
              </a:rPr>
              <a:t>Phép</a:t>
            </a:r>
            <a:r>
              <a:rPr lang="en-GB" dirty="0">
                <a:solidFill>
                  <a:srgbClr val="0000FF"/>
                </a:solidFill>
              </a:rPr>
              <a:t> </a:t>
            </a:r>
            <a:r>
              <a:rPr lang="en-GB" dirty="0" err="1">
                <a:solidFill>
                  <a:srgbClr val="0000FF"/>
                </a:solidFill>
              </a:rPr>
              <a:t>hợp</a:t>
            </a:r>
            <a:r>
              <a:rPr lang="en-GB" dirty="0">
                <a:solidFill>
                  <a:srgbClr val="0000FF"/>
                </a:solidFill>
              </a:rPr>
              <a:t> </a:t>
            </a:r>
            <a:r>
              <a:rPr lang="en-GB" dirty="0" err="1">
                <a:solidFill>
                  <a:srgbClr val="0000FF"/>
                </a:solidFill>
              </a:rPr>
              <a:t>nhất</a:t>
            </a:r>
            <a:r>
              <a:rPr lang="en-GB" dirty="0">
                <a:solidFill>
                  <a:srgbClr val="0000FF"/>
                </a:solidFill>
              </a:rPr>
              <a:t> (unification) </a:t>
            </a:r>
            <a:r>
              <a:rPr lang="en-GB" dirty="0" err="1">
                <a:solidFill>
                  <a:srgbClr val="0000FF"/>
                </a:solidFill>
              </a:rPr>
              <a:t>hai</a:t>
            </a:r>
            <a:r>
              <a:rPr lang="en-GB" dirty="0">
                <a:solidFill>
                  <a:srgbClr val="0000FF"/>
                </a:solidFill>
              </a:rPr>
              <a:t> literal p </a:t>
            </a:r>
            <a:r>
              <a:rPr lang="en-GB" dirty="0" err="1">
                <a:solidFill>
                  <a:srgbClr val="0000FF"/>
                </a:solidFill>
              </a:rPr>
              <a:t>và</a:t>
            </a:r>
            <a:r>
              <a:rPr lang="en-GB" dirty="0">
                <a:solidFill>
                  <a:srgbClr val="0000FF"/>
                </a:solidFill>
              </a:rPr>
              <a:t> q:</a:t>
            </a:r>
          </a:p>
          <a:p>
            <a:pPr marL="0" indent="0" algn="ctr" eaLnBrk="1" hangingPunct="1">
              <a:spcBef>
                <a:spcPct val="0"/>
              </a:spcBef>
              <a:buClr>
                <a:schemeClr val="tx1"/>
              </a:buClr>
              <a:buFontTx/>
              <a:buNone/>
            </a:pPr>
            <a:r>
              <a:rPr lang="en-GB" sz="2000" dirty="0">
                <a:solidFill>
                  <a:srgbClr val="0000FF"/>
                </a:solidFill>
                <a:ea typeface="Arial Unicode MS" pitchFamily="34" charset="-128"/>
                <a:cs typeface="Arial Unicode MS" pitchFamily="34" charset="-128"/>
              </a:rPr>
              <a:t>UNIFY(</a:t>
            </a:r>
            <a:r>
              <a:rPr lang="en-GB" sz="2000" dirty="0">
                <a:solidFill>
                  <a:srgbClr val="0000FF"/>
                </a:solidFill>
                <a:ea typeface="Arial Unicode MS" pitchFamily="34" charset="-128"/>
                <a:cs typeface="Arial Unicode MS" pitchFamily="34" charset="-128"/>
                <a:sym typeface="Symbol" pitchFamily="18" charset="2"/>
              </a:rPr>
              <a:t>p</a:t>
            </a:r>
            <a:r>
              <a:rPr lang="en-GB" sz="2000" dirty="0">
                <a:solidFill>
                  <a:srgbClr val="0000FF"/>
                </a:solidFill>
                <a:ea typeface="Arial Unicode MS" pitchFamily="34" charset="-128"/>
                <a:cs typeface="Arial Unicode MS" pitchFamily="34" charset="-128"/>
              </a:rPr>
              <a:t>, </a:t>
            </a:r>
            <a:r>
              <a:rPr lang="en-GB" sz="2000" dirty="0">
                <a:solidFill>
                  <a:srgbClr val="0000FF"/>
                </a:solidFill>
                <a:ea typeface="Arial Unicode MS" pitchFamily="34" charset="-128"/>
                <a:cs typeface="Arial Unicode MS" pitchFamily="34" charset="-128"/>
                <a:sym typeface="Symbol" pitchFamily="18" charset="2"/>
              </a:rPr>
              <a:t>q</a:t>
            </a:r>
            <a:r>
              <a:rPr lang="en-GB" sz="2000" dirty="0">
                <a:solidFill>
                  <a:srgbClr val="0000FF"/>
                </a:solidFill>
                <a:ea typeface="Arial Unicode MS" pitchFamily="34" charset="-128"/>
                <a:cs typeface="Arial Unicode MS" pitchFamily="34" charset="-128"/>
              </a:rPr>
              <a:t>) = unifier </a:t>
            </a:r>
            <a:r>
              <a:rPr lang="en-GB" sz="2000" dirty="0">
                <a:solidFill>
                  <a:srgbClr val="0000FF"/>
                </a:solidFill>
                <a:ea typeface="Arial Unicode MS" pitchFamily="34" charset="-128"/>
                <a:cs typeface="Arial Unicode MS" pitchFamily="34" charset="-128"/>
                <a:sym typeface="Symbol" pitchFamily="18" charset="2"/>
              </a:rPr>
              <a:t></a:t>
            </a:r>
            <a:r>
              <a:rPr lang="en-GB" sz="2000" dirty="0">
                <a:ea typeface="Arial Unicode MS" pitchFamily="34" charset="-128"/>
                <a:cs typeface="Arial Unicode MS" pitchFamily="34" charset="-128"/>
                <a:sym typeface="Symbol" pitchFamily="18" charset="2"/>
              </a:rPr>
              <a:t> where </a:t>
            </a:r>
            <a:r>
              <a:rPr lang="en-GB" sz="2000" dirty="0">
                <a:solidFill>
                  <a:srgbClr val="0000FF"/>
                </a:solidFill>
                <a:ea typeface="Arial Unicode MS" pitchFamily="34" charset="-128"/>
                <a:cs typeface="Arial Unicode MS" pitchFamily="34" charset="-128"/>
              </a:rPr>
              <a:t>SUBST(</a:t>
            </a:r>
            <a:r>
              <a:rPr lang="en-GB" sz="2000" dirty="0">
                <a:solidFill>
                  <a:srgbClr val="0000FF"/>
                </a:solidFill>
                <a:ea typeface="Arial Unicode MS" pitchFamily="34" charset="-128"/>
                <a:cs typeface="Arial Unicode MS" pitchFamily="34" charset="-128"/>
                <a:sym typeface="Symbol" pitchFamily="18" charset="2"/>
              </a:rPr>
              <a:t></a:t>
            </a:r>
            <a:r>
              <a:rPr lang="en-GB" sz="2000" dirty="0">
                <a:solidFill>
                  <a:srgbClr val="0000FF"/>
                </a:solidFill>
                <a:ea typeface="Arial Unicode MS" pitchFamily="34" charset="-128"/>
                <a:cs typeface="Arial Unicode MS" pitchFamily="34" charset="-128"/>
              </a:rPr>
              <a:t>, </a:t>
            </a:r>
            <a:r>
              <a:rPr lang="en-GB" sz="2000" dirty="0">
                <a:solidFill>
                  <a:srgbClr val="0000FF"/>
                </a:solidFill>
                <a:ea typeface="Arial Unicode MS" pitchFamily="34" charset="-128"/>
                <a:cs typeface="Arial Unicode MS" pitchFamily="34" charset="-128"/>
                <a:sym typeface="Symbol" pitchFamily="18" charset="2"/>
              </a:rPr>
              <a:t>p</a:t>
            </a:r>
            <a:r>
              <a:rPr lang="en-GB" sz="2000" dirty="0">
                <a:solidFill>
                  <a:srgbClr val="0000FF"/>
                </a:solidFill>
                <a:ea typeface="Arial Unicode MS" pitchFamily="34" charset="-128"/>
                <a:cs typeface="Arial Unicode MS" pitchFamily="34" charset="-128"/>
              </a:rPr>
              <a:t>) = SUBST(</a:t>
            </a:r>
            <a:r>
              <a:rPr lang="en-GB" sz="2000" dirty="0">
                <a:solidFill>
                  <a:srgbClr val="0000FF"/>
                </a:solidFill>
                <a:ea typeface="Arial Unicode MS" pitchFamily="34" charset="-128"/>
                <a:cs typeface="Arial Unicode MS" pitchFamily="34" charset="-128"/>
                <a:sym typeface="Symbol" pitchFamily="18" charset="2"/>
              </a:rPr>
              <a:t></a:t>
            </a:r>
            <a:r>
              <a:rPr lang="en-GB" sz="2000" dirty="0">
                <a:solidFill>
                  <a:srgbClr val="0000FF"/>
                </a:solidFill>
                <a:ea typeface="Arial Unicode MS" pitchFamily="34" charset="-128"/>
                <a:cs typeface="Arial Unicode MS" pitchFamily="34" charset="-128"/>
              </a:rPr>
              <a:t>, </a:t>
            </a:r>
            <a:r>
              <a:rPr lang="en-GB" sz="2000" dirty="0">
                <a:solidFill>
                  <a:srgbClr val="0000FF"/>
                </a:solidFill>
                <a:ea typeface="Arial Unicode MS" pitchFamily="34" charset="-128"/>
                <a:cs typeface="Arial Unicode MS" pitchFamily="34" charset="-128"/>
                <a:sym typeface="Symbol" pitchFamily="18" charset="2"/>
              </a:rPr>
              <a:t>q</a:t>
            </a:r>
            <a:r>
              <a:rPr lang="en-GB" sz="2000" dirty="0">
                <a:solidFill>
                  <a:srgbClr val="0000FF"/>
                </a:solidFill>
                <a:ea typeface="Arial Unicode MS" pitchFamily="34" charset="-128"/>
                <a:cs typeface="Arial Unicode MS" pitchFamily="34" charset="-128"/>
              </a:rPr>
              <a:t>)</a:t>
            </a:r>
            <a:r>
              <a:rPr lang="en-GB" sz="2000" dirty="0">
                <a:ea typeface="Arial Unicode MS" pitchFamily="34" charset="-128"/>
                <a:cs typeface="Arial Unicode MS" pitchFamily="34" charset="-128"/>
                <a:sym typeface="Symbol" pitchFamily="18" charset="2"/>
              </a:rPr>
              <a:t> </a:t>
            </a:r>
          </a:p>
          <a:p>
            <a:pPr marL="0" indent="0" algn="ctr" eaLnBrk="1" hangingPunct="1">
              <a:spcBef>
                <a:spcPct val="0"/>
              </a:spcBef>
              <a:buClr>
                <a:schemeClr val="tx1"/>
              </a:buClr>
              <a:buFontTx/>
              <a:buNone/>
            </a:pPr>
            <a:endParaRPr lang="en-GB" sz="2000" dirty="0">
              <a:ea typeface="Arial Unicode MS" pitchFamily="34" charset="-128"/>
              <a:cs typeface="Arial Unicode MS" pitchFamily="34" charset="-128"/>
              <a:sym typeface="Symbol" pitchFamily="18" charset="2"/>
            </a:endParaRPr>
          </a:p>
          <a:p>
            <a:pPr marL="0" indent="0" eaLnBrk="1" hangingPunct="1">
              <a:spcBef>
                <a:spcPct val="0"/>
              </a:spcBef>
              <a:spcAft>
                <a:spcPct val="100000"/>
              </a:spcAft>
              <a:buClr>
                <a:schemeClr val="tx1"/>
              </a:buClr>
              <a:buFontTx/>
              <a:buNone/>
            </a:pPr>
            <a:endParaRPr lang="en-GB" sz="2000" dirty="0">
              <a:ea typeface="Arial Unicode MS" pitchFamily="34" charset="-128"/>
              <a:cs typeface="Arial Unicode MS" pitchFamily="34" charset="-128"/>
              <a:sym typeface="Symbol" pitchFamily="18" charset="2"/>
            </a:endParaRPr>
          </a:p>
        </p:txBody>
      </p:sp>
      <p:sp>
        <p:nvSpPr>
          <p:cNvPr id="2" name="TextBox 1"/>
          <p:cNvSpPr txBox="1"/>
          <p:nvPr/>
        </p:nvSpPr>
        <p:spPr>
          <a:xfrm>
            <a:off x="304800" y="1828800"/>
            <a:ext cx="8686800" cy="3808735"/>
          </a:xfrm>
          <a:prstGeom prst="rect">
            <a:avLst/>
          </a:prstGeom>
          <a:noFill/>
        </p:spPr>
        <p:txBody>
          <a:bodyPr wrap="square" rtlCol="0">
            <a:spAutoFit/>
          </a:bodyPr>
          <a:lstStyle/>
          <a:p>
            <a:pPr>
              <a:lnSpc>
                <a:spcPct val="90000"/>
              </a:lnSpc>
              <a:spcAft>
                <a:spcPct val="50000"/>
              </a:spcAft>
              <a:buClr>
                <a:schemeClr val="tx1"/>
              </a:buClr>
            </a:pPr>
            <a:r>
              <a:rPr lang="en-GB" sz="2100" dirty="0">
                <a:solidFill>
                  <a:srgbClr val="0000FF"/>
                </a:solidFill>
                <a:latin typeface="+mn-lt"/>
              </a:rPr>
              <a:t>Cho </a:t>
            </a:r>
            <a:r>
              <a:rPr lang="en-GB" sz="2100" dirty="0" err="1">
                <a:solidFill>
                  <a:srgbClr val="0000FF"/>
                </a:solidFill>
                <a:latin typeface="+mn-lt"/>
              </a:rPr>
              <a:t>các</a:t>
            </a:r>
            <a:r>
              <a:rPr lang="en-GB" sz="2100" dirty="0">
                <a:solidFill>
                  <a:srgbClr val="0000FF"/>
                </a:solidFill>
                <a:latin typeface="+mn-lt"/>
              </a:rPr>
              <a:t> </a:t>
            </a:r>
            <a:r>
              <a:rPr lang="en-GB" sz="2100" dirty="0" err="1">
                <a:solidFill>
                  <a:srgbClr val="0000FF"/>
                </a:solidFill>
                <a:latin typeface="+mn-lt"/>
              </a:rPr>
              <a:t>mệnh</a:t>
            </a:r>
            <a:r>
              <a:rPr lang="en-GB" sz="2100" dirty="0">
                <a:solidFill>
                  <a:srgbClr val="0000FF"/>
                </a:solidFill>
                <a:latin typeface="+mn-lt"/>
              </a:rPr>
              <a:t> </a:t>
            </a:r>
            <a:r>
              <a:rPr lang="en-GB" sz="2100" dirty="0" err="1">
                <a:solidFill>
                  <a:srgbClr val="0000FF"/>
                </a:solidFill>
                <a:latin typeface="+mn-lt"/>
              </a:rPr>
              <a:t>đề</a:t>
            </a:r>
            <a:r>
              <a:rPr lang="en-GB" sz="2100" dirty="0">
                <a:solidFill>
                  <a:srgbClr val="0000FF"/>
                </a:solidFill>
                <a:latin typeface="+mn-lt"/>
              </a:rPr>
              <a:t>:</a:t>
            </a:r>
            <a:endParaRPr lang="en-GB" sz="2100" dirty="0">
              <a:latin typeface="+mn-lt"/>
              <a:sym typeface="Symbol" pitchFamily="18" charset="2"/>
            </a:endParaRPr>
          </a:p>
          <a:p>
            <a:pPr>
              <a:lnSpc>
                <a:spcPct val="90000"/>
              </a:lnSpc>
              <a:spcAft>
                <a:spcPct val="20000"/>
              </a:spcAft>
              <a:buClr>
                <a:schemeClr val="tx1"/>
              </a:buClr>
            </a:pPr>
            <a:r>
              <a:rPr lang="en-GB" sz="2100" dirty="0">
                <a:latin typeface="+mn-lt"/>
                <a:sym typeface="Symbol" pitchFamily="18" charset="2"/>
              </a:rPr>
              <a:t>x: </a:t>
            </a:r>
            <a:r>
              <a:rPr lang="en-GB" sz="2100" dirty="0">
                <a:latin typeface="+mn-lt"/>
                <a:ea typeface="Arial Unicode MS" pitchFamily="34" charset="-128"/>
                <a:cs typeface="Arial Unicode MS" pitchFamily="34" charset="-128"/>
              </a:rPr>
              <a:t>knows(John, x) </a:t>
            </a:r>
            <a:r>
              <a:rPr lang="en-GB" sz="2100" dirty="0">
                <a:latin typeface="+mn-lt"/>
                <a:ea typeface="Arial Unicode MS" pitchFamily="34" charset="-128"/>
                <a:cs typeface="Arial Unicode MS" pitchFamily="34" charset="-128"/>
                <a:sym typeface="Symbol" pitchFamily="18" charset="2"/>
              </a:rPr>
              <a:t> </a:t>
            </a:r>
            <a:r>
              <a:rPr lang="en-GB" sz="2100" dirty="0">
                <a:latin typeface="+mn-lt"/>
                <a:ea typeface="Arial Unicode MS" pitchFamily="34" charset="-128"/>
                <a:cs typeface="Arial Unicode MS" pitchFamily="34" charset="-128"/>
              </a:rPr>
              <a:t>hates(John, x)</a:t>
            </a:r>
          </a:p>
          <a:p>
            <a:pPr>
              <a:lnSpc>
                <a:spcPct val="90000"/>
              </a:lnSpc>
              <a:spcAft>
                <a:spcPct val="20000"/>
              </a:spcAft>
              <a:buClr>
                <a:schemeClr val="tx1"/>
              </a:buClr>
            </a:pPr>
            <a:r>
              <a:rPr lang="en-GB" sz="2100" dirty="0">
                <a:latin typeface="+mn-lt"/>
                <a:ea typeface="Arial Unicode MS" pitchFamily="34" charset="-128"/>
                <a:cs typeface="Arial Unicode MS" pitchFamily="34" charset="-128"/>
              </a:rPr>
              <a:t>knows(John, Jane)</a:t>
            </a:r>
          </a:p>
          <a:p>
            <a:pPr>
              <a:lnSpc>
                <a:spcPct val="90000"/>
              </a:lnSpc>
              <a:spcAft>
                <a:spcPct val="20000"/>
              </a:spcAft>
              <a:buClr>
                <a:schemeClr val="tx1"/>
              </a:buClr>
            </a:pPr>
            <a:r>
              <a:rPr lang="en-GB" sz="2100" dirty="0">
                <a:latin typeface="+mn-lt"/>
                <a:sym typeface="Symbol" pitchFamily="18" charset="2"/>
              </a:rPr>
              <a:t>y: </a:t>
            </a:r>
            <a:r>
              <a:rPr lang="en-GB" sz="2100" dirty="0">
                <a:latin typeface="+mn-lt"/>
                <a:ea typeface="Arial Unicode MS" pitchFamily="34" charset="-128"/>
                <a:cs typeface="Arial Unicode MS" pitchFamily="34" charset="-128"/>
              </a:rPr>
              <a:t>knows(y, Leonid)</a:t>
            </a:r>
          </a:p>
          <a:p>
            <a:pPr>
              <a:lnSpc>
                <a:spcPct val="90000"/>
              </a:lnSpc>
              <a:spcAft>
                <a:spcPct val="20000"/>
              </a:spcAft>
              <a:buClr>
                <a:schemeClr val="tx1"/>
              </a:buClr>
            </a:pPr>
            <a:r>
              <a:rPr lang="en-GB" sz="2100" dirty="0">
                <a:latin typeface="+mn-lt"/>
                <a:sym typeface="Symbol" pitchFamily="18" charset="2"/>
              </a:rPr>
              <a:t>y: </a:t>
            </a:r>
            <a:r>
              <a:rPr lang="en-GB" sz="2100" dirty="0">
                <a:latin typeface="+mn-lt"/>
                <a:ea typeface="Arial Unicode MS" pitchFamily="34" charset="-128"/>
                <a:cs typeface="Arial Unicode MS" pitchFamily="34" charset="-128"/>
              </a:rPr>
              <a:t>knows(y, mother(y))</a:t>
            </a:r>
          </a:p>
          <a:p>
            <a:pPr>
              <a:lnSpc>
                <a:spcPct val="90000"/>
              </a:lnSpc>
              <a:spcAft>
                <a:spcPct val="20000"/>
              </a:spcAft>
              <a:buClr>
                <a:schemeClr val="tx1"/>
              </a:buClr>
            </a:pPr>
            <a:r>
              <a:rPr lang="en-GB" sz="2100" dirty="0">
                <a:latin typeface="+mn-lt"/>
                <a:sym typeface="Symbol" pitchFamily="18" charset="2"/>
              </a:rPr>
              <a:t>x: </a:t>
            </a:r>
            <a:r>
              <a:rPr lang="en-GB" sz="2100" dirty="0">
                <a:latin typeface="+mn-lt"/>
                <a:ea typeface="Arial Unicode MS" pitchFamily="34" charset="-128"/>
                <a:cs typeface="Arial Unicode MS" pitchFamily="34" charset="-128"/>
              </a:rPr>
              <a:t>knows(x, Elizabeth)</a:t>
            </a:r>
          </a:p>
          <a:p>
            <a:pPr>
              <a:lnSpc>
                <a:spcPct val="150000"/>
              </a:lnSpc>
              <a:buClr>
                <a:schemeClr val="tx1"/>
              </a:buClr>
            </a:pPr>
            <a:r>
              <a:rPr lang="en-GB" sz="2100" dirty="0" err="1">
                <a:latin typeface="+mn-lt"/>
                <a:ea typeface="Arial Unicode MS" pitchFamily="34" charset="-128"/>
                <a:cs typeface="Arial Unicode MS" pitchFamily="34" charset="-128"/>
              </a:rPr>
              <a:t>Vài</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thí</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dụ</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về</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phép</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hợp</a:t>
            </a:r>
            <a:r>
              <a:rPr lang="en-GB" sz="2100" dirty="0">
                <a:latin typeface="+mn-lt"/>
                <a:ea typeface="Arial Unicode MS" pitchFamily="34" charset="-128"/>
                <a:cs typeface="Arial Unicode MS" pitchFamily="34" charset="-128"/>
              </a:rPr>
              <a:t> </a:t>
            </a:r>
            <a:r>
              <a:rPr lang="en-GB" sz="2100" dirty="0" err="1">
                <a:latin typeface="+mn-lt"/>
                <a:ea typeface="Arial Unicode MS" pitchFamily="34" charset="-128"/>
                <a:cs typeface="Arial Unicode MS" pitchFamily="34" charset="-128"/>
              </a:rPr>
              <a:t>nhất</a:t>
            </a:r>
            <a:endParaRPr lang="en-GB" sz="2100" dirty="0">
              <a:latin typeface="+mn-lt"/>
              <a:ea typeface="Arial Unicode MS" pitchFamily="34" charset="-128"/>
              <a:cs typeface="Arial Unicode MS" pitchFamily="34" charset="-128"/>
            </a:endParaRPr>
          </a:p>
          <a:p>
            <a:pPr>
              <a:lnSpc>
                <a:spcPct val="90000"/>
              </a:lnSpc>
              <a:spcAft>
                <a:spcPct val="20000"/>
              </a:spcAft>
              <a:buClr>
                <a:schemeClr val="tx1"/>
              </a:buClr>
            </a:pPr>
            <a:r>
              <a:rPr lang="en-GB" sz="2100" dirty="0">
                <a:latin typeface="+mn-lt"/>
                <a:ea typeface="Arial Unicode MS" pitchFamily="34" charset="-128"/>
                <a:cs typeface="Arial Unicode MS" pitchFamily="34" charset="-128"/>
              </a:rPr>
              <a:t>UNIFY(</a:t>
            </a:r>
            <a:r>
              <a:rPr lang="en-GB" sz="2100" dirty="0">
                <a:latin typeface="+mn-lt"/>
                <a:ea typeface="Arial Unicode MS" pitchFamily="34" charset="-128"/>
                <a:cs typeface="Arial Unicode MS" pitchFamily="34" charset="-128"/>
                <a:sym typeface="Symbol" pitchFamily="18" charset="2"/>
              </a:rPr>
              <a:t>knows(John, x)</a:t>
            </a:r>
            <a:r>
              <a:rPr lang="en-GB" sz="2100" dirty="0">
                <a:latin typeface="+mn-lt"/>
                <a:ea typeface="Arial Unicode MS" pitchFamily="34" charset="-128"/>
                <a:cs typeface="Arial Unicode MS" pitchFamily="34" charset="-128"/>
              </a:rPr>
              <a:t>, </a:t>
            </a:r>
            <a:r>
              <a:rPr lang="en-GB" sz="2100" dirty="0">
                <a:latin typeface="+mn-lt"/>
                <a:ea typeface="Arial Unicode MS" pitchFamily="34" charset="-128"/>
                <a:cs typeface="Arial Unicode MS" pitchFamily="34" charset="-128"/>
                <a:sym typeface="Symbol" pitchFamily="18" charset="2"/>
              </a:rPr>
              <a:t>knows(John, Jane</a:t>
            </a:r>
            <a:r>
              <a:rPr lang="en-GB" sz="2100" dirty="0">
                <a:latin typeface="+mn-lt"/>
                <a:ea typeface="Arial Unicode MS" pitchFamily="34" charset="-128"/>
                <a:cs typeface="Arial Unicode MS" pitchFamily="34" charset="-128"/>
              </a:rPr>
              <a:t>)) = {Jane/x}</a:t>
            </a:r>
          </a:p>
          <a:p>
            <a:pPr>
              <a:lnSpc>
                <a:spcPct val="90000"/>
              </a:lnSpc>
              <a:spcAft>
                <a:spcPct val="20000"/>
              </a:spcAft>
              <a:buClr>
                <a:schemeClr val="tx1"/>
              </a:buClr>
            </a:pPr>
            <a:r>
              <a:rPr lang="en-GB" sz="2100" dirty="0">
                <a:latin typeface="+mn-lt"/>
                <a:ea typeface="Arial Unicode MS" pitchFamily="34" charset="-128"/>
                <a:cs typeface="Arial Unicode MS" pitchFamily="34" charset="-128"/>
              </a:rPr>
              <a:t>UNIFY(</a:t>
            </a:r>
            <a:r>
              <a:rPr lang="en-GB" sz="2100" dirty="0">
                <a:latin typeface="+mn-lt"/>
                <a:ea typeface="Arial Unicode MS" pitchFamily="34" charset="-128"/>
                <a:cs typeface="Arial Unicode MS" pitchFamily="34" charset="-128"/>
                <a:sym typeface="Symbol" pitchFamily="18" charset="2"/>
              </a:rPr>
              <a:t>knows(John, x)</a:t>
            </a:r>
            <a:r>
              <a:rPr lang="en-GB" sz="2100" dirty="0">
                <a:latin typeface="+mn-lt"/>
                <a:ea typeface="Arial Unicode MS" pitchFamily="34" charset="-128"/>
                <a:cs typeface="Arial Unicode MS" pitchFamily="34" charset="-128"/>
              </a:rPr>
              <a:t>, </a:t>
            </a:r>
            <a:r>
              <a:rPr lang="en-GB" sz="2100" dirty="0">
                <a:latin typeface="+mn-lt"/>
                <a:ea typeface="Arial Unicode MS" pitchFamily="34" charset="-128"/>
                <a:cs typeface="Arial Unicode MS" pitchFamily="34" charset="-128"/>
                <a:sym typeface="Symbol" pitchFamily="18" charset="2"/>
              </a:rPr>
              <a:t>knows(y, Leonid</a:t>
            </a:r>
            <a:r>
              <a:rPr lang="en-GB" sz="2100" dirty="0">
                <a:latin typeface="+mn-lt"/>
                <a:ea typeface="Arial Unicode MS" pitchFamily="34" charset="-128"/>
                <a:cs typeface="Arial Unicode MS" pitchFamily="34" charset="-128"/>
              </a:rPr>
              <a:t>)) = {Leonid/x, John/y}</a:t>
            </a:r>
          </a:p>
          <a:p>
            <a:pPr>
              <a:lnSpc>
                <a:spcPct val="90000"/>
              </a:lnSpc>
              <a:spcAft>
                <a:spcPct val="20000"/>
              </a:spcAft>
              <a:buClr>
                <a:schemeClr val="tx1"/>
              </a:buClr>
            </a:pPr>
            <a:r>
              <a:rPr lang="en-GB" sz="2100" dirty="0">
                <a:latin typeface="+mn-lt"/>
                <a:ea typeface="Arial Unicode MS" pitchFamily="34" charset="-128"/>
                <a:cs typeface="Arial Unicode MS" pitchFamily="34" charset="-128"/>
              </a:rPr>
              <a:t>UNIFY(</a:t>
            </a:r>
            <a:r>
              <a:rPr lang="en-GB" sz="2100" dirty="0">
                <a:latin typeface="+mn-lt"/>
                <a:ea typeface="Arial Unicode MS" pitchFamily="34" charset="-128"/>
                <a:cs typeface="Arial Unicode MS" pitchFamily="34" charset="-128"/>
                <a:sym typeface="Symbol" pitchFamily="18" charset="2"/>
              </a:rPr>
              <a:t>knows(John, x)</a:t>
            </a:r>
            <a:r>
              <a:rPr lang="en-GB" sz="2100" dirty="0">
                <a:latin typeface="+mn-lt"/>
                <a:ea typeface="Arial Unicode MS" pitchFamily="34" charset="-128"/>
                <a:cs typeface="Arial Unicode MS" pitchFamily="34" charset="-128"/>
              </a:rPr>
              <a:t>, </a:t>
            </a:r>
            <a:r>
              <a:rPr lang="en-GB" sz="2100" dirty="0">
                <a:latin typeface="+mn-lt"/>
                <a:ea typeface="Arial Unicode MS" pitchFamily="34" charset="-128"/>
                <a:cs typeface="Arial Unicode MS" pitchFamily="34" charset="-128"/>
                <a:sym typeface="Symbol" pitchFamily="18" charset="2"/>
              </a:rPr>
              <a:t>knows(y, mother(y)</a:t>
            </a:r>
            <a:r>
              <a:rPr lang="en-GB" sz="2100" dirty="0">
                <a:latin typeface="+mn-lt"/>
                <a:ea typeface="Arial Unicode MS" pitchFamily="34" charset="-128"/>
                <a:cs typeface="Arial Unicode MS" pitchFamily="34" charset="-128"/>
              </a:rPr>
              <a:t>)) = {John/y, mother(John)/x}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FEEF93-F8B4-4DA9-BFF6-CFF07AE6E023}" type="slidenum">
              <a:rPr lang="en-GB" sz="1400" smtClean="0"/>
              <a:pPr eaLnBrk="1" hangingPunct="1"/>
              <a:t>6</a:t>
            </a:fld>
            <a:endParaRPr lang="en-GB" sz="1400"/>
          </a:p>
        </p:txBody>
      </p:sp>
      <p:sp>
        <p:nvSpPr>
          <p:cNvPr id="7171" name="Rectangle 2"/>
          <p:cNvSpPr>
            <a:spLocks noGrp="1" noChangeArrowheads="1"/>
          </p:cNvSpPr>
          <p:nvPr>
            <p:ph type="title"/>
          </p:nvPr>
        </p:nvSpPr>
        <p:spPr>
          <a:xfrm>
            <a:off x="685800" y="609600"/>
            <a:ext cx="7772400" cy="533400"/>
          </a:xfrm>
        </p:spPr>
        <p:txBody>
          <a:bodyPr/>
          <a:lstStyle/>
          <a:p>
            <a:pPr eaLnBrk="1" hangingPunct="1"/>
            <a:r>
              <a:rPr lang="en-GB" sz="2800" dirty="0" err="1"/>
              <a:t>Biểu</a:t>
            </a:r>
            <a:r>
              <a:rPr lang="en-GB" sz="2800" dirty="0"/>
              <a:t> </a:t>
            </a:r>
            <a:r>
              <a:rPr lang="en-GB" sz="2800" dirty="0" err="1"/>
              <a:t>diễn</a:t>
            </a:r>
            <a:r>
              <a:rPr lang="en-GB" sz="2800" dirty="0"/>
              <a:t> </a:t>
            </a:r>
            <a:r>
              <a:rPr lang="en-GB" sz="2800" dirty="0" err="1"/>
              <a:t>và</a:t>
            </a:r>
            <a:r>
              <a:rPr lang="en-GB" sz="2800" dirty="0"/>
              <a:t> </a:t>
            </a:r>
            <a:r>
              <a:rPr lang="en-GB" sz="2800" dirty="0" err="1"/>
              <a:t>ánh</a:t>
            </a:r>
            <a:r>
              <a:rPr lang="en-GB" sz="2800" dirty="0"/>
              <a:t> </a:t>
            </a:r>
            <a:r>
              <a:rPr lang="en-GB" sz="2800" dirty="0" err="1"/>
              <a:t>xạ</a:t>
            </a:r>
            <a:endParaRPr lang="en-GB" sz="2800" dirty="0"/>
          </a:p>
        </p:txBody>
      </p:sp>
      <p:sp>
        <p:nvSpPr>
          <p:cNvPr id="7172" name="Rectangle 5"/>
          <p:cNvSpPr>
            <a:spLocks noChangeArrowheads="1"/>
          </p:cNvSpPr>
          <p:nvPr/>
        </p:nvSpPr>
        <p:spPr bwMode="auto">
          <a:xfrm>
            <a:off x="1752600" y="2667000"/>
            <a:ext cx="1143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Unicode MS" pitchFamily="34" charset="-128"/>
              </a:rPr>
              <a:t>Facts</a:t>
            </a:r>
          </a:p>
        </p:txBody>
      </p:sp>
      <p:sp>
        <p:nvSpPr>
          <p:cNvPr id="7173" name="Rectangle 6"/>
          <p:cNvSpPr>
            <a:spLocks noChangeArrowheads="1"/>
          </p:cNvSpPr>
          <p:nvPr/>
        </p:nvSpPr>
        <p:spPr bwMode="auto">
          <a:xfrm>
            <a:off x="3962400" y="2667000"/>
            <a:ext cx="21336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a:latin typeface="Arial Unicode MS" pitchFamily="34" charset="-128"/>
              </a:rPr>
              <a:t>Internal </a:t>
            </a:r>
          </a:p>
          <a:p>
            <a:pPr algn="ctr"/>
            <a:r>
              <a:rPr lang="en-GB" sz="2000">
                <a:latin typeface="Arial Unicode MS" pitchFamily="34" charset="-128"/>
              </a:rPr>
              <a:t>Representations</a:t>
            </a:r>
          </a:p>
        </p:txBody>
      </p:sp>
      <p:sp>
        <p:nvSpPr>
          <p:cNvPr id="7174" name="Rectangle 7"/>
          <p:cNvSpPr>
            <a:spLocks noChangeArrowheads="1"/>
          </p:cNvSpPr>
          <p:nvPr/>
        </p:nvSpPr>
        <p:spPr bwMode="auto">
          <a:xfrm>
            <a:off x="3962400" y="4495800"/>
            <a:ext cx="21336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000" dirty="0">
                <a:latin typeface="Arial Unicode MS" pitchFamily="34" charset="-128"/>
              </a:rPr>
              <a:t>English </a:t>
            </a:r>
          </a:p>
          <a:p>
            <a:pPr algn="ctr"/>
            <a:r>
              <a:rPr lang="en-GB" sz="2000" dirty="0">
                <a:latin typeface="Arial Unicode MS" pitchFamily="34" charset="-128"/>
              </a:rPr>
              <a:t>Representations</a:t>
            </a:r>
          </a:p>
        </p:txBody>
      </p:sp>
      <p:sp>
        <p:nvSpPr>
          <p:cNvPr id="7175" name="Line 9"/>
          <p:cNvSpPr>
            <a:spLocks noChangeShapeType="1"/>
          </p:cNvSpPr>
          <p:nvPr/>
        </p:nvSpPr>
        <p:spPr bwMode="auto">
          <a:xfrm>
            <a:off x="2895600" y="28956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10"/>
          <p:cNvSpPr>
            <a:spLocks noChangeShapeType="1"/>
          </p:cNvSpPr>
          <p:nvPr/>
        </p:nvSpPr>
        <p:spPr bwMode="auto">
          <a:xfrm flipH="1">
            <a:off x="2895600" y="3200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11"/>
          <p:cNvSpPr>
            <a:spLocks noChangeShapeType="1"/>
          </p:cNvSpPr>
          <p:nvPr/>
        </p:nvSpPr>
        <p:spPr bwMode="auto">
          <a:xfrm rot="-5400000">
            <a:off x="3810000" y="3962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12"/>
          <p:cNvSpPr>
            <a:spLocks noChangeShapeType="1"/>
          </p:cNvSpPr>
          <p:nvPr/>
        </p:nvSpPr>
        <p:spPr bwMode="auto">
          <a:xfrm rot="5400000" flipV="1">
            <a:off x="5181600" y="3962400"/>
            <a:ext cx="10668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Freeform 14"/>
          <p:cNvSpPr>
            <a:spLocks/>
          </p:cNvSpPr>
          <p:nvPr/>
        </p:nvSpPr>
        <p:spPr bwMode="auto">
          <a:xfrm>
            <a:off x="6096000" y="2895600"/>
            <a:ext cx="1143000" cy="304800"/>
          </a:xfrm>
          <a:custGeom>
            <a:avLst/>
            <a:gdLst>
              <a:gd name="T0" fmla="*/ 0 w 720"/>
              <a:gd name="T1" fmla="*/ 0 h 192"/>
              <a:gd name="T2" fmla="*/ 2147483647 w 720"/>
              <a:gd name="T3" fmla="*/ 0 h 192"/>
              <a:gd name="T4" fmla="*/ 2147483647 w 720"/>
              <a:gd name="T5" fmla="*/ 2147483647 h 192"/>
              <a:gd name="T6" fmla="*/ 0 w 720"/>
              <a:gd name="T7" fmla="*/ 2147483647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92">
                <a:moveTo>
                  <a:pt x="0" y="0"/>
                </a:moveTo>
                <a:lnTo>
                  <a:pt x="720" y="0"/>
                </a:lnTo>
                <a:lnTo>
                  <a:pt x="720" y="192"/>
                </a:lnTo>
                <a:lnTo>
                  <a:pt x="0" y="192"/>
                </a:lnTo>
              </a:path>
            </a:pathLst>
          </a:custGeom>
          <a:noFill/>
          <a:ln w="12700" cmpd="sng">
            <a:solidFill>
              <a:schemeClr val="tx1"/>
            </a:solidFill>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Text Box 17"/>
          <p:cNvSpPr txBox="1">
            <a:spLocks noChangeArrowheads="1"/>
          </p:cNvSpPr>
          <p:nvPr/>
        </p:nvSpPr>
        <p:spPr bwMode="auto">
          <a:xfrm>
            <a:off x="6324600" y="2057400"/>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reasoning programs</a:t>
            </a:r>
          </a:p>
        </p:txBody>
      </p:sp>
      <p:sp>
        <p:nvSpPr>
          <p:cNvPr id="7181" name="Text Box 18"/>
          <p:cNvSpPr txBox="1">
            <a:spLocks noChangeArrowheads="1"/>
          </p:cNvSpPr>
          <p:nvPr/>
        </p:nvSpPr>
        <p:spPr bwMode="auto">
          <a:xfrm>
            <a:off x="2362200" y="36576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English understanding</a:t>
            </a:r>
          </a:p>
        </p:txBody>
      </p:sp>
      <p:sp>
        <p:nvSpPr>
          <p:cNvPr id="7182" name="Text Box 19"/>
          <p:cNvSpPr txBox="1">
            <a:spLocks noChangeArrowheads="1"/>
          </p:cNvSpPr>
          <p:nvPr/>
        </p:nvSpPr>
        <p:spPr bwMode="auto">
          <a:xfrm>
            <a:off x="5867400" y="3657600"/>
            <a:ext cx="1905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sz="2000">
                <a:solidFill>
                  <a:srgbClr val="0000FF"/>
                </a:solidFill>
                <a:latin typeface="Arial Unicode MS" pitchFamily="34" charset="-128"/>
              </a:rPr>
              <a:t>English generation</a:t>
            </a:r>
          </a:p>
        </p:txBody>
      </p:sp>
      <p:sp>
        <p:nvSpPr>
          <p:cNvPr id="7183" name="TextBox 1"/>
          <p:cNvSpPr txBox="1">
            <a:spLocks noChangeArrowheads="1"/>
          </p:cNvSpPr>
          <p:nvPr/>
        </p:nvSpPr>
        <p:spPr bwMode="auto">
          <a:xfrm>
            <a:off x="419100" y="5300322"/>
            <a:ext cx="7467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b="1" dirty="0" err="1"/>
              <a:t>Hình</a:t>
            </a:r>
            <a:r>
              <a:rPr lang="en-US" sz="2200" b="1" dirty="0"/>
              <a:t> 4.1. </a:t>
            </a:r>
            <a:r>
              <a:rPr lang="en-US" sz="2200" b="1" dirty="0" err="1"/>
              <a:t>Hai</a:t>
            </a:r>
            <a:r>
              <a:rPr lang="en-US" sz="2200" b="1" dirty="0"/>
              <a:t> </a:t>
            </a:r>
            <a:r>
              <a:rPr lang="en-US" sz="2200" b="1" dirty="0" err="1"/>
              <a:t>ánh</a:t>
            </a:r>
            <a:r>
              <a:rPr lang="en-US" sz="2200" b="1" dirty="0"/>
              <a:t> </a:t>
            </a:r>
            <a:r>
              <a:rPr lang="en-US" sz="2200" b="1" dirty="0" err="1"/>
              <a:t>xạ</a:t>
            </a:r>
            <a:r>
              <a:rPr lang="en-US" sz="2200" b="1" dirty="0"/>
              <a:t> </a:t>
            </a:r>
            <a:r>
              <a:rPr lang="en-US" sz="2200" b="1" dirty="0" err="1"/>
              <a:t>giữa</a:t>
            </a:r>
            <a:r>
              <a:rPr lang="en-US" sz="2200" b="1" dirty="0"/>
              <a:t> </a:t>
            </a:r>
            <a:r>
              <a:rPr lang="en-US" sz="2200" b="1" dirty="0" err="1"/>
              <a:t>những</a:t>
            </a:r>
            <a:r>
              <a:rPr lang="en-US" sz="2200" b="1" dirty="0"/>
              <a:t> </a:t>
            </a:r>
            <a:r>
              <a:rPr lang="en-US" sz="2200" b="1" dirty="0" err="1"/>
              <a:t>sự</a:t>
            </a:r>
            <a:r>
              <a:rPr lang="en-US" sz="2200" b="1" dirty="0"/>
              <a:t> </a:t>
            </a:r>
            <a:r>
              <a:rPr lang="en-US" sz="2200" b="1" dirty="0" err="1"/>
              <a:t>kiện</a:t>
            </a:r>
            <a:r>
              <a:rPr lang="en-US" sz="2200" b="1" dirty="0"/>
              <a:t> </a:t>
            </a:r>
            <a:r>
              <a:rPr lang="en-US" sz="2200" b="1" dirty="0" err="1"/>
              <a:t>và</a:t>
            </a:r>
            <a:r>
              <a:rPr lang="en-US" sz="2200" b="1" dirty="0"/>
              <a:t> </a:t>
            </a:r>
            <a:r>
              <a:rPr lang="en-US" sz="2200" b="1" dirty="0" err="1"/>
              <a:t>những</a:t>
            </a:r>
            <a:r>
              <a:rPr lang="en-US" sz="2200" b="1" dirty="0"/>
              <a:t> </a:t>
            </a:r>
            <a:r>
              <a:rPr lang="en-US" sz="2200" b="1" dirty="0" err="1"/>
              <a:t>biểu</a:t>
            </a:r>
            <a:r>
              <a:rPr lang="en-US" sz="2200" b="1" dirty="0"/>
              <a:t> </a:t>
            </a:r>
            <a:r>
              <a:rPr lang="en-US" sz="2200" b="1" dirty="0" err="1"/>
              <a:t>diễn</a:t>
            </a:r>
            <a:endParaRPr lang="en-US" sz="2200" b="1" dirty="0"/>
          </a:p>
        </p:txBody>
      </p:sp>
      <p:sp>
        <p:nvSpPr>
          <p:cNvPr id="2" name="TextBox 1"/>
          <p:cNvSpPr txBox="1"/>
          <p:nvPr/>
        </p:nvSpPr>
        <p:spPr>
          <a:xfrm>
            <a:off x="76200" y="1227138"/>
            <a:ext cx="8001000" cy="768350"/>
          </a:xfrm>
          <a:prstGeom prst="rect">
            <a:avLst/>
          </a:prstGeom>
          <a:noFill/>
        </p:spPr>
        <p:txBody>
          <a:bodyPr>
            <a:spAutoFit/>
          </a:bodyPr>
          <a:lstStyle/>
          <a:p>
            <a:pPr>
              <a:defRPr/>
            </a:pPr>
            <a:r>
              <a:rPr lang="en-US" sz="2200" dirty="0" err="1">
                <a:latin typeface="+mn-lt"/>
              </a:rPr>
              <a:t>Ánh</a:t>
            </a:r>
            <a:r>
              <a:rPr lang="en-US" sz="2200" dirty="0">
                <a:latin typeface="+mn-lt"/>
              </a:rPr>
              <a:t> </a:t>
            </a:r>
            <a:r>
              <a:rPr lang="en-US" sz="2200" dirty="0" err="1">
                <a:latin typeface="+mn-lt"/>
              </a:rPr>
              <a:t>xạ</a:t>
            </a:r>
            <a:r>
              <a:rPr lang="en-US" sz="2200" dirty="0">
                <a:latin typeface="+mn-lt"/>
              </a:rPr>
              <a:t> </a:t>
            </a:r>
            <a:r>
              <a:rPr lang="en-US" sz="2200" dirty="0" err="1">
                <a:latin typeface="+mn-lt"/>
              </a:rPr>
              <a:t>thuận</a:t>
            </a:r>
            <a:r>
              <a:rPr lang="en-US" sz="2200" dirty="0">
                <a:latin typeface="+mn-lt"/>
              </a:rPr>
              <a:t>: </a:t>
            </a:r>
            <a:r>
              <a:rPr lang="en-US" sz="2200" dirty="0" err="1">
                <a:latin typeface="+mn-lt"/>
              </a:rPr>
              <a:t>từ</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r>
              <a:rPr lang="en-US" sz="2200" dirty="0">
                <a:latin typeface="+mn-lt"/>
              </a:rPr>
              <a:t> </a:t>
            </a:r>
            <a:r>
              <a:rPr lang="en-US" sz="2200" dirty="0" err="1">
                <a:latin typeface="+mn-lt"/>
              </a:rPr>
              <a:t>chuyển</a:t>
            </a:r>
            <a:r>
              <a:rPr lang="en-US" sz="2200" dirty="0">
                <a:latin typeface="+mn-lt"/>
              </a:rPr>
              <a:t> sang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a:t>
            </a:r>
          </a:p>
          <a:p>
            <a:pPr>
              <a:defRPr/>
            </a:pPr>
            <a:r>
              <a:rPr lang="en-US" sz="2200" dirty="0" err="1">
                <a:latin typeface="+mn-lt"/>
              </a:rPr>
              <a:t>Ánh</a:t>
            </a:r>
            <a:r>
              <a:rPr lang="en-US" sz="2200" dirty="0">
                <a:latin typeface="+mn-lt"/>
              </a:rPr>
              <a:t> </a:t>
            </a:r>
            <a:r>
              <a:rPr lang="en-US" sz="2200" dirty="0" err="1">
                <a:latin typeface="+mn-lt"/>
              </a:rPr>
              <a:t>xạ</a:t>
            </a:r>
            <a:r>
              <a:rPr lang="en-US" sz="2200" dirty="0">
                <a:latin typeface="+mn-lt"/>
              </a:rPr>
              <a:t> </a:t>
            </a:r>
            <a:r>
              <a:rPr lang="en-US" sz="2200" dirty="0" err="1">
                <a:latin typeface="+mn-lt"/>
              </a:rPr>
              <a:t>ngược</a:t>
            </a:r>
            <a:r>
              <a:rPr lang="en-US" sz="2200" dirty="0">
                <a:latin typeface="+mn-lt"/>
              </a:rPr>
              <a:t>: </a:t>
            </a:r>
            <a:r>
              <a:rPr lang="en-US" sz="2200" dirty="0" err="1">
                <a:latin typeface="+mn-lt"/>
              </a:rPr>
              <a:t>từ</a:t>
            </a:r>
            <a:r>
              <a:rPr lang="en-US" sz="2200" dirty="0">
                <a:latin typeface="+mn-lt"/>
              </a:rPr>
              <a:t>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 </a:t>
            </a:r>
            <a:r>
              <a:rPr lang="en-US" sz="2200" dirty="0" err="1">
                <a:latin typeface="+mn-lt"/>
              </a:rPr>
              <a:t>chuyển</a:t>
            </a:r>
            <a:r>
              <a:rPr lang="en-US" sz="2200" dirty="0">
                <a:latin typeface="+mn-lt"/>
              </a:rPr>
              <a:t> </a:t>
            </a:r>
            <a:r>
              <a:rPr lang="en-US" sz="2200" dirty="0" err="1">
                <a:latin typeface="+mn-lt"/>
              </a:rPr>
              <a:t>thành</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endParaRPr lang="en-US" sz="2200" dirty="0">
              <a:latin typeface="+mn-lt"/>
            </a:endParaRPr>
          </a:p>
        </p:txBody>
      </p:sp>
      <p:sp>
        <p:nvSpPr>
          <p:cNvPr id="3" name="TextBox 2"/>
          <p:cNvSpPr txBox="1"/>
          <p:nvPr/>
        </p:nvSpPr>
        <p:spPr>
          <a:xfrm>
            <a:off x="342900" y="5730535"/>
            <a:ext cx="7848600" cy="769937"/>
          </a:xfrm>
          <a:prstGeom prst="rect">
            <a:avLst/>
          </a:prstGeom>
          <a:noFill/>
        </p:spPr>
        <p:txBody>
          <a:bodyPr>
            <a:spAutoFit/>
          </a:bodyPr>
          <a:lstStyle/>
          <a:p>
            <a:pPr>
              <a:defRPr/>
            </a:pPr>
            <a:r>
              <a:rPr lang="en-US" sz="2200" dirty="0" err="1">
                <a:latin typeface="+mn-lt"/>
              </a:rPr>
              <a:t>Các</a:t>
            </a:r>
            <a:r>
              <a:rPr lang="en-US" sz="2200" dirty="0">
                <a:latin typeface="+mn-lt"/>
              </a:rPr>
              <a:t> </a:t>
            </a:r>
            <a:r>
              <a:rPr lang="en-US" sz="2200" b="1" i="1" dirty="0" err="1">
                <a:latin typeface="+mn-lt"/>
              </a:rPr>
              <a:t>chương</a:t>
            </a:r>
            <a:r>
              <a:rPr lang="en-US" sz="2200" b="1" i="1" dirty="0">
                <a:latin typeface="+mn-lt"/>
              </a:rPr>
              <a:t> </a:t>
            </a:r>
            <a:r>
              <a:rPr lang="en-US" sz="2200" b="1" i="1" dirty="0" err="1">
                <a:latin typeface="+mn-lt"/>
              </a:rPr>
              <a:t>trình</a:t>
            </a:r>
            <a:r>
              <a:rPr lang="en-US" sz="2200" b="1" i="1" dirty="0">
                <a:latin typeface="+mn-lt"/>
              </a:rPr>
              <a:t> </a:t>
            </a:r>
            <a:r>
              <a:rPr lang="en-US" sz="2200" b="1" i="1" dirty="0" err="1">
                <a:latin typeface="+mn-lt"/>
              </a:rPr>
              <a:t>suy</a:t>
            </a:r>
            <a:r>
              <a:rPr lang="en-US" sz="2200" b="1" i="1" dirty="0">
                <a:latin typeface="+mn-lt"/>
              </a:rPr>
              <a:t> </a:t>
            </a:r>
            <a:r>
              <a:rPr lang="en-US" sz="2200" b="1" i="1" dirty="0" err="1">
                <a:latin typeface="+mn-lt"/>
              </a:rPr>
              <a:t>diễn</a:t>
            </a:r>
            <a:r>
              <a:rPr lang="en-US" sz="2200" b="1" i="1" dirty="0">
                <a:latin typeface="+mn-lt"/>
              </a:rPr>
              <a:t> </a:t>
            </a:r>
            <a:r>
              <a:rPr lang="en-US" sz="2200" dirty="0">
                <a:latin typeface="+mn-lt"/>
              </a:rPr>
              <a:t>(reasoning program) </a:t>
            </a:r>
            <a:r>
              <a:rPr lang="en-US" sz="2200" dirty="0" err="1">
                <a:latin typeface="+mn-lt"/>
              </a:rPr>
              <a:t>chỉ</a:t>
            </a:r>
            <a:r>
              <a:rPr lang="en-US" sz="2200" dirty="0">
                <a:latin typeface="+mn-lt"/>
              </a:rPr>
              <a:t> </a:t>
            </a:r>
            <a:r>
              <a:rPr lang="en-US" sz="2200" dirty="0" err="1">
                <a:latin typeface="+mn-lt"/>
              </a:rPr>
              <a:t>có</a:t>
            </a:r>
            <a:r>
              <a:rPr lang="en-US" sz="2200" dirty="0">
                <a:latin typeface="+mn-lt"/>
              </a:rPr>
              <a:t> </a:t>
            </a:r>
            <a:r>
              <a:rPr lang="en-US" sz="2200" dirty="0" err="1">
                <a:latin typeface="+mn-lt"/>
              </a:rPr>
              <a:t>thể</a:t>
            </a:r>
            <a:r>
              <a:rPr lang="en-US" sz="2200" dirty="0">
                <a:latin typeface="+mn-lt"/>
              </a:rPr>
              <a:t> </a:t>
            </a:r>
            <a:r>
              <a:rPr lang="en-US" sz="2200" dirty="0" err="1">
                <a:latin typeface="+mn-lt"/>
              </a:rPr>
              <a:t>làm</a:t>
            </a:r>
            <a:r>
              <a:rPr lang="en-US" sz="2200" dirty="0">
                <a:latin typeface="+mn-lt"/>
              </a:rPr>
              <a:t> </a:t>
            </a:r>
            <a:r>
              <a:rPr lang="en-US" sz="2200" dirty="0" err="1">
                <a:latin typeface="+mn-lt"/>
              </a:rPr>
              <a:t>việc</a:t>
            </a:r>
            <a:r>
              <a:rPr lang="en-US" sz="2200" dirty="0">
                <a:latin typeface="+mn-lt"/>
              </a:rPr>
              <a:t> </a:t>
            </a:r>
            <a:r>
              <a:rPr lang="en-US" sz="2200" dirty="0" err="1">
                <a:latin typeface="+mn-lt"/>
              </a:rPr>
              <a:t>với</a:t>
            </a:r>
            <a:r>
              <a:rPr lang="en-US" sz="2200" dirty="0">
                <a:latin typeface="+mn-lt"/>
              </a:rPr>
              <a:t> </a:t>
            </a:r>
            <a:r>
              <a:rPr lang="en-US" sz="2200" dirty="0" err="1">
                <a:latin typeface="+mn-lt"/>
              </a:rPr>
              <a:t>biểu</a:t>
            </a:r>
            <a:r>
              <a:rPr lang="en-US" sz="2200" dirty="0">
                <a:latin typeface="+mn-lt"/>
              </a:rPr>
              <a:t> </a:t>
            </a:r>
            <a:r>
              <a:rPr lang="en-US" sz="2200" dirty="0" err="1">
                <a:latin typeface="+mn-lt"/>
              </a:rPr>
              <a:t>diễn</a:t>
            </a:r>
            <a:r>
              <a:rPr lang="en-US" sz="2200" dirty="0">
                <a:latin typeface="+mn-lt"/>
              </a:rPr>
              <a:t> </a:t>
            </a:r>
            <a:r>
              <a:rPr lang="en-US" sz="2200" dirty="0" err="1">
                <a:latin typeface="+mn-lt"/>
              </a:rPr>
              <a:t>nội</a:t>
            </a:r>
            <a:r>
              <a:rPr lang="en-US" sz="2200" dirty="0">
                <a:latin typeface="+mn-lt"/>
              </a:rPr>
              <a:t> </a:t>
            </a:r>
            <a:r>
              <a:rPr lang="en-US" sz="2200" dirty="0" err="1">
                <a:latin typeface="+mn-lt"/>
              </a:rPr>
              <a:t>tại</a:t>
            </a:r>
            <a:r>
              <a:rPr lang="en-US" sz="2200" dirty="0">
                <a:latin typeface="+mn-lt"/>
              </a:rPr>
              <a:t> </a:t>
            </a:r>
            <a:r>
              <a:rPr lang="en-US" sz="2200" dirty="0" err="1">
                <a:latin typeface="+mn-lt"/>
              </a:rPr>
              <a:t>của</a:t>
            </a:r>
            <a:r>
              <a:rPr lang="en-US" sz="2200" dirty="0">
                <a:latin typeface="+mn-lt"/>
              </a:rPr>
              <a:t> </a:t>
            </a:r>
            <a:r>
              <a:rPr lang="en-US" sz="2200" dirty="0" err="1">
                <a:latin typeface="+mn-lt"/>
              </a:rPr>
              <a:t>các</a:t>
            </a:r>
            <a:r>
              <a:rPr lang="en-US" sz="2200" dirty="0">
                <a:latin typeface="+mn-lt"/>
              </a:rPr>
              <a:t> </a:t>
            </a:r>
            <a:r>
              <a:rPr lang="en-US" sz="2200" dirty="0" err="1">
                <a:latin typeface="+mn-lt"/>
              </a:rPr>
              <a:t>sự</a:t>
            </a:r>
            <a:r>
              <a:rPr lang="en-US" sz="2200" dirty="0">
                <a:latin typeface="+mn-lt"/>
              </a:rPr>
              <a:t> </a:t>
            </a:r>
            <a:r>
              <a:rPr lang="en-US" sz="2200" dirty="0" err="1">
                <a:latin typeface="+mn-lt"/>
              </a:rPr>
              <a:t>kiện</a:t>
            </a:r>
            <a:endParaRPr lang="en-US" sz="2200" dirty="0">
              <a:latin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80C77A3-2F25-46EF-8B0E-02E4019087B8}" type="slidenum">
              <a:rPr lang="en-GB" sz="1400" smtClean="0"/>
              <a:pPr eaLnBrk="1" hangingPunct="1"/>
              <a:t>60</a:t>
            </a:fld>
            <a:endParaRPr lang="en-GB" sz="1400"/>
          </a:p>
        </p:txBody>
      </p:sp>
      <p:sp>
        <p:nvSpPr>
          <p:cNvPr id="71683" name="Rectangle 2"/>
          <p:cNvSpPr>
            <a:spLocks noGrp="1" noChangeArrowheads="1"/>
          </p:cNvSpPr>
          <p:nvPr>
            <p:ph type="title"/>
          </p:nvPr>
        </p:nvSpPr>
        <p:spPr>
          <a:xfrm>
            <a:off x="381000" y="2133600"/>
            <a:ext cx="8534400" cy="533400"/>
          </a:xfrm>
        </p:spPr>
        <p:txBody>
          <a:bodyPr/>
          <a:lstStyle/>
          <a:p>
            <a:pPr eaLnBrk="1" hangingPunct="1"/>
            <a:r>
              <a:rPr lang="en-GB" sz="2800" dirty="0" err="1"/>
              <a:t>Phép</a:t>
            </a:r>
            <a:r>
              <a:rPr lang="en-GB" sz="2800" dirty="0"/>
              <a:t> </a:t>
            </a:r>
            <a:r>
              <a:rPr lang="en-GB" sz="2800" dirty="0" err="1"/>
              <a:t>hợp</a:t>
            </a:r>
            <a:r>
              <a:rPr lang="en-GB" sz="2800" dirty="0"/>
              <a:t> </a:t>
            </a:r>
            <a:r>
              <a:rPr lang="en-GB" sz="2800" dirty="0" err="1"/>
              <a:t>nhất</a:t>
            </a:r>
            <a:r>
              <a:rPr lang="en-GB" sz="2800" dirty="0"/>
              <a:t> </a:t>
            </a:r>
            <a:r>
              <a:rPr lang="en-GB" sz="2800" dirty="0" err="1"/>
              <a:t>tổng</a:t>
            </a:r>
            <a:r>
              <a:rPr lang="en-GB" sz="2800" dirty="0"/>
              <a:t> </a:t>
            </a:r>
            <a:r>
              <a:rPr lang="en-GB" sz="2800" dirty="0" err="1"/>
              <a:t>quát</a:t>
            </a:r>
            <a:r>
              <a:rPr lang="en-GB" sz="2800" dirty="0"/>
              <a:t> </a:t>
            </a:r>
            <a:r>
              <a:rPr lang="en-GB" sz="2800" dirty="0" err="1"/>
              <a:t>nhất</a:t>
            </a:r>
            <a:r>
              <a:rPr lang="en-GB" sz="2800" dirty="0"/>
              <a:t> </a:t>
            </a:r>
          </a:p>
        </p:txBody>
      </p:sp>
      <p:sp>
        <p:nvSpPr>
          <p:cNvPr id="34820" name="Rectangle 3"/>
          <p:cNvSpPr>
            <a:spLocks noGrp="1" noChangeArrowheads="1"/>
          </p:cNvSpPr>
          <p:nvPr>
            <p:ph type="body" idx="1"/>
          </p:nvPr>
        </p:nvSpPr>
        <p:spPr>
          <a:xfrm>
            <a:off x="533400" y="2895600"/>
            <a:ext cx="8382000" cy="3124200"/>
          </a:xfrm>
        </p:spPr>
        <p:txBody>
          <a:bodyPr/>
          <a:lstStyle/>
          <a:p>
            <a:pPr marL="0" indent="0" eaLnBrk="1" hangingPunct="1">
              <a:spcBef>
                <a:spcPct val="0"/>
              </a:spcBef>
              <a:spcAft>
                <a:spcPct val="50000"/>
              </a:spcAft>
              <a:buClr>
                <a:schemeClr val="tx1"/>
              </a:buClr>
              <a:buFontTx/>
              <a:buNone/>
              <a:defRPr/>
            </a:pPr>
            <a:r>
              <a:rPr lang="en-GB" dirty="0" err="1">
                <a:ea typeface="Arial Unicode MS" pitchFamily="34" charset="-128"/>
                <a:cs typeface="Arial Unicode MS" pitchFamily="34" charset="-128"/>
                <a:sym typeface="Symbol" pitchFamily="18" charset="2"/>
              </a:rPr>
              <a:t>Có</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thể</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tìm</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thấy</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nhiều</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phép</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hợp</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nhất</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có</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thể</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có</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giữa</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hai</a:t>
            </a:r>
            <a:r>
              <a:rPr lang="en-GB" dirty="0">
                <a:ea typeface="Arial Unicode MS" pitchFamily="34" charset="-128"/>
                <a:cs typeface="Arial Unicode MS" pitchFamily="34" charset="-128"/>
                <a:sym typeface="Symbol" pitchFamily="18" charset="2"/>
              </a:rPr>
              <a:t> literal:</a:t>
            </a:r>
          </a:p>
          <a:p>
            <a:pPr marL="573088" lvl="1" indent="-341313" eaLnBrk="1" hangingPunct="1">
              <a:spcBef>
                <a:spcPct val="0"/>
              </a:spcBef>
              <a:buClr>
                <a:schemeClr val="tx1"/>
              </a:buClr>
              <a:buFont typeface="Wingdings" pitchFamily="2" charset="2"/>
              <a:buNone/>
              <a:defRPr/>
            </a:pPr>
            <a:r>
              <a:rPr lang="en-GB" sz="2100" dirty="0">
                <a:ea typeface="Arial Unicode MS" pitchFamily="34" charset="-128"/>
                <a:cs typeface="Arial Unicode MS" pitchFamily="34" charset="-128"/>
              </a:rPr>
              <a:t>UNIFY(</a:t>
            </a:r>
            <a:r>
              <a:rPr lang="en-GB" sz="2100" dirty="0">
                <a:ea typeface="Arial Unicode MS" pitchFamily="34" charset="-128"/>
                <a:cs typeface="Arial Unicode MS" pitchFamily="34" charset="-128"/>
                <a:sym typeface="Symbol" pitchFamily="18" charset="2"/>
              </a:rPr>
              <a:t>knows(John, x)</a:t>
            </a:r>
            <a:r>
              <a:rPr lang="en-GB" sz="2100" dirty="0">
                <a:ea typeface="Arial Unicode MS" pitchFamily="34" charset="-128"/>
                <a:cs typeface="Arial Unicode MS" pitchFamily="34" charset="-128"/>
              </a:rPr>
              <a:t>, </a:t>
            </a:r>
            <a:r>
              <a:rPr lang="en-GB" sz="2100" dirty="0">
                <a:ea typeface="Arial Unicode MS" pitchFamily="34" charset="-128"/>
                <a:cs typeface="Arial Unicode MS" pitchFamily="34" charset="-128"/>
                <a:sym typeface="Symbol" pitchFamily="18" charset="2"/>
              </a:rPr>
              <a:t>knows(y, z</a:t>
            </a:r>
            <a:r>
              <a:rPr lang="en-GB" sz="2100" dirty="0">
                <a:ea typeface="Arial Unicode MS" pitchFamily="34" charset="-128"/>
                <a:cs typeface="Arial Unicode MS" pitchFamily="34" charset="-128"/>
              </a:rPr>
              <a:t>)) =   {John/y, John/x, John/z}</a:t>
            </a:r>
          </a:p>
          <a:p>
            <a:pPr marL="573088" lvl="1" indent="-341313" eaLnBrk="1" hangingPunct="1">
              <a:spcBef>
                <a:spcPct val="0"/>
              </a:spcBef>
              <a:buClr>
                <a:schemeClr val="tx1"/>
              </a:buClr>
              <a:buFont typeface="Wingdings" pitchFamily="2" charset="2"/>
              <a:buNone/>
              <a:defRPr/>
            </a:pPr>
            <a:r>
              <a:rPr lang="en-GB" sz="2100" dirty="0">
                <a:ea typeface="Arial Unicode MS" pitchFamily="34" charset="-128"/>
                <a:cs typeface="Arial Unicode MS" pitchFamily="34" charset="-128"/>
              </a:rPr>
              <a:t>						=   {John/y, Jane/x, Jane/z}</a:t>
            </a:r>
          </a:p>
          <a:p>
            <a:pPr marL="573088" lvl="1" indent="-341313" eaLnBrk="1" hangingPunct="1">
              <a:spcBef>
                <a:spcPct val="0"/>
              </a:spcBef>
              <a:buClr>
                <a:schemeClr val="tx1"/>
              </a:buClr>
              <a:buFont typeface="Wingdings" pitchFamily="2" charset="2"/>
              <a:buNone/>
              <a:defRPr/>
            </a:pPr>
            <a:r>
              <a:rPr lang="en-GB" sz="2100" dirty="0">
                <a:ea typeface="Arial Unicode MS" pitchFamily="34" charset="-128"/>
                <a:cs typeface="Arial Unicode MS" pitchFamily="34" charset="-128"/>
              </a:rPr>
              <a:t>						=   {John/y, v/x, v/z}</a:t>
            </a:r>
          </a:p>
          <a:p>
            <a:pPr marL="573088" lvl="1" indent="-341313" eaLnBrk="1" hangingPunct="1">
              <a:spcBef>
                <a:spcPct val="0"/>
              </a:spcBef>
              <a:buClr>
                <a:schemeClr val="tx1"/>
              </a:buClr>
              <a:buFont typeface="Wingdings" pitchFamily="2" charset="2"/>
              <a:buNone/>
              <a:defRPr/>
            </a:pPr>
            <a:r>
              <a:rPr lang="en-GB" sz="2100" dirty="0">
                <a:ea typeface="Arial Unicode MS" pitchFamily="34" charset="-128"/>
                <a:cs typeface="Arial Unicode MS" pitchFamily="34" charset="-128"/>
              </a:rPr>
              <a:t>						=   {John/y, z/x, Jane/z}</a:t>
            </a:r>
          </a:p>
          <a:p>
            <a:pPr marL="573088" lvl="1" indent="-341313" eaLnBrk="1" hangingPunct="1">
              <a:spcBef>
                <a:spcPct val="0"/>
              </a:spcBef>
              <a:buClr>
                <a:schemeClr val="tx1"/>
              </a:buClr>
              <a:buFont typeface="Wingdings" pitchFamily="2" charset="2"/>
              <a:buNone/>
              <a:defRPr/>
            </a:pPr>
            <a:r>
              <a:rPr lang="en-GB" sz="2100" dirty="0">
                <a:ea typeface="Arial Unicode MS" pitchFamily="34" charset="-128"/>
                <a:cs typeface="Arial Unicode MS" pitchFamily="34" charset="-128"/>
              </a:rPr>
              <a:t>						=   {John/y, z/x}</a:t>
            </a:r>
          </a:p>
          <a:p>
            <a:pPr marL="0" lvl="1" indent="0" eaLnBrk="1" hangingPunct="1">
              <a:spcBef>
                <a:spcPct val="0"/>
              </a:spcBef>
              <a:spcAft>
                <a:spcPct val="100000"/>
              </a:spcAft>
              <a:buClr>
                <a:schemeClr val="tx1"/>
              </a:buClr>
              <a:buFontTx/>
              <a:buNone/>
              <a:defRPr/>
            </a:pPr>
            <a:r>
              <a:rPr lang="en-GB" sz="2100" dirty="0">
                <a:ea typeface="Arial Unicode MS" pitchFamily="34" charset="-128"/>
                <a:cs typeface="Arial Unicode MS" pitchFamily="34" charset="-128"/>
              </a:rPr>
              <a:t>{John/y, z/x} </a:t>
            </a:r>
            <a:r>
              <a:rPr lang="en-GB" sz="2100" dirty="0" err="1">
                <a:ea typeface="Arial Unicode MS" pitchFamily="34" charset="-128"/>
                <a:cs typeface="Arial Unicode MS" pitchFamily="34" charset="-128"/>
              </a:rPr>
              <a:t>là</a:t>
            </a:r>
            <a:r>
              <a:rPr lang="en-GB" sz="2100" dirty="0">
                <a:ea typeface="Arial Unicode MS" pitchFamily="34" charset="-128"/>
                <a:cs typeface="Arial Unicode MS" pitchFamily="34" charset="-128"/>
              </a:rPr>
              <a:t> </a:t>
            </a:r>
            <a:r>
              <a:rPr lang="en-GB" sz="2100" dirty="0" err="1">
                <a:ea typeface="Arial Unicode MS" pitchFamily="34" charset="-128"/>
                <a:cs typeface="Arial Unicode MS" pitchFamily="34" charset="-128"/>
              </a:rPr>
              <a:t>phép</a:t>
            </a:r>
            <a:r>
              <a:rPr lang="en-GB" sz="2100" dirty="0">
                <a:ea typeface="Arial Unicode MS" pitchFamily="34" charset="-128"/>
                <a:cs typeface="Arial Unicode MS" pitchFamily="34" charset="-128"/>
              </a:rPr>
              <a:t> </a:t>
            </a:r>
            <a:r>
              <a:rPr lang="en-GB" sz="2100" dirty="0" err="1">
                <a:ea typeface="Arial Unicode MS" pitchFamily="34" charset="-128"/>
                <a:cs typeface="Arial Unicode MS" pitchFamily="34" charset="-128"/>
              </a:rPr>
              <a:t>hợp</a:t>
            </a:r>
            <a:r>
              <a:rPr lang="en-GB" sz="2100" dirty="0">
                <a:ea typeface="Arial Unicode MS" pitchFamily="34" charset="-128"/>
                <a:cs typeface="Arial Unicode MS" pitchFamily="34" charset="-128"/>
              </a:rPr>
              <a:t> </a:t>
            </a:r>
            <a:r>
              <a:rPr lang="en-GB" sz="2100" dirty="0" err="1">
                <a:ea typeface="Arial Unicode MS" pitchFamily="34" charset="-128"/>
                <a:cs typeface="Arial Unicode MS" pitchFamily="34" charset="-128"/>
              </a:rPr>
              <a:t>nhất</a:t>
            </a:r>
            <a:r>
              <a:rPr lang="en-GB" sz="2100" dirty="0">
                <a:ea typeface="Arial Unicode MS" pitchFamily="34" charset="-128"/>
                <a:cs typeface="Arial Unicode MS" pitchFamily="34" charset="-128"/>
              </a:rPr>
              <a:t> </a:t>
            </a:r>
            <a:r>
              <a:rPr lang="en-GB" sz="2100" b="1" i="1" dirty="0" err="1">
                <a:ea typeface="Arial Unicode MS" pitchFamily="34" charset="-128"/>
                <a:cs typeface="Arial Unicode MS" pitchFamily="34" charset="-128"/>
              </a:rPr>
              <a:t>tổng</a:t>
            </a:r>
            <a:r>
              <a:rPr lang="en-GB" sz="2100" b="1" i="1" dirty="0">
                <a:ea typeface="Arial Unicode MS" pitchFamily="34" charset="-128"/>
                <a:cs typeface="Arial Unicode MS" pitchFamily="34" charset="-128"/>
              </a:rPr>
              <a:t> </a:t>
            </a:r>
            <a:r>
              <a:rPr lang="en-GB" sz="2100" b="1" i="1" dirty="0" err="1">
                <a:ea typeface="Arial Unicode MS" pitchFamily="34" charset="-128"/>
                <a:cs typeface="Arial Unicode MS" pitchFamily="34" charset="-128"/>
              </a:rPr>
              <a:t>quát</a:t>
            </a:r>
            <a:r>
              <a:rPr lang="en-GB" sz="2100" b="1" i="1" dirty="0">
                <a:ea typeface="Arial Unicode MS" pitchFamily="34" charset="-128"/>
                <a:cs typeface="Arial Unicode MS" pitchFamily="34" charset="-128"/>
              </a:rPr>
              <a:t> </a:t>
            </a:r>
            <a:r>
              <a:rPr lang="en-GB" sz="2100" b="1" i="1" dirty="0" err="1">
                <a:ea typeface="Arial Unicode MS" pitchFamily="34" charset="-128"/>
                <a:cs typeface="Arial Unicode MS" pitchFamily="34" charset="-128"/>
              </a:rPr>
              <a:t>nhất</a:t>
            </a:r>
            <a:r>
              <a:rPr lang="en-GB" sz="2100" b="1" i="1" dirty="0">
                <a:ea typeface="Arial Unicode MS" pitchFamily="34" charset="-128"/>
                <a:cs typeface="Arial Unicode MS" pitchFamily="34" charset="-128"/>
              </a:rPr>
              <a:t> </a:t>
            </a:r>
            <a:r>
              <a:rPr lang="en-GB" sz="2100" dirty="0">
                <a:ea typeface="Arial Unicode MS" pitchFamily="34" charset="-128"/>
                <a:cs typeface="Arial Unicode MS" pitchFamily="34" charset="-128"/>
              </a:rPr>
              <a:t>(most general unifier).</a:t>
            </a:r>
          </a:p>
          <a:p>
            <a:pPr marL="0" indent="0" eaLnBrk="1" hangingPunct="1">
              <a:spcBef>
                <a:spcPct val="0"/>
              </a:spcBef>
              <a:spcAft>
                <a:spcPct val="100000"/>
              </a:spcAft>
              <a:buClr>
                <a:schemeClr val="tx1"/>
              </a:buClr>
              <a:buFontTx/>
              <a:buNone/>
              <a:defRPr/>
            </a:pPr>
            <a:endParaRPr lang="en-GB" sz="1800" dirty="0">
              <a:ea typeface="Arial Unicode MS" pitchFamily="34" charset="-128"/>
              <a:cs typeface="Arial Unicode MS" pitchFamily="34" charset="-128"/>
              <a:sym typeface="Symbol" pitchFamily="18" charset="2"/>
            </a:endParaRPr>
          </a:p>
        </p:txBody>
      </p:sp>
      <p:sp>
        <p:nvSpPr>
          <p:cNvPr id="5" name="Rectangle 3"/>
          <p:cNvSpPr txBox="1">
            <a:spLocks noChangeArrowheads="1"/>
          </p:cNvSpPr>
          <p:nvPr/>
        </p:nvSpPr>
        <p:spPr bwMode="auto">
          <a:xfrm>
            <a:off x="228600" y="997857"/>
            <a:ext cx="876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573088" lvl="1" indent="-341313" eaLnBrk="1" hangingPunct="1">
              <a:spcBef>
                <a:spcPct val="0"/>
              </a:spcBef>
              <a:buClr>
                <a:schemeClr val="tx1"/>
              </a:buClr>
              <a:buFont typeface="Wingdings" pitchFamily="2" charset="2"/>
              <a:buNone/>
            </a:pPr>
            <a:r>
              <a:rPr lang="en-GB" sz="2200" dirty="0">
                <a:ea typeface="Arial Unicode MS" pitchFamily="34" charset="-128"/>
                <a:cs typeface="Arial Unicode MS" pitchFamily="34" charset="-128"/>
              </a:rPr>
              <a:t>UNIFY(</a:t>
            </a:r>
            <a:r>
              <a:rPr lang="en-GB" sz="2200" dirty="0">
                <a:ea typeface="Arial Unicode MS" pitchFamily="34" charset="-128"/>
                <a:cs typeface="Arial Unicode MS" pitchFamily="34" charset="-128"/>
                <a:sym typeface="Symbol" pitchFamily="18" charset="2"/>
              </a:rPr>
              <a:t>knows(John, x)</a:t>
            </a:r>
            <a:r>
              <a:rPr lang="en-GB" sz="2200" dirty="0">
                <a:ea typeface="Arial Unicode MS" pitchFamily="34" charset="-128"/>
                <a:cs typeface="Arial Unicode MS" pitchFamily="34" charset="-128"/>
              </a:rPr>
              <a:t>, </a:t>
            </a:r>
            <a:r>
              <a:rPr lang="en-GB" sz="2200" dirty="0">
                <a:ea typeface="Arial Unicode MS" pitchFamily="34" charset="-128"/>
                <a:cs typeface="Arial Unicode MS" pitchFamily="34" charset="-128"/>
                <a:sym typeface="Symbol" pitchFamily="18" charset="2"/>
              </a:rPr>
              <a:t>knows(y, Elizabeth</a:t>
            </a:r>
            <a:r>
              <a:rPr lang="en-GB" sz="2200" dirty="0">
                <a:ea typeface="Arial Unicode MS" pitchFamily="34" charset="-128"/>
                <a:cs typeface="Arial Unicode MS" pitchFamily="34" charset="-128"/>
              </a:rPr>
              <a:t>)) = {John/y, Elizabeth/x}</a:t>
            </a:r>
          </a:p>
          <a:p>
            <a:pPr marL="573088" lvl="1" indent="-341313" eaLnBrk="1" hangingPunct="1">
              <a:spcBef>
                <a:spcPct val="0"/>
              </a:spcBef>
              <a:buClr>
                <a:schemeClr val="tx1"/>
              </a:buClr>
              <a:buFontTx/>
              <a:buNone/>
            </a:pPr>
            <a:r>
              <a:rPr lang="en-GB" sz="2200" dirty="0">
                <a:ea typeface="Arial Unicode MS" pitchFamily="34" charset="-128"/>
                <a:cs typeface="Arial Unicode MS" pitchFamily="34" charset="-128"/>
              </a:rPr>
              <a:t>UNIFY(</a:t>
            </a:r>
            <a:r>
              <a:rPr lang="en-GB" sz="2200" dirty="0">
                <a:ea typeface="Arial Unicode MS" pitchFamily="34" charset="-128"/>
                <a:cs typeface="Arial Unicode MS" pitchFamily="34" charset="-128"/>
                <a:sym typeface="Symbol" pitchFamily="18" charset="2"/>
              </a:rPr>
              <a:t>knows(John, x)</a:t>
            </a:r>
            <a:r>
              <a:rPr lang="en-GB" sz="2200" dirty="0">
                <a:ea typeface="Arial Unicode MS" pitchFamily="34" charset="-128"/>
                <a:cs typeface="Arial Unicode MS" pitchFamily="34" charset="-128"/>
              </a:rPr>
              <a:t>, </a:t>
            </a:r>
            <a:r>
              <a:rPr lang="en-GB" sz="2200" dirty="0">
                <a:ea typeface="Arial Unicode MS" pitchFamily="34" charset="-128"/>
                <a:cs typeface="Arial Unicode MS" pitchFamily="34" charset="-128"/>
                <a:sym typeface="Symbol" pitchFamily="18" charset="2"/>
              </a:rPr>
              <a:t>knows(x, Elizabeth</a:t>
            </a:r>
            <a:r>
              <a:rPr lang="en-GB" sz="2200" dirty="0">
                <a:ea typeface="Arial Unicode MS" pitchFamily="34" charset="-128"/>
                <a:cs typeface="Arial Unicode MS" pitchFamily="34" charset="-128"/>
              </a:rPr>
              <a:t>)) = FAIL</a:t>
            </a:r>
          </a:p>
          <a:p>
            <a:pPr marL="573088" lvl="1" indent="-341313" eaLnBrk="1" hangingPunct="1">
              <a:spcBef>
                <a:spcPct val="0"/>
              </a:spcBef>
              <a:buClr>
                <a:schemeClr val="tx1"/>
              </a:buClr>
              <a:buFont typeface="Wingdings" pitchFamily="2" charset="2"/>
              <a:buNone/>
            </a:pPr>
            <a:endParaRPr lang="en-GB" sz="1800" dirty="0">
              <a:ea typeface="Arial Unicode MS" pitchFamily="34" charset="-128"/>
              <a:cs typeface="Arial Unicode MS" pitchFamily="34" charset="-128"/>
            </a:endParaRPr>
          </a:p>
          <a:p>
            <a:pPr marL="0" indent="0" algn="ctr" eaLnBrk="1" hangingPunct="1">
              <a:lnSpc>
                <a:spcPct val="150000"/>
              </a:lnSpc>
              <a:spcBef>
                <a:spcPct val="0"/>
              </a:spcBef>
              <a:buClr>
                <a:schemeClr val="tx1"/>
              </a:buClr>
              <a:buFontTx/>
              <a:buNone/>
            </a:pPr>
            <a:r>
              <a:rPr lang="en-GB" dirty="0">
                <a:ea typeface="Arial Unicode MS" pitchFamily="34" charset="-128"/>
                <a:cs typeface="Arial Unicode MS" pitchFamily="34" charset="-128"/>
              </a:rPr>
              <a:t>	</a:t>
            </a:r>
            <a:endParaRPr lang="en-GB" dirty="0">
              <a:ea typeface="Arial Unicode MS" pitchFamily="34" charset="-128"/>
              <a:cs typeface="Arial Unicode MS" pitchFamily="34" charset="-128"/>
              <a:sym typeface="Symbol" pitchFamily="18" charset="2"/>
            </a:endParaRPr>
          </a:p>
          <a:p>
            <a:pPr marL="0" indent="0" eaLnBrk="1" hangingPunct="1">
              <a:spcBef>
                <a:spcPct val="0"/>
              </a:spcBef>
              <a:spcAft>
                <a:spcPct val="100000"/>
              </a:spcAft>
              <a:buClr>
                <a:schemeClr val="tx1"/>
              </a:buClr>
              <a:buFontTx/>
              <a:buNone/>
            </a:pPr>
            <a:endParaRPr lang="en-GB" sz="1800" dirty="0">
              <a:ea typeface="Arial Unicode MS" pitchFamily="34" charset="-128"/>
              <a:cs typeface="Arial Unicode MS" pitchFamily="34" charset="-128"/>
              <a:sym typeface="Symbol" pitchFamily="18" charset="2"/>
            </a:endParaRPr>
          </a:p>
        </p:txBody>
      </p:sp>
      <p:sp>
        <p:nvSpPr>
          <p:cNvPr id="6" name="Rectangle 2"/>
          <p:cNvSpPr txBox="1">
            <a:spLocks noChangeArrowheads="1"/>
          </p:cNvSpPr>
          <p:nvPr/>
        </p:nvSpPr>
        <p:spPr bwMode="auto">
          <a:xfrm>
            <a:off x="304800" y="3048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Arial Unicode MS" pitchFamily="34" charset="-128"/>
              </a:defRPr>
            </a:lvl2pPr>
            <a:lvl3pPr algn="ctr" rtl="0" eaLnBrk="0" fontAlgn="base" hangingPunct="0">
              <a:spcBef>
                <a:spcPct val="0"/>
              </a:spcBef>
              <a:spcAft>
                <a:spcPct val="0"/>
              </a:spcAft>
              <a:defRPr sz="3600">
                <a:solidFill>
                  <a:srgbClr val="FF0000"/>
                </a:solidFill>
                <a:latin typeface="Arial Unicode MS" pitchFamily="34" charset="-128"/>
              </a:defRPr>
            </a:lvl3pPr>
            <a:lvl4pPr algn="ctr" rtl="0" eaLnBrk="0" fontAlgn="base" hangingPunct="0">
              <a:spcBef>
                <a:spcPct val="0"/>
              </a:spcBef>
              <a:spcAft>
                <a:spcPct val="0"/>
              </a:spcAft>
              <a:defRPr sz="3600">
                <a:solidFill>
                  <a:srgbClr val="FF0000"/>
                </a:solidFill>
                <a:latin typeface="Arial Unicode MS" pitchFamily="34" charset="-128"/>
              </a:defRPr>
            </a:lvl4pPr>
            <a:lvl5pPr algn="ctr" rtl="0" eaLnBrk="0" fontAlgn="base" hangingPunct="0">
              <a:spcBef>
                <a:spcPct val="0"/>
              </a:spcBef>
              <a:spcAft>
                <a:spcPct val="0"/>
              </a:spcAft>
              <a:defRPr sz="3600">
                <a:solidFill>
                  <a:srgbClr val="FF0000"/>
                </a:solidFill>
                <a:latin typeface="Arial Unicode MS" pitchFamily="34" charset="-128"/>
              </a:defRPr>
            </a:lvl5pPr>
            <a:lvl6pPr marL="457200" algn="ctr" rtl="0" fontAlgn="base">
              <a:spcBef>
                <a:spcPct val="0"/>
              </a:spcBef>
              <a:spcAft>
                <a:spcPct val="0"/>
              </a:spcAft>
              <a:defRPr sz="3600">
                <a:solidFill>
                  <a:srgbClr val="FF0000"/>
                </a:solidFill>
                <a:latin typeface="Arial Unicode MS" pitchFamily="34" charset="-128"/>
              </a:defRPr>
            </a:lvl6pPr>
            <a:lvl7pPr marL="914400" algn="ctr" rtl="0" fontAlgn="base">
              <a:spcBef>
                <a:spcPct val="0"/>
              </a:spcBef>
              <a:spcAft>
                <a:spcPct val="0"/>
              </a:spcAft>
              <a:defRPr sz="3600">
                <a:solidFill>
                  <a:srgbClr val="FF0000"/>
                </a:solidFill>
                <a:latin typeface="Arial Unicode MS" pitchFamily="34" charset="-128"/>
              </a:defRPr>
            </a:lvl7pPr>
            <a:lvl8pPr marL="1371600" algn="ctr" rtl="0" fontAlgn="base">
              <a:spcBef>
                <a:spcPct val="0"/>
              </a:spcBef>
              <a:spcAft>
                <a:spcPct val="0"/>
              </a:spcAft>
              <a:defRPr sz="3600">
                <a:solidFill>
                  <a:srgbClr val="FF0000"/>
                </a:solidFill>
                <a:latin typeface="Arial Unicode MS" pitchFamily="34" charset="-128"/>
              </a:defRPr>
            </a:lvl8pPr>
            <a:lvl9pPr marL="1828800" algn="ctr" rtl="0" fontAlgn="base">
              <a:spcBef>
                <a:spcPct val="0"/>
              </a:spcBef>
              <a:spcAft>
                <a:spcPct val="0"/>
              </a:spcAft>
              <a:defRPr sz="3600">
                <a:solidFill>
                  <a:srgbClr val="FF0000"/>
                </a:solidFill>
                <a:latin typeface="Arial Unicode MS" pitchFamily="34" charset="-128"/>
              </a:defRPr>
            </a:lvl9pPr>
          </a:lstStyle>
          <a:p>
            <a:pPr eaLnBrk="1" hangingPunct="1"/>
            <a:r>
              <a:rPr lang="en-GB" sz="2800"/>
              <a:t>Vài thídụ về phép hợp nhất</a:t>
            </a:r>
            <a:endParaRPr lang="en-GB"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BF3E7E-F5EB-4934-B436-BC76087FFB92}" type="slidenum">
              <a:rPr lang="en-GB" sz="1400" smtClean="0"/>
              <a:pPr eaLnBrk="1" hangingPunct="1"/>
              <a:t>61</a:t>
            </a:fld>
            <a:endParaRPr lang="en-GB" sz="1400"/>
          </a:p>
        </p:txBody>
      </p:sp>
      <p:sp>
        <p:nvSpPr>
          <p:cNvPr id="72707" name="Rectangle 2"/>
          <p:cNvSpPr>
            <a:spLocks noGrp="1" noChangeArrowheads="1"/>
          </p:cNvSpPr>
          <p:nvPr>
            <p:ph type="title"/>
          </p:nvPr>
        </p:nvSpPr>
        <p:spPr>
          <a:xfrm>
            <a:off x="304800" y="609600"/>
            <a:ext cx="8534400" cy="1143000"/>
          </a:xfrm>
        </p:spPr>
        <p:txBody>
          <a:bodyPr/>
          <a:lstStyle/>
          <a:p>
            <a:pPr eaLnBrk="1" hangingPunct="1"/>
            <a:r>
              <a:rPr lang="en-GB" sz="3200" dirty="0" err="1"/>
              <a:t>Kiểm</a:t>
            </a:r>
            <a:r>
              <a:rPr lang="en-GB" sz="3200" dirty="0"/>
              <a:t> </a:t>
            </a:r>
            <a:r>
              <a:rPr lang="en-GB" sz="3200" dirty="0" err="1"/>
              <a:t>tra</a:t>
            </a:r>
            <a:r>
              <a:rPr lang="en-GB" sz="3200" dirty="0"/>
              <a:t> occur check</a:t>
            </a:r>
          </a:p>
        </p:txBody>
      </p:sp>
      <p:sp>
        <p:nvSpPr>
          <p:cNvPr id="72708" name="Rectangle 3"/>
          <p:cNvSpPr>
            <a:spLocks noGrp="1" noChangeArrowheads="1"/>
          </p:cNvSpPr>
          <p:nvPr>
            <p:ph type="body" idx="1"/>
          </p:nvPr>
        </p:nvSpPr>
        <p:spPr>
          <a:xfrm>
            <a:off x="457200" y="1981200"/>
            <a:ext cx="8382000" cy="4343400"/>
          </a:xfrm>
          <a:noFill/>
        </p:spPr>
        <p:txBody>
          <a:bodyPr/>
          <a:lstStyle/>
          <a:p>
            <a:pPr marL="0" indent="0" eaLnBrk="1" hangingPunct="1">
              <a:spcBef>
                <a:spcPct val="0"/>
              </a:spcBef>
              <a:spcAft>
                <a:spcPct val="50000"/>
              </a:spcAft>
              <a:buClr>
                <a:schemeClr val="tx1"/>
              </a:buClr>
              <a:buFontTx/>
              <a:buNone/>
            </a:pPr>
            <a:r>
              <a:rPr lang="en-GB" dirty="0" err="1">
                <a:solidFill>
                  <a:srgbClr val="0000FF"/>
                </a:solidFill>
                <a:ea typeface="Arial Unicode MS" pitchFamily="34" charset="-128"/>
                <a:cs typeface="Arial Unicode MS" pitchFamily="34" charset="-128"/>
              </a:rPr>
              <a:t>Kiểm</a:t>
            </a:r>
            <a:r>
              <a:rPr lang="en-GB" dirty="0">
                <a:solidFill>
                  <a:srgbClr val="0000FF"/>
                </a:solidFill>
                <a:ea typeface="Arial Unicode MS" pitchFamily="34" charset="-128"/>
                <a:cs typeface="Arial Unicode MS" pitchFamily="34" charset="-128"/>
              </a:rPr>
              <a:t> </a:t>
            </a:r>
            <a:r>
              <a:rPr lang="en-GB" dirty="0" err="1">
                <a:solidFill>
                  <a:srgbClr val="0000FF"/>
                </a:solidFill>
                <a:ea typeface="Arial Unicode MS" pitchFamily="34" charset="-128"/>
                <a:cs typeface="Arial Unicode MS" pitchFamily="34" charset="-128"/>
              </a:rPr>
              <a:t>tra</a:t>
            </a:r>
            <a:r>
              <a:rPr lang="en-GB" dirty="0">
                <a:solidFill>
                  <a:srgbClr val="0000FF"/>
                </a:solidFill>
                <a:ea typeface="Arial Unicode MS" pitchFamily="34" charset="-128"/>
                <a:cs typeface="Arial Unicode MS" pitchFamily="34" charset="-128"/>
              </a:rPr>
              <a:t> </a:t>
            </a:r>
            <a:r>
              <a:rPr lang="en-GB" dirty="0">
                <a:ea typeface="Arial Unicode MS" pitchFamily="34" charset="-128"/>
                <a:cs typeface="Arial Unicode MS" pitchFamily="34" charset="-128"/>
              </a:rPr>
              <a:t>Occur check </a:t>
            </a:r>
            <a:r>
              <a:rPr lang="en-GB" dirty="0" err="1">
                <a:ea typeface="Arial Unicode MS" pitchFamily="34" charset="-128"/>
                <a:cs typeface="Arial Unicode MS" pitchFamily="34" charset="-128"/>
              </a:rPr>
              <a:t>khi</a:t>
            </a:r>
            <a:r>
              <a:rPr lang="en-GB" dirty="0">
                <a:ea typeface="Arial Unicode MS" pitchFamily="34" charset="-128"/>
                <a:cs typeface="Arial Unicode MS" pitchFamily="34" charset="-128"/>
              </a:rPr>
              <a:t> </a:t>
            </a:r>
            <a:r>
              <a:rPr lang="en-GB" dirty="0" err="1">
                <a:ea typeface="Arial Unicode MS" pitchFamily="34" charset="-128"/>
                <a:cs typeface="Arial Unicode MS" pitchFamily="34" charset="-128"/>
              </a:rPr>
              <a:t>hợp</a:t>
            </a:r>
            <a:r>
              <a:rPr lang="en-GB" dirty="0">
                <a:ea typeface="Arial Unicode MS" pitchFamily="34" charset="-128"/>
                <a:cs typeface="Arial Unicode MS" pitchFamily="34" charset="-128"/>
              </a:rPr>
              <a:t> </a:t>
            </a:r>
            <a:r>
              <a:rPr lang="en-GB" dirty="0" err="1">
                <a:ea typeface="Arial Unicode MS" pitchFamily="34" charset="-128"/>
                <a:cs typeface="Arial Unicode MS" pitchFamily="34" charset="-128"/>
              </a:rPr>
              <a:t>nhất</a:t>
            </a:r>
            <a:r>
              <a:rPr lang="en-GB" dirty="0">
                <a:ea typeface="Arial Unicode MS" pitchFamily="34" charset="-128"/>
                <a:cs typeface="Arial Unicode MS" pitchFamily="34" charset="-128"/>
              </a:rPr>
              <a:t>.</a:t>
            </a:r>
          </a:p>
          <a:p>
            <a:pPr marL="0" indent="0" eaLnBrk="1" hangingPunct="1">
              <a:spcBef>
                <a:spcPct val="0"/>
              </a:spcBef>
              <a:spcAft>
                <a:spcPct val="50000"/>
              </a:spcAft>
              <a:buClr>
                <a:schemeClr val="tx1"/>
              </a:buClr>
              <a:buFontTx/>
              <a:buNone/>
            </a:pPr>
            <a:r>
              <a:rPr lang="en-GB" dirty="0" err="1">
                <a:ea typeface="Arial Unicode MS" pitchFamily="34" charset="-128"/>
                <a:cs typeface="Arial Unicode MS" pitchFamily="34" charset="-128"/>
                <a:sym typeface="Symbol" pitchFamily="18" charset="2"/>
              </a:rPr>
              <a:t>Thí</a:t>
            </a:r>
            <a:r>
              <a:rPr lang="en-GB" dirty="0">
                <a:ea typeface="Arial Unicode MS" pitchFamily="34" charset="-128"/>
                <a:cs typeface="Arial Unicode MS" pitchFamily="34" charset="-128"/>
                <a:sym typeface="Symbol" pitchFamily="18" charset="2"/>
              </a:rPr>
              <a:t> </a:t>
            </a:r>
            <a:r>
              <a:rPr lang="en-GB" dirty="0" err="1">
                <a:ea typeface="Arial Unicode MS" pitchFamily="34" charset="-128"/>
                <a:cs typeface="Arial Unicode MS" pitchFamily="34" charset="-128"/>
                <a:sym typeface="Symbol" pitchFamily="18" charset="2"/>
              </a:rPr>
              <a:t>dụ</a:t>
            </a:r>
            <a:r>
              <a:rPr lang="en-GB" dirty="0">
                <a:ea typeface="Arial Unicode MS" pitchFamily="34" charset="-128"/>
                <a:cs typeface="Arial Unicode MS" pitchFamily="34" charset="-128"/>
                <a:sym typeface="Symbol" pitchFamily="18" charset="2"/>
              </a:rPr>
              <a:t>:</a:t>
            </a:r>
          </a:p>
          <a:p>
            <a:pPr marL="573088" lvl="1" indent="-341313" eaLnBrk="1" hangingPunct="1">
              <a:spcBef>
                <a:spcPct val="0"/>
              </a:spcBef>
              <a:buClr>
                <a:schemeClr val="tx1"/>
              </a:buClr>
              <a:buFont typeface="Wingdings" pitchFamily="2" charset="2"/>
              <a:buNone/>
            </a:pPr>
            <a:r>
              <a:rPr lang="en-GB" dirty="0">
                <a:ea typeface="Arial Unicode MS" pitchFamily="34" charset="-128"/>
                <a:cs typeface="Arial Unicode MS" pitchFamily="34" charset="-128"/>
                <a:sym typeface="Symbol" pitchFamily="18" charset="2"/>
              </a:rPr>
              <a:t>	</a:t>
            </a:r>
            <a:r>
              <a:rPr lang="en-GB" dirty="0">
                <a:ea typeface="Arial Unicode MS" pitchFamily="34" charset="-128"/>
                <a:cs typeface="Arial Unicode MS" pitchFamily="34" charset="-128"/>
              </a:rPr>
              <a:t>UNIFY(</a:t>
            </a:r>
            <a:r>
              <a:rPr lang="en-GB" dirty="0">
                <a:ea typeface="Arial Unicode MS" pitchFamily="34" charset="-128"/>
                <a:cs typeface="Arial Unicode MS" pitchFamily="34" charset="-128"/>
                <a:sym typeface="Symbol" pitchFamily="18" charset="2"/>
              </a:rPr>
              <a:t>knows(x, x)</a:t>
            </a:r>
            <a:r>
              <a:rPr lang="en-GB" dirty="0">
                <a:ea typeface="Arial Unicode MS" pitchFamily="34" charset="-128"/>
                <a:cs typeface="Arial Unicode MS" pitchFamily="34" charset="-128"/>
              </a:rPr>
              <a:t>, </a:t>
            </a:r>
            <a:r>
              <a:rPr lang="en-GB" dirty="0">
                <a:ea typeface="Arial Unicode MS" pitchFamily="34" charset="-128"/>
                <a:cs typeface="Arial Unicode MS" pitchFamily="34" charset="-128"/>
                <a:sym typeface="Symbol" pitchFamily="18" charset="2"/>
              </a:rPr>
              <a:t>knows(y, mother(y)</a:t>
            </a:r>
            <a:r>
              <a:rPr lang="en-GB" dirty="0">
                <a:ea typeface="Arial Unicode MS" pitchFamily="34" charset="-128"/>
                <a:cs typeface="Arial Unicode MS" pitchFamily="34" charset="-128"/>
              </a:rPr>
              <a:t>)) = FAIL</a:t>
            </a:r>
          </a:p>
          <a:p>
            <a:pPr marL="573088" lvl="1" indent="-341313" eaLnBrk="1" hangingPunct="1">
              <a:spcBef>
                <a:spcPct val="0"/>
              </a:spcBef>
              <a:buClr>
                <a:schemeClr val="tx1"/>
              </a:buClr>
              <a:buFont typeface="Wingdings" pitchFamily="2" charset="2"/>
              <a:buNone/>
            </a:pPr>
            <a:endParaRPr lang="en-GB" dirty="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endParaRPr lang="en-GB" dirty="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endParaRPr lang="en-GB" dirty="0">
              <a:ea typeface="Arial Unicode MS" pitchFamily="34" charset="-128"/>
              <a:cs typeface="Arial Unicode MS" pitchFamily="34" charset="-128"/>
            </a:endParaRPr>
          </a:p>
          <a:p>
            <a:pPr marL="573088" lvl="1" indent="-341313" eaLnBrk="1" hangingPunct="1">
              <a:spcBef>
                <a:spcPct val="0"/>
              </a:spcBef>
              <a:buClr>
                <a:schemeClr val="tx1"/>
              </a:buClr>
              <a:buFont typeface="Wingdings" pitchFamily="2" charset="2"/>
              <a:buNone/>
            </a:pPr>
            <a:r>
              <a:rPr lang="en-GB" dirty="0">
                <a:ea typeface="Arial Unicode MS" pitchFamily="34" charset="-128"/>
                <a:cs typeface="Arial Unicode MS" pitchFamily="34" charset="-128"/>
              </a:rPr>
              <a:t>//x can not unify with f(x)</a:t>
            </a:r>
          </a:p>
          <a:p>
            <a:pPr marL="0" indent="0" eaLnBrk="1" hangingPunct="1">
              <a:spcBef>
                <a:spcPct val="0"/>
              </a:spcBef>
              <a:spcAft>
                <a:spcPct val="100000"/>
              </a:spcAft>
              <a:buClr>
                <a:schemeClr val="tx1"/>
              </a:buClr>
              <a:buFontTx/>
              <a:buNone/>
            </a:pPr>
            <a:endParaRPr lang="en-GB" sz="1800" dirty="0">
              <a:ea typeface="Arial Unicode MS" pitchFamily="34" charset="-128"/>
              <a:cs typeface="Arial Unicode MS" pitchFamily="34" charset="-128"/>
              <a:sym typeface="Symbol" pitchFamily="18"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98776B3-2C5F-43E5-B8FC-88548E97DEF7}" type="slidenum">
              <a:rPr lang="en-GB" sz="1400" smtClean="0"/>
              <a:pPr eaLnBrk="1" hangingPunct="1"/>
              <a:t>62</a:t>
            </a:fld>
            <a:endParaRPr lang="en-GB" sz="1400"/>
          </a:p>
        </p:txBody>
      </p:sp>
      <p:sp>
        <p:nvSpPr>
          <p:cNvPr id="73731" name="Rectangle 2"/>
          <p:cNvSpPr>
            <a:spLocks noGrp="1" noChangeArrowheads="1"/>
          </p:cNvSpPr>
          <p:nvPr>
            <p:ph type="title"/>
          </p:nvPr>
        </p:nvSpPr>
        <p:spPr>
          <a:xfrm>
            <a:off x="228600" y="228600"/>
            <a:ext cx="8534400" cy="457200"/>
          </a:xfrm>
        </p:spPr>
        <p:txBody>
          <a:bodyPr/>
          <a:lstStyle/>
          <a:p>
            <a:pPr eaLnBrk="1" hangingPunct="1"/>
            <a:r>
              <a:rPr lang="en-GB" sz="2800" dirty="0" err="1"/>
              <a:t>Chuyển</a:t>
            </a:r>
            <a:r>
              <a:rPr lang="en-GB" sz="2800" dirty="0"/>
              <a:t> </a:t>
            </a:r>
            <a:r>
              <a:rPr lang="en-GB" sz="2800" dirty="0" err="1"/>
              <a:t>đổi</a:t>
            </a:r>
            <a:r>
              <a:rPr lang="en-GB" sz="2800" dirty="0"/>
              <a:t> logic </a:t>
            </a:r>
            <a:r>
              <a:rPr lang="en-GB" sz="2800" dirty="0" err="1"/>
              <a:t>vị</a:t>
            </a:r>
            <a:r>
              <a:rPr lang="en-GB" sz="2800" dirty="0"/>
              <a:t> </a:t>
            </a:r>
            <a:r>
              <a:rPr lang="en-GB" sz="2800" dirty="0" err="1"/>
              <a:t>từ</a:t>
            </a:r>
            <a:r>
              <a:rPr lang="en-GB" sz="2800" dirty="0"/>
              <a:t> </a:t>
            </a:r>
            <a:r>
              <a:rPr lang="en-GB" sz="2800" dirty="0" err="1"/>
              <a:t>về</a:t>
            </a:r>
            <a:r>
              <a:rPr lang="en-GB" sz="2800" dirty="0"/>
              <a:t> </a:t>
            </a:r>
            <a:r>
              <a:rPr lang="en-GB" sz="2800" dirty="0" err="1"/>
              <a:t>dạng</a:t>
            </a:r>
            <a:r>
              <a:rPr lang="en-GB" sz="2800" dirty="0"/>
              <a:t> </a:t>
            </a:r>
            <a:r>
              <a:rPr lang="en-GB" sz="2800" dirty="0" err="1"/>
              <a:t>mệnh</a:t>
            </a:r>
            <a:r>
              <a:rPr lang="en-GB" sz="2800" dirty="0"/>
              <a:t> </a:t>
            </a:r>
            <a:r>
              <a:rPr lang="en-GB" sz="2800" dirty="0" err="1"/>
              <a:t>đề</a:t>
            </a:r>
            <a:endParaRPr lang="en-GB" sz="2800" dirty="0"/>
          </a:p>
        </p:txBody>
      </p:sp>
      <p:sp>
        <p:nvSpPr>
          <p:cNvPr id="36868" name="Rectangle 3"/>
          <p:cNvSpPr>
            <a:spLocks noGrp="1" noChangeArrowheads="1"/>
          </p:cNvSpPr>
          <p:nvPr>
            <p:ph type="body" idx="1"/>
          </p:nvPr>
        </p:nvSpPr>
        <p:spPr>
          <a:xfrm>
            <a:off x="533400" y="838200"/>
            <a:ext cx="7924800" cy="5181600"/>
          </a:xfrm>
        </p:spPr>
        <p:txBody>
          <a:bodyPr/>
          <a:lstStyle/>
          <a:p>
            <a:pPr marL="0" indent="0" eaLnBrk="1" hangingPunct="1">
              <a:spcBef>
                <a:spcPct val="0"/>
              </a:spcBef>
              <a:spcAft>
                <a:spcPct val="50000"/>
              </a:spcAft>
              <a:buClr>
                <a:schemeClr val="tx1"/>
              </a:buClr>
              <a:buFontTx/>
              <a:buNone/>
              <a:defRPr/>
            </a:pPr>
            <a:r>
              <a:rPr lang="en-GB" sz="2000" dirty="0" err="1"/>
              <a:t>Giải</a:t>
            </a:r>
            <a:r>
              <a:rPr lang="en-GB" sz="2000" dirty="0"/>
              <a:t> </a:t>
            </a:r>
            <a:r>
              <a:rPr lang="en-GB" sz="2000" dirty="0" err="1"/>
              <a:t>thuật</a:t>
            </a:r>
            <a:r>
              <a:rPr lang="en-GB" sz="2000" dirty="0"/>
              <a:t>: </a:t>
            </a:r>
            <a:r>
              <a:rPr lang="en-GB" sz="2000" dirty="0" err="1"/>
              <a:t>chuyển</a:t>
            </a:r>
            <a:r>
              <a:rPr lang="en-GB" sz="2000" dirty="0"/>
              <a:t> </a:t>
            </a:r>
            <a:r>
              <a:rPr lang="en-GB" sz="2000" dirty="0" err="1"/>
              <a:t>đổi</a:t>
            </a:r>
            <a:r>
              <a:rPr lang="en-GB" sz="2000" dirty="0"/>
              <a:t> </a:t>
            </a:r>
            <a:r>
              <a:rPr lang="en-GB" sz="2000" dirty="0" err="1"/>
              <a:t>công</a:t>
            </a:r>
            <a:r>
              <a:rPr lang="en-GB" sz="2000" dirty="0"/>
              <a:t> </a:t>
            </a:r>
            <a:r>
              <a:rPr lang="en-GB" sz="2000" dirty="0" err="1"/>
              <a:t>thức</a:t>
            </a:r>
            <a:r>
              <a:rPr lang="en-GB" sz="2000" dirty="0"/>
              <a:t> logic </a:t>
            </a:r>
            <a:r>
              <a:rPr lang="en-GB" sz="2000" dirty="0" err="1"/>
              <a:t>vị</a:t>
            </a:r>
            <a:r>
              <a:rPr lang="en-GB" sz="2000" dirty="0"/>
              <a:t> </a:t>
            </a:r>
            <a:r>
              <a:rPr lang="en-GB" sz="2000" dirty="0" err="1"/>
              <a:t>từ</a:t>
            </a:r>
            <a:r>
              <a:rPr lang="en-GB" sz="2000" dirty="0"/>
              <a:t> </a:t>
            </a:r>
            <a:r>
              <a:rPr lang="en-GB" sz="2000" dirty="0" err="1"/>
              <a:t>về</a:t>
            </a:r>
            <a:r>
              <a:rPr lang="en-GB" sz="2000" dirty="0"/>
              <a:t> </a:t>
            </a:r>
            <a:r>
              <a:rPr lang="en-GB" sz="2000" dirty="0" err="1"/>
              <a:t>dạng</a:t>
            </a:r>
            <a:r>
              <a:rPr lang="en-GB" sz="2000" dirty="0"/>
              <a:t> </a:t>
            </a:r>
            <a:r>
              <a:rPr lang="en-GB" sz="2000" dirty="0" err="1"/>
              <a:t>mệnh</a:t>
            </a:r>
            <a:r>
              <a:rPr lang="en-GB" sz="2000" dirty="0"/>
              <a:t> </a:t>
            </a:r>
            <a:r>
              <a:rPr lang="en-GB" sz="2000" dirty="0" err="1"/>
              <a:t>đề</a:t>
            </a:r>
            <a:r>
              <a:rPr lang="en-GB" sz="2000" dirty="0"/>
              <a:t>.</a:t>
            </a:r>
          </a:p>
          <a:p>
            <a:pPr marL="533400" indent="-533400" eaLnBrk="1" hangingPunct="1">
              <a:spcBef>
                <a:spcPct val="0"/>
              </a:spcBef>
              <a:spcAft>
                <a:spcPct val="50000"/>
              </a:spcAft>
              <a:buClr>
                <a:schemeClr val="tx1"/>
              </a:buClr>
              <a:buFontTx/>
              <a:buAutoNum type="arabicPeriod"/>
              <a:defRPr/>
            </a:pPr>
            <a:r>
              <a:rPr lang="en-GB" sz="2000" dirty="0" err="1"/>
              <a:t>Loại</a:t>
            </a:r>
            <a:r>
              <a:rPr lang="en-GB" sz="2000" dirty="0"/>
              <a:t> </a:t>
            </a:r>
            <a:r>
              <a:rPr lang="en-GB" sz="2000" dirty="0" err="1"/>
              <a:t>trừ</a:t>
            </a:r>
            <a:r>
              <a:rPr lang="en-GB" sz="2000" dirty="0"/>
              <a:t> </a:t>
            </a:r>
            <a:r>
              <a:rPr lang="en-GB" sz="2000" dirty="0" err="1"/>
              <a:t>phép</a:t>
            </a:r>
            <a:r>
              <a:rPr lang="en-GB" sz="2000" dirty="0"/>
              <a:t> </a:t>
            </a:r>
            <a:r>
              <a:rPr lang="en-GB" sz="2000" dirty="0" err="1"/>
              <a:t>toán</a:t>
            </a:r>
            <a:r>
              <a:rPr lang="en-GB" sz="2000" dirty="0"/>
              <a:t> (implication)  </a:t>
            </a:r>
            <a:r>
              <a:rPr lang="en-GB" sz="2000" dirty="0">
                <a:solidFill>
                  <a:srgbClr val="0000FF"/>
                </a:solidFill>
                <a:sym typeface="Symbol" pitchFamily="18" charset="2"/>
              </a:rPr>
              <a:t></a:t>
            </a:r>
            <a:r>
              <a:rPr lang="en-GB" sz="2000" dirty="0"/>
              <a:t>.</a:t>
            </a:r>
          </a:p>
          <a:p>
            <a:pPr marL="533400" indent="-533400" eaLnBrk="1" hangingPunct="1">
              <a:spcBef>
                <a:spcPct val="0"/>
              </a:spcBef>
              <a:spcAft>
                <a:spcPct val="50000"/>
              </a:spcAft>
              <a:buClr>
                <a:schemeClr val="tx1"/>
              </a:buClr>
              <a:buFontTx/>
              <a:buNone/>
              <a:defRPr/>
            </a:pPr>
            <a:r>
              <a:rPr lang="en-GB" sz="2000" dirty="0">
                <a:latin typeface="Tahoma" pitchFamily="34" charset="0"/>
              </a:rPr>
              <a:t>		</a:t>
            </a:r>
            <a:r>
              <a:rPr lang="en-GB" sz="2000" dirty="0">
                <a:solidFill>
                  <a:srgbClr val="A50021"/>
                </a:solidFill>
                <a:latin typeface="Tahoma" pitchFamily="34" charset="0"/>
              </a:rPr>
              <a:t>P </a:t>
            </a:r>
            <a:r>
              <a:rPr lang="en-GB" sz="2000" dirty="0">
                <a:solidFill>
                  <a:srgbClr val="A50021"/>
                </a:solidFill>
                <a:latin typeface="Tahoma" pitchFamily="34" charset="0"/>
                <a:sym typeface="Symbol" pitchFamily="18" charset="2"/>
              </a:rPr>
              <a:t> Q  </a:t>
            </a:r>
            <a:r>
              <a:rPr lang="en-GB" sz="2000" dirty="0">
                <a:solidFill>
                  <a:srgbClr val="A50021"/>
                </a:solidFill>
                <a:latin typeface="Tahoma" pitchFamily="34" charset="0"/>
              </a:rPr>
              <a:t>P </a:t>
            </a:r>
            <a:r>
              <a:rPr lang="en-GB" sz="2000" dirty="0">
                <a:solidFill>
                  <a:srgbClr val="A50021"/>
                </a:solidFill>
                <a:latin typeface="Tahoma" pitchFamily="34" charset="0"/>
                <a:sym typeface="Symbol" pitchFamily="18" charset="2"/>
              </a:rPr>
              <a:t> Q</a:t>
            </a:r>
            <a:endParaRPr lang="en-GB" sz="2000" dirty="0">
              <a:solidFill>
                <a:srgbClr val="A50021"/>
              </a:solidFill>
            </a:endParaRPr>
          </a:p>
          <a:p>
            <a:pPr marL="533400" indent="-533400" eaLnBrk="1" hangingPunct="1">
              <a:spcBef>
                <a:spcPct val="0"/>
              </a:spcBef>
              <a:spcAft>
                <a:spcPct val="50000"/>
              </a:spcAft>
              <a:buClr>
                <a:schemeClr val="tx1"/>
              </a:buClr>
              <a:buFontTx/>
              <a:buAutoNum type="arabicPeriod" startAt="2"/>
              <a:defRPr/>
            </a:pPr>
            <a:r>
              <a:rPr lang="en-GB" sz="2000" dirty="0"/>
              <a:t>Thu </a:t>
            </a:r>
            <a:r>
              <a:rPr lang="en-GB" sz="2000" dirty="0" err="1"/>
              <a:t>giảm</a:t>
            </a:r>
            <a:r>
              <a:rPr lang="en-GB" sz="2000" dirty="0"/>
              <a:t> </a:t>
            </a:r>
            <a:r>
              <a:rPr lang="en-GB" sz="2000" dirty="0" err="1"/>
              <a:t>tầm</a:t>
            </a:r>
            <a:r>
              <a:rPr lang="en-GB" sz="2000" dirty="0"/>
              <a:t> </a:t>
            </a:r>
            <a:r>
              <a:rPr lang="en-GB" sz="2000" dirty="0" err="1"/>
              <a:t>vực</a:t>
            </a:r>
            <a:r>
              <a:rPr lang="en-GB" sz="2000" dirty="0"/>
              <a:t> </a:t>
            </a:r>
            <a:r>
              <a:rPr lang="en-GB" sz="2000" dirty="0" err="1"/>
              <a:t>của</a:t>
            </a:r>
            <a:r>
              <a:rPr lang="en-GB" sz="2000" dirty="0"/>
              <a:t> </a:t>
            </a:r>
            <a:r>
              <a:rPr lang="en-GB" sz="2000" dirty="0" err="1"/>
              <a:t>mỗi</a:t>
            </a:r>
            <a:r>
              <a:rPr lang="en-GB" sz="2000" dirty="0"/>
              <a:t> </a:t>
            </a:r>
            <a:r>
              <a:rPr lang="en-GB" sz="2000" dirty="0" err="1"/>
              <a:t>phép</a:t>
            </a:r>
            <a:r>
              <a:rPr lang="en-GB" sz="2000" dirty="0"/>
              <a:t> </a:t>
            </a:r>
            <a:r>
              <a:rPr lang="en-GB" sz="2000" dirty="0" err="1"/>
              <a:t>toán</a:t>
            </a:r>
            <a:r>
              <a:rPr lang="en-GB" sz="2000" dirty="0"/>
              <a:t> </a:t>
            </a:r>
            <a:r>
              <a:rPr lang="en-GB" sz="2000" dirty="0">
                <a:solidFill>
                  <a:srgbClr val="0000FF"/>
                </a:solidFill>
                <a:sym typeface="Symbol" pitchFamily="18" charset="2"/>
              </a:rPr>
              <a:t></a:t>
            </a:r>
            <a:r>
              <a:rPr lang="en-GB" sz="2000" dirty="0">
                <a:sym typeface="Symbol" pitchFamily="18" charset="2"/>
              </a:rPr>
              <a:t> </a:t>
            </a:r>
            <a:r>
              <a:rPr lang="en-GB" sz="2000" dirty="0" err="1">
                <a:sym typeface="Symbol" pitchFamily="18" charset="2"/>
              </a:rPr>
              <a:t>về</a:t>
            </a:r>
            <a:r>
              <a:rPr lang="en-GB" sz="2000" dirty="0">
                <a:sym typeface="Symbol" pitchFamily="18" charset="2"/>
              </a:rPr>
              <a:t> </a:t>
            </a:r>
            <a:r>
              <a:rPr lang="en-GB" sz="2000" dirty="0" err="1">
                <a:sym typeface="Symbol" pitchFamily="18" charset="2"/>
              </a:rPr>
              <a:t>một</a:t>
            </a:r>
            <a:r>
              <a:rPr lang="en-GB" sz="2000" dirty="0">
                <a:sym typeface="Symbol" pitchFamily="18" charset="2"/>
              </a:rPr>
              <a:t> </a:t>
            </a:r>
            <a:r>
              <a:rPr lang="en-GB" sz="2000" dirty="0" err="1">
                <a:sym typeface="Symbol" pitchFamily="18" charset="2"/>
              </a:rPr>
              <a:t>toán</a:t>
            </a:r>
            <a:r>
              <a:rPr lang="en-GB" sz="2000" dirty="0">
                <a:sym typeface="Symbol" pitchFamily="18" charset="2"/>
              </a:rPr>
              <a:t> </a:t>
            </a:r>
            <a:r>
              <a:rPr lang="en-GB" sz="2000" dirty="0" err="1">
                <a:sym typeface="Symbol" pitchFamily="18" charset="2"/>
              </a:rPr>
              <a:t>hạng</a:t>
            </a:r>
            <a:r>
              <a:rPr lang="en-GB" sz="2000" dirty="0">
                <a:sym typeface="Symbol" pitchFamily="18" charset="2"/>
              </a:rPr>
              <a:t> (term) </a:t>
            </a:r>
            <a:r>
              <a:rPr lang="en-GB" sz="2000" dirty="0" err="1">
                <a:sym typeface="Symbol" pitchFamily="18" charset="2"/>
              </a:rPr>
              <a:t>đơn</a:t>
            </a:r>
            <a:r>
              <a:rPr lang="en-GB" sz="2000" dirty="0"/>
              <a:t>.</a:t>
            </a:r>
          </a:p>
          <a:p>
            <a:pPr marL="914400" lvl="1" indent="-457200" eaLnBrk="1" hangingPunct="1">
              <a:spcBef>
                <a:spcPct val="0"/>
              </a:spcBef>
              <a:buClr>
                <a:schemeClr val="tx1"/>
              </a:buClr>
              <a:buFont typeface="Wingdings" pitchFamily="2" charset="2"/>
              <a:buNone/>
              <a:defRPr/>
            </a:pPr>
            <a:r>
              <a:rPr lang="en-GB" sz="1600" dirty="0">
                <a:latin typeface="Tahoma" pitchFamily="34" charset="0"/>
                <a:sym typeface="Symbol" pitchFamily="18" charset="2"/>
              </a:rPr>
              <a:t>	</a:t>
            </a:r>
            <a:r>
              <a:rPr lang="en-GB" dirty="0">
                <a:solidFill>
                  <a:srgbClr val="A50021"/>
                </a:solidFill>
                <a:latin typeface="Tahoma" pitchFamily="34" charset="0"/>
                <a:sym typeface="Symbol" pitchFamily="18" charset="2"/>
              </a:rPr>
              <a:t>(</a:t>
            </a:r>
            <a:r>
              <a:rPr lang="en-GB" dirty="0">
                <a:solidFill>
                  <a:srgbClr val="A50021"/>
                </a:solidFill>
                <a:latin typeface="Tahoma" pitchFamily="34" charset="0"/>
              </a:rPr>
              <a:t>P </a:t>
            </a:r>
            <a:r>
              <a:rPr lang="en-GB" dirty="0">
                <a:solidFill>
                  <a:srgbClr val="A50021"/>
                </a:solidFill>
                <a:latin typeface="Tahoma" pitchFamily="34" charset="0"/>
                <a:sym typeface="Symbol" pitchFamily="18" charset="2"/>
              </a:rPr>
              <a:t> Q)  P</a:t>
            </a:r>
            <a:r>
              <a:rPr lang="en-GB" dirty="0">
                <a:solidFill>
                  <a:srgbClr val="A50021"/>
                </a:solidFill>
                <a:latin typeface="Tahoma" pitchFamily="34" charset="0"/>
              </a:rPr>
              <a:t> </a:t>
            </a:r>
            <a:r>
              <a:rPr lang="en-GB" dirty="0">
                <a:solidFill>
                  <a:srgbClr val="A50021"/>
                </a:solidFill>
                <a:latin typeface="Tahoma" pitchFamily="34" charset="0"/>
                <a:sym typeface="Symbol" pitchFamily="18" charset="2"/>
              </a:rPr>
              <a:t> Q</a:t>
            </a:r>
          </a:p>
          <a:p>
            <a:pPr marL="914400" lvl="1" indent="-457200" eaLnBrk="1" hangingPunct="1">
              <a:spcBef>
                <a:spcPct val="0"/>
              </a:spcBef>
              <a:buClr>
                <a:schemeClr val="tx1"/>
              </a:buClr>
              <a:buFont typeface="Wingdings" pitchFamily="2" charset="2"/>
              <a:buNone/>
              <a:defRPr/>
            </a:pPr>
            <a:r>
              <a:rPr lang="en-GB" dirty="0">
                <a:solidFill>
                  <a:srgbClr val="A50021"/>
                </a:solidFill>
                <a:latin typeface="Tahoma" pitchFamily="34" charset="0"/>
                <a:sym typeface="Symbol" pitchFamily="18" charset="2"/>
              </a:rPr>
              <a:t>	(</a:t>
            </a:r>
            <a:r>
              <a:rPr lang="en-GB" dirty="0">
                <a:solidFill>
                  <a:srgbClr val="A50021"/>
                </a:solidFill>
                <a:latin typeface="Tahoma" pitchFamily="34" charset="0"/>
              </a:rPr>
              <a:t>P </a:t>
            </a:r>
            <a:r>
              <a:rPr lang="en-GB" dirty="0">
                <a:solidFill>
                  <a:srgbClr val="A50021"/>
                </a:solidFill>
                <a:latin typeface="Tahoma" pitchFamily="34" charset="0"/>
                <a:sym typeface="Symbol" pitchFamily="18" charset="2"/>
              </a:rPr>
              <a:t> Q)  P</a:t>
            </a:r>
            <a:r>
              <a:rPr lang="en-GB" dirty="0">
                <a:solidFill>
                  <a:srgbClr val="A50021"/>
                </a:solidFill>
                <a:latin typeface="Tahoma" pitchFamily="34" charset="0"/>
              </a:rPr>
              <a:t> </a:t>
            </a:r>
            <a:r>
              <a:rPr lang="en-GB" dirty="0">
                <a:solidFill>
                  <a:srgbClr val="A50021"/>
                </a:solidFill>
                <a:latin typeface="Tahoma" pitchFamily="34" charset="0"/>
                <a:sym typeface="Symbol" pitchFamily="18" charset="2"/>
              </a:rPr>
              <a:t> Q</a:t>
            </a:r>
          </a:p>
          <a:p>
            <a:pPr marL="914400" lvl="1" indent="-457200" eaLnBrk="1" hangingPunct="1">
              <a:spcBef>
                <a:spcPct val="0"/>
              </a:spcBef>
              <a:buClr>
                <a:schemeClr val="tx1"/>
              </a:buClr>
              <a:buFont typeface="Wingdings" pitchFamily="2" charset="2"/>
              <a:buNone/>
              <a:defRPr/>
            </a:pPr>
            <a:r>
              <a:rPr lang="en-GB" dirty="0">
                <a:solidFill>
                  <a:srgbClr val="A50021"/>
                </a:solidFill>
                <a:latin typeface="Tahoma" pitchFamily="34" charset="0"/>
                <a:sym typeface="Symbol" pitchFamily="18" charset="2"/>
              </a:rPr>
              <a:t>	x: </a:t>
            </a:r>
            <a:r>
              <a:rPr lang="en-GB" dirty="0">
                <a:solidFill>
                  <a:srgbClr val="A50021"/>
                </a:solidFill>
                <a:latin typeface="Tahoma" pitchFamily="34" charset="0"/>
              </a:rPr>
              <a:t>P</a:t>
            </a:r>
            <a:r>
              <a:rPr lang="en-GB" dirty="0">
                <a:solidFill>
                  <a:srgbClr val="A50021"/>
                </a:solidFill>
                <a:latin typeface="Tahoma" pitchFamily="34" charset="0"/>
                <a:sym typeface="Symbol" pitchFamily="18" charset="2"/>
              </a:rPr>
              <a:t>  x: </a:t>
            </a:r>
            <a:r>
              <a:rPr lang="en-GB" dirty="0">
                <a:solidFill>
                  <a:srgbClr val="A50021"/>
                </a:solidFill>
                <a:latin typeface="Tahoma" pitchFamily="34" charset="0"/>
              </a:rPr>
              <a:t>P</a:t>
            </a:r>
          </a:p>
          <a:p>
            <a:pPr marL="914400" lvl="1" indent="-457200" eaLnBrk="1" hangingPunct="1">
              <a:spcBef>
                <a:spcPct val="0"/>
              </a:spcBef>
              <a:buClr>
                <a:schemeClr val="tx1"/>
              </a:buClr>
              <a:buFont typeface="Wingdings" pitchFamily="2" charset="2"/>
              <a:buNone/>
              <a:defRPr/>
            </a:pPr>
            <a:r>
              <a:rPr lang="en-GB" dirty="0">
                <a:solidFill>
                  <a:srgbClr val="A50021"/>
                </a:solidFill>
                <a:latin typeface="Tahoma" pitchFamily="34" charset="0"/>
              </a:rPr>
              <a:t>	</a:t>
            </a:r>
            <a:r>
              <a:rPr lang="en-GB" dirty="0">
                <a:solidFill>
                  <a:srgbClr val="A50021"/>
                </a:solidFill>
                <a:latin typeface="Tahoma" pitchFamily="34" charset="0"/>
                <a:sym typeface="Symbol" pitchFamily="18" charset="2"/>
              </a:rPr>
              <a:t>x: P  x: </a:t>
            </a:r>
            <a:r>
              <a:rPr lang="en-GB" dirty="0">
                <a:solidFill>
                  <a:srgbClr val="A50021"/>
                </a:solidFill>
                <a:latin typeface="Tahoma" pitchFamily="34" charset="0"/>
              </a:rPr>
              <a:t>P</a:t>
            </a:r>
          </a:p>
          <a:p>
            <a:pPr marL="914400" lvl="1" indent="-457200" eaLnBrk="1" hangingPunct="1">
              <a:spcBef>
                <a:spcPct val="0"/>
              </a:spcBef>
              <a:spcAft>
                <a:spcPct val="50000"/>
              </a:spcAft>
              <a:buClr>
                <a:schemeClr val="tx1"/>
              </a:buClr>
              <a:buFont typeface="Wingdings" pitchFamily="2" charset="2"/>
              <a:buNone/>
              <a:defRPr/>
            </a:pP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P</a:t>
            </a:r>
            <a:r>
              <a:rPr lang="en-GB" dirty="0">
                <a:solidFill>
                  <a:srgbClr val="A50021"/>
                </a:solidFill>
                <a:latin typeface="Tahoma" pitchFamily="34" charset="0"/>
                <a:sym typeface="Symbol" pitchFamily="18" charset="2"/>
              </a:rPr>
              <a:t>  P</a:t>
            </a:r>
            <a:endParaRPr lang="en-GB" dirty="0">
              <a:solidFill>
                <a:srgbClr val="A50021"/>
              </a:solidFill>
            </a:endParaRPr>
          </a:p>
          <a:p>
            <a:pPr marL="533400" indent="-533400" eaLnBrk="1" hangingPunct="1">
              <a:spcBef>
                <a:spcPct val="0"/>
              </a:spcBef>
              <a:spcAft>
                <a:spcPct val="50000"/>
              </a:spcAft>
              <a:buClr>
                <a:schemeClr val="tx1"/>
              </a:buClr>
              <a:buFontTx/>
              <a:buAutoNum type="arabicPeriod" startAt="3"/>
              <a:defRPr/>
            </a:pPr>
            <a:r>
              <a:rPr lang="en-GB" sz="2000" dirty="0" err="1"/>
              <a:t>Chuẩn</a:t>
            </a:r>
            <a:r>
              <a:rPr lang="en-GB" sz="2000" dirty="0"/>
              <a:t> </a:t>
            </a:r>
            <a:r>
              <a:rPr lang="en-GB" sz="2000" dirty="0" err="1"/>
              <a:t>hóa</a:t>
            </a:r>
            <a:r>
              <a:rPr lang="en-GB" sz="2000" dirty="0"/>
              <a:t> </a:t>
            </a:r>
            <a:r>
              <a:rPr lang="en-GB" sz="2000" dirty="0" err="1"/>
              <a:t>các</a:t>
            </a:r>
            <a:r>
              <a:rPr lang="en-GB" sz="2000" dirty="0"/>
              <a:t> </a:t>
            </a:r>
            <a:r>
              <a:rPr lang="en-GB" sz="2000" dirty="0" err="1"/>
              <a:t>biến</a:t>
            </a:r>
            <a:r>
              <a:rPr lang="en-GB" sz="2000" dirty="0"/>
              <a:t> </a:t>
            </a:r>
            <a:r>
              <a:rPr lang="en-GB" sz="2000" dirty="0" err="1"/>
              <a:t>sao</a:t>
            </a:r>
            <a:r>
              <a:rPr lang="en-GB" sz="2000" dirty="0"/>
              <a:t> </a:t>
            </a:r>
            <a:r>
              <a:rPr lang="en-GB" sz="2000" dirty="0" err="1"/>
              <a:t>cho</a:t>
            </a:r>
            <a:r>
              <a:rPr lang="en-GB" sz="2000" dirty="0"/>
              <a:t> </a:t>
            </a:r>
            <a:r>
              <a:rPr lang="en-GB" sz="2000" dirty="0" err="1"/>
              <a:t>một</a:t>
            </a:r>
            <a:r>
              <a:rPr lang="en-GB" sz="2000" dirty="0"/>
              <a:t> </a:t>
            </a:r>
            <a:r>
              <a:rPr lang="en-GB" sz="2000" dirty="0" err="1"/>
              <a:t>lượng</a:t>
            </a:r>
            <a:r>
              <a:rPr lang="en-GB" sz="2000" dirty="0"/>
              <a:t> </a:t>
            </a:r>
            <a:r>
              <a:rPr lang="en-GB" sz="2000" dirty="0" err="1"/>
              <a:t>từ</a:t>
            </a:r>
            <a:r>
              <a:rPr lang="en-GB" sz="2000" dirty="0"/>
              <a:t> </a:t>
            </a:r>
            <a:r>
              <a:rPr lang="en-GB" sz="2000" dirty="0" err="1"/>
              <a:t>liên</a:t>
            </a:r>
            <a:r>
              <a:rPr lang="en-GB" sz="2000" dirty="0"/>
              <a:t> </a:t>
            </a:r>
            <a:r>
              <a:rPr lang="en-GB" sz="2000" dirty="0" err="1"/>
              <a:t>kết</a:t>
            </a:r>
            <a:r>
              <a:rPr lang="en-GB" sz="2000" dirty="0"/>
              <a:t> </a:t>
            </a:r>
            <a:r>
              <a:rPr lang="en-GB" sz="2000" dirty="0" err="1"/>
              <a:t>với</a:t>
            </a:r>
            <a:r>
              <a:rPr lang="en-GB" sz="2000" dirty="0"/>
              <a:t> </a:t>
            </a:r>
            <a:r>
              <a:rPr lang="en-GB" sz="2000" dirty="0" err="1"/>
              <a:t>một</a:t>
            </a:r>
            <a:r>
              <a:rPr lang="en-GB" sz="2000" dirty="0"/>
              <a:t> </a:t>
            </a:r>
            <a:r>
              <a:rPr lang="en-GB" sz="2000" dirty="0" err="1"/>
              <a:t>biến</a:t>
            </a:r>
            <a:r>
              <a:rPr lang="en-GB" sz="2000" dirty="0"/>
              <a:t> </a:t>
            </a:r>
            <a:r>
              <a:rPr lang="en-GB" sz="2000" dirty="0" err="1"/>
              <a:t>đơn</a:t>
            </a:r>
            <a:r>
              <a:rPr lang="en-GB" sz="2000" dirty="0"/>
              <a:t> </a:t>
            </a:r>
            <a:r>
              <a:rPr lang="en-GB" sz="2000" dirty="0" err="1"/>
              <a:t>nhất</a:t>
            </a:r>
            <a:r>
              <a:rPr lang="en-GB" sz="2000" dirty="0"/>
              <a:t>.</a:t>
            </a:r>
          </a:p>
          <a:p>
            <a:pPr marL="914400" lvl="1" indent="-457200" eaLnBrk="1" hangingPunct="1">
              <a:spcBef>
                <a:spcPct val="0"/>
              </a:spcBef>
              <a:buClr>
                <a:schemeClr val="tx1"/>
              </a:buClr>
              <a:buFont typeface="Wingdings" pitchFamily="2" charset="2"/>
              <a:buNone/>
              <a:defRPr/>
            </a:pPr>
            <a:r>
              <a:rPr lang="en-GB" sz="1800" dirty="0">
                <a:latin typeface="Tahoma" pitchFamily="34" charset="0"/>
              </a:rPr>
              <a:t>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x: </a:t>
            </a:r>
            <a:r>
              <a:rPr lang="en-GB" dirty="0">
                <a:solidFill>
                  <a:srgbClr val="A50021"/>
                </a:solidFill>
                <a:latin typeface="Tahoma" pitchFamily="34" charset="0"/>
              </a:rPr>
              <a:t>P(x))</a:t>
            </a: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x: Q</a:t>
            </a:r>
            <a:r>
              <a:rPr lang="en-GB" dirty="0">
                <a:solidFill>
                  <a:srgbClr val="A50021"/>
                </a:solidFill>
                <a:latin typeface="Tahoma" pitchFamily="34" charset="0"/>
              </a:rPr>
              <a:t>(x))</a:t>
            </a: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x: P</a:t>
            </a:r>
            <a:r>
              <a:rPr lang="en-GB" dirty="0">
                <a:solidFill>
                  <a:srgbClr val="A50021"/>
                </a:solidFill>
                <a:latin typeface="Tahoma" pitchFamily="34" charset="0"/>
              </a:rPr>
              <a:t>(x))</a:t>
            </a: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y: </a:t>
            </a:r>
            <a:r>
              <a:rPr lang="en-GB" dirty="0">
                <a:solidFill>
                  <a:srgbClr val="A50021"/>
                </a:solidFill>
                <a:latin typeface="Tahoma" pitchFamily="34" charset="0"/>
              </a:rPr>
              <a:t>Q(y))</a:t>
            </a:r>
            <a:endParaRPr lang="en-GB" dirty="0">
              <a:solidFill>
                <a:srgbClr val="A50021"/>
              </a:solidFill>
              <a:latin typeface="Tahoma" pitchFamily="34" charset="0"/>
              <a:sym typeface="Symbol" pitchFamily="18" charset="2"/>
            </a:endParaRPr>
          </a:p>
          <a:p>
            <a:pPr marL="533400" indent="-533400" eaLnBrk="1" hangingPunct="1">
              <a:spcBef>
                <a:spcPct val="0"/>
              </a:spcBef>
              <a:spcAft>
                <a:spcPct val="50000"/>
              </a:spcAft>
              <a:buClr>
                <a:schemeClr val="tx1"/>
              </a:buClr>
              <a:buFontTx/>
              <a:buAutoNum type="arabicPeriod" startAt="3"/>
              <a:defRPr/>
            </a:pPr>
            <a:endParaRPr lang="en-GB" sz="2000" dirty="0">
              <a:solidFill>
                <a:srgbClr val="A5002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C805811-4AEF-4CDE-A813-C10B2399DD67}" type="slidenum">
              <a:rPr lang="en-GB" sz="1400" smtClean="0"/>
              <a:pPr eaLnBrk="1" hangingPunct="1"/>
              <a:t>63</a:t>
            </a:fld>
            <a:endParaRPr lang="en-GB" sz="1400"/>
          </a:p>
        </p:txBody>
      </p:sp>
      <p:sp>
        <p:nvSpPr>
          <p:cNvPr id="74755" name="Rectangle 3"/>
          <p:cNvSpPr>
            <a:spLocks noGrp="1" noChangeArrowheads="1"/>
          </p:cNvSpPr>
          <p:nvPr>
            <p:ph type="body" idx="1"/>
          </p:nvPr>
        </p:nvSpPr>
        <p:spPr>
          <a:xfrm>
            <a:off x="457200" y="762000"/>
            <a:ext cx="8382000" cy="5257800"/>
          </a:xfrm>
          <a:noFill/>
        </p:spPr>
        <p:txBody>
          <a:bodyPr/>
          <a:lstStyle/>
          <a:p>
            <a:pPr marL="533400" indent="-533400" eaLnBrk="1" hangingPunct="1">
              <a:lnSpc>
                <a:spcPct val="80000"/>
              </a:lnSpc>
              <a:spcBef>
                <a:spcPct val="0"/>
              </a:spcBef>
              <a:spcAft>
                <a:spcPct val="50000"/>
              </a:spcAft>
              <a:buClr>
                <a:schemeClr val="tx1"/>
              </a:buClr>
              <a:buFontTx/>
              <a:buAutoNum type="arabicPeriod" startAt="4"/>
            </a:pPr>
            <a:r>
              <a:rPr lang="en-GB" sz="2100" dirty="0"/>
              <a:t>Di </a:t>
            </a:r>
            <a:r>
              <a:rPr lang="en-GB" sz="2100" dirty="0" err="1"/>
              <a:t>chuyển</a:t>
            </a:r>
            <a:r>
              <a:rPr lang="en-GB" sz="2100" dirty="0"/>
              <a:t> </a:t>
            </a:r>
            <a:r>
              <a:rPr lang="en-GB" sz="2100" dirty="0" err="1"/>
              <a:t>tất</a:t>
            </a:r>
            <a:r>
              <a:rPr lang="en-GB" sz="2100" dirty="0"/>
              <a:t> </a:t>
            </a:r>
            <a:r>
              <a:rPr lang="en-GB" sz="2100" dirty="0" err="1"/>
              <a:t>cả</a:t>
            </a:r>
            <a:r>
              <a:rPr lang="en-GB" sz="2100" dirty="0"/>
              <a:t> </a:t>
            </a:r>
            <a:r>
              <a:rPr lang="en-GB" sz="2100" dirty="0" err="1"/>
              <a:t>các</a:t>
            </a:r>
            <a:r>
              <a:rPr lang="en-GB" sz="2100" dirty="0"/>
              <a:t> </a:t>
            </a:r>
            <a:r>
              <a:rPr lang="en-GB" sz="2100" dirty="0" err="1"/>
              <a:t>lượng</a:t>
            </a:r>
            <a:r>
              <a:rPr lang="en-GB" sz="2100" dirty="0"/>
              <a:t> </a:t>
            </a:r>
            <a:r>
              <a:rPr lang="en-GB" sz="2100" dirty="0" err="1"/>
              <a:t>từ</a:t>
            </a:r>
            <a:r>
              <a:rPr lang="en-GB" sz="2100" dirty="0"/>
              <a:t> sang </a:t>
            </a:r>
            <a:r>
              <a:rPr lang="en-GB" sz="2100" dirty="0" err="1"/>
              <a:t>bên</a:t>
            </a:r>
            <a:r>
              <a:rPr lang="en-GB" sz="2100" dirty="0"/>
              <a:t> </a:t>
            </a:r>
            <a:r>
              <a:rPr lang="en-GB" sz="2100" dirty="0" err="1"/>
              <a:t>trái</a:t>
            </a:r>
            <a:r>
              <a:rPr lang="en-GB" sz="2100" dirty="0"/>
              <a:t> </a:t>
            </a:r>
            <a:r>
              <a:rPr lang="en-GB" sz="2100" dirty="0" err="1"/>
              <a:t>mà</a:t>
            </a:r>
            <a:r>
              <a:rPr lang="en-GB" sz="2100" dirty="0"/>
              <a:t> </a:t>
            </a:r>
            <a:r>
              <a:rPr lang="en-GB" sz="2100" dirty="0" err="1"/>
              <a:t>không</a:t>
            </a:r>
            <a:r>
              <a:rPr lang="en-GB" sz="2100" dirty="0"/>
              <a:t> </a:t>
            </a:r>
            <a:r>
              <a:rPr lang="en-GB" sz="2100" dirty="0" err="1"/>
              <a:t>thay</a:t>
            </a:r>
            <a:r>
              <a:rPr lang="en-GB" sz="2100" dirty="0"/>
              <a:t> </a:t>
            </a:r>
            <a:r>
              <a:rPr lang="en-GB" sz="2100" dirty="0" err="1"/>
              <a:t>đổi</a:t>
            </a:r>
            <a:r>
              <a:rPr lang="en-GB" sz="2100" dirty="0"/>
              <a:t> </a:t>
            </a:r>
            <a:r>
              <a:rPr lang="en-GB" sz="2100" dirty="0" err="1"/>
              <a:t>thứ</a:t>
            </a:r>
            <a:r>
              <a:rPr lang="en-GB" sz="2100" dirty="0"/>
              <a:t> </a:t>
            </a:r>
            <a:r>
              <a:rPr lang="en-GB" sz="2100" dirty="0" err="1"/>
              <a:t>tự</a:t>
            </a:r>
            <a:r>
              <a:rPr lang="en-GB" sz="2100" dirty="0"/>
              <a:t> </a:t>
            </a:r>
            <a:r>
              <a:rPr lang="en-GB" sz="2100" dirty="0" err="1"/>
              <a:t>tương</a:t>
            </a:r>
            <a:r>
              <a:rPr lang="en-GB" sz="2100" dirty="0"/>
              <a:t> </a:t>
            </a:r>
            <a:r>
              <a:rPr lang="en-GB" sz="2100" dirty="0" err="1"/>
              <a:t>đối</a:t>
            </a:r>
            <a:r>
              <a:rPr lang="en-GB" sz="2100" dirty="0"/>
              <a:t> </a:t>
            </a:r>
            <a:r>
              <a:rPr lang="en-GB" sz="2100" dirty="0" err="1"/>
              <a:t>của</a:t>
            </a:r>
            <a:r>
              <a:rPr lang="en-GB" sz="2100" dirty="0"/>
              <a:t> </a:t>
            </a:r>
            <a:r>
              <a:rPr lang="en-GB" sz="2100" dirty="0" err="1"/>
              <a:t>chúng</a:t>
            </a:r>
            <a:r>
              <a:rPr lang="en-GB" sz="2100" dirty="0"/>
              <a:t>.</a:t>
            </a:r>
          </a:p>
          <a:p>
            <a:pPr marL="914400" lvl="1" indent="-457200" eaLnBrk="1" hangingPunct="1">
              <a:lnSpc>
                <a:spcPct val="80000"/>
              </a:lnSpc>
              <a:spcBef>
                <a:spcPct val="0"/>
              </a:spcBef>
              <a:spcAft>
                <a:spcPct val="50000"/>
              </a:spcAft>
              <a:buClr>
                <a:schemeClr val="tx1"/>
              </a:buClr>
              <a:buFontTx/>
              <a:buNone/>
            </a:pPr>
            <a:r>
              <a:rPr lang="en-GB" sz="1800" dirty="0">
                <a:solidFill>
                  <a:srgbClr val="A50021"/>
                </a:solidFill>
                <a:latin typeface="Tahoma" pitchFamily="34" charset="0"/>
              </a:rPr>
              <a:t>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x: </a:t>
            </a:r>
            <a:r>
              <a:rPr lang="en-GB" dirty="0">
                <a:solidFill>
                  <a:srgbClr val="A50021"/>
                </a:solidFill>
                <a:latin typeface="Tahoma" pitchFamily="34" charset="0"/>
              </a:rPr>
              <a:t>P(x))</a:t>
            </a: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a:t>
            </a:r>
            <a:r>
              <a:rPr lang="en-GB" dirty="0">
                <a:solidFill>
                  <a:srgbClr val="A50021"/>
                </a:solidFill>
                <a:latin typeface="Tahoma" pitchFamily="34" charset="0"/>
                <a:sym typeface="Symbol" pitchFamily="18" charset="2"/>
              </a:rPr>
              <a:t>y: Q</a:t>
            </a:r>
            <a:r>
              <a:rPr lang="en-GB" dirty="0">
                <a:solidFill>
                  <a:srgbClr val="A50021"/>
                </a:solidFill>
                <a:latin typeface="Tahoma" pitchFamily="34" charset="0"/>
              </a:rPr>
              <a:t>(y))</a:t>
            </a:r>
            <a:r>
              <a:rPr lang="en-GB" dirty="0">
                <a:solidFill>
                  <a:srgbClr val="A50021"/>
                </a:solidFill>
                <a:latin typeface="Tahoma" pitchFamily="34" charset="0"/>
                <a:sym typeface="Symbol" pitchFamily="18" charset="2"/>
              </a:rPr>
              <a:t>  x: y: (P</a:t>
            </a:r>
            <a:r>
              <a:rPr lang="en-GB" dirty="0">
                <a:solidFill>
                  <a:srgbClr val="A50021"/>
                </a:solidFill>
                <a:latin typeface="Tahoma" pitchFamily="34" charset="0"/>
              </a:rPr>
              <a:t>(x)</a:t>
            </a:r>
            <a:r>
              <a:rPr lang="en-GB" dirty="0">
                <a:solidFill>
                  <a:srgbClr val="A50021"/>
                </a:solidFill>
                <a:latin typeface="Tahoma" pitchFamily="34" charset="0"/>
                <a:sym typeface="Symbol" pitchFamily="18" charset="2"/>
              </a:rPr>
              <a:t>  </a:t>
            </a:r>
            <a:r>
              <a:rPr lang="en-GB" dirty="0">
                <a:solidFill>
                  <a:srgbClr val="A50021"/>
                </a:solidFill>
                <a:latin typeface="Tahoma" pitchFamily="34" charset="0"/>
              </a:rPr>
              <a:t>(Q(y))</a:t>
            </a:r>
            <a:endParaRPr lang="en-GB" dirty="0"/>
          </a:p>
          <a:p>
            <a:pPr marL="533400" indent="-533400" eaLnBrk="1" hangingPunct="1">
              <a:lnSpc>
                <a:spcPct val="80000"/>
              </a:lnSpc>
              <a:spcBef>
                <a:spcPct val="0"/>
              </a:spcBef>
              <a:spcAft>
                <a:spcPct val="50000"/>
              </a:spcAft>
              <a:buClr>
                <a:schemeClr val="tx1"/>
              </a:buClr>
              <a:buFontTx/>
              <a:buAutoNum type="arabicPeriod" startAt="4"/>
            </a:pPr>
            <a:r>
              <a:rPr lang="en-GB" sz="2100" dirty="0" err="1"/>
              <a:t>Loại</a:t>
            </a:r>
            <a:r>
              <a:rPr lang="en-GB" sz="2100" dirty="0"/>
              <a:t> </a:t>
            </a:r>
            <a:r>
              <a:rPr lang="en-GB" sz="2100" dirty="0" err="1"/>
              <a:t>trừ</a:t>
            </a:r>
            <a:r>
              <a:rPr lang="en-GB" sz="2100" dirty="0"/>
              <a:t> </a:t>
            </a:r>
            <a:r>
              <a:rPr lang="en-GB" sz="2100" dirty="0" err="1"/>
              <a:t>lượng</a:t>
            </a:r>
            <a:r>
              <a:rPr lang="en-GB" sz="2100" dirty="0"/>
              <a:t> </a:t>
            </a:r>
            <a:r>
              <a:rPr lang="en-GB" sz="2100" dirty="0" err="1"/>
              <a:t>từ</a:t>
            </a:r>
            <a:r>
              <a:rPr lang="en-GB" sz="2100" dirty="0"/>
              <a:t> </a:t>
            </a:r>
            <a:r>
              <a:rPr lang="en-GB" sz="2100" dirty="0" err="1"/>
              <a:t>tồn</a:t>
            </a:r>
            <a:r>
              <a:rPr lang="en-GB" sz="2100" dirty="0"/>
              <a:t> </a:t>
            </a:r>
            <a:r>
              <a:rPr lang="en-GB" sz="2100" dirty="0" err="1"/>
              <a:t>tại</a:t>
            </a:r>
            <a:r>
              <a:rPr lang="en-GB" sz="2100" dirty="0"/>
              <a:t> </a:t>
            </a:r>
            <a:r>
              <a:rPr lang="en-GB" sz="2100" dirty="0">
                <a:solidFill>
                  <a:srgbClr val="0000FF"/>
                </a:solidFill>
                <a:sym typeface="Symbol" pitchFamily="18" charset="2"/>
              </a:rPr>
              <a:t> </a:t>
            </a:r>
            <a:r>
              <a:rPr lang="en-GB" sz="2100" dirty="0">
                <a:sym typeface="Symbol" pitchFamily="18" charset="2"/>
              </a:rPr>
              <a:t>(</a:t>
            </a:r>
            <a:r>
              <a:rPr lang="en-GB" sz="2100" dirty="0" err="1">
                <a:sym typeface="Symbol" pitchFamily="18" charset="2"/>
              </a:rPr>
              <a:t>Skolemization</a:t>
            </a:r>
            <a:r>
              <a:rPr lang="en-GB" sz="2100" dirty="0">
                <a:sym typeface="Symbol" pitchFamily="18" charset="2"/>
              </a:rPr>
              <a:t>).</a:t>
            </a:r>
          </a:p>
          <a:p>
            <a:pPr marL="914400" lvl="1" indent="-457200" eaLnBrk="1" hangingPunct="1">
              <a:spcBef>
                <a:spcPct val="0"/>
              </a:spcBef>
              <a:buClr>
                <a:schemeClr val="tx1"/>
              </a:buClr>
              <a:buFont typeface="Wingdings" pitchFamily="2" charset="2"/>
              <a:buNone/>
            </a:pPr>
            <a:r>
              <a:rPr lang="en-GB" sz="1600" dirty="0">
                <a:latin typeface="Tahoma" pitchFamily="34" charset="0"/>
                <a:sym typeface="Symbol" pitchFamily="18" charset="2"/>
              </a:rPr>
              <a:t>	</a:t>
            </a:r>
            <a:r>
              <a:rPr lang="en-GB" dirty="0">
                <a:solidFill>
                  <a:srgbClr val="A50021"/>
                </a:solidFill>
                <a:latin typeface="Tahoma" pitchFamily="34" charset="0"/>
                <a:sym typeface="Symbol" pitchFamily="18" charset="2"/>
              </a:rPr>
              <a:t>x: P</a:t>
            </a:r>
            <a:r>
              <a:rPr lang="en-GB" dirty="0">
                <a:solidFill>
                  <a:srgbClr val="A50021"/>
                </a:solidFill>
                <a:latin typeface="Tahoma" pitchFamily="34" charset="0"/>
              </a:rPr>
              <a:t>(x)</a:t>
            </a:r>
            <a:r>
              <a:rPr lang="en-GB" dirty="0">
                <a:solidFill>
                  <a:srgbClr val="A50021"/>
                </a:solidFill>
                <a:latin typeface="Tahoma" pitchFamily="34" charset="0"/>
                <a:sym typeface="Symbol" pitchFamily="18" charset="2"/>
              </a:rPr>
              <a:t>  P</a:t>
            </a:r>
            <a:r>
              <a:rPr lang="en-GB" dirty="0">
                <a:solidFill>
                  <a:srgbClr val="A50021"/>
                </a:solidFill>
                <a:latin typeface="Tahoma" pitchFamily="34" charset="0"/>
              </a:rPr>
              <a:t>(</a:t>
            </a:r>
            <a:r>
              <a:rPr lang="en-GB" dirty="0">
                <a:solidFill>
                  <a:srgbClr val="0000FF"/>
                </a:solidFill>
                <a:latin typeface="Tahoma" pitchFamily="34" charset="0"/>
              </a:rPr>
              <a:t>c</a:t>
            </a:r>
            <a:r>
              <a:rPr lang="en-GB" dirty="0">
                <a:solidFill>
                  <a:srgbClr val="A50021"/>
                </a:solidFill>
                <a:latin typeface="Tahoma" pitchFamily="34" charset="0"/>
              </a:rPr>
              <a:t>)	</a:t>
            </a:r>
            <a:r>
              <a:rPr lang="en-GB" dirty="0">
                <a:latin typeface="Tahoma" pitchFamily="34" charset="0"/>
              </a:rPr>
              <a:t>		</a:t>
            </a:r>
            <a:r>
              <a:rPr lang="en-GB" dirty="0" err="1">
                <a:latin typeface="Tahoma" pitchFamily="34" charset="0"/>
              </a:rPr>
              <a:t>Skolem</a:t>
            </a:r>
            <a:r>
              <a:rPr lang="en-GB" dirty="0">
                <a:latin typeface="Tahoma" pitchFamily="34" charset="0"/>
              </a:rPr>
              <a:t> constant</a:t>
            </a:r>
            <a:endParaRPr lang="en-GB" dirty="0">
              <a:latin typeface="Tahoma" pitchFamily="34" charset="0"/>
              <a:sym typeface="Symbol" pitchFamily="18" charset="2"/>
            </a:endParaRPr>
          </a:p>
          <a:p>
            <a:pPr marL="914400" lvl="1" indent="-457200" eaLnBrk="1" hangingPunct="1">
              <a:spcBef>
                <a:spcPct val="0"/>
              </a:spcBef>
              <a:spcAft>
                <a:spcPct val="50000"/>
              </a:spcAft>
              <a:buClr>
                <a:schemeClr val="tx1"/>
              </a:buClr>
              <a:buFont typeface="Wingdings" pitchFamily="2" charset="2"/>
              <a:buNone/>
            </a:pPr>
            <a:r>
              <a:rPr lang="en-GB" dirty="0">
                <a:latin typeface="Tahoma" pitchFamily="34" charset="0"/>
                <a:sym typeface="Symbol" pitchFamily="18" charset="2"/>
              </a:rPr>
              <a:t>	</a:t>
            </a:r>
            <a:r>
              <a:rPr lang="en-GB" dirty="0">
                <a:solidFill>
                  <a:srgbClr val="A50021"/>
                </a:solidFill>
                <a:latin typeface="Tahoma" pitchFamily="34" charset="0"/>
                <a:sym typeface="Symbol" pitchFamily="18" charset="2"/>
              </a:rPr>
              <a:t>x: y P</a:t>
            </a:r>
            <a:r>
              <a:rPr lang="en-GB" dirty="0">
                <a:solidFill>
                  <a:srgbClr val="A50021"/>
                </a:solidFill>
                <a:latin typeface="Tahoma" pitchFamily="34" charset="0"/>
              </a:rPr>
              <a:t>(x, y)</a:t>
            </a:r>
            <a:r>
              <a:rPr lang="en-GB" dirty="0">
                <a:solidFill>
                  <a:srgbClr val="A50021"/>
                </a:solidFill>
                <a:latin typeface="Tahoma" pitchFamily="34" charset="0"/>
                <a:sym typeface="Symbol" pitchFamily="18" charset="2"/>
              </a:rPr>
              <a:t>  x: P</a:t>
            </a:r>
            <a:r>
              <a:rPr lang="en-GB" dirty="0">
                <a:solidFill>
                  <a:srgbClr val="A50021"/>
                </a:solidFill>
                <a:latin typeface="Tahoma" pitchFamily="34" charset="0"/>
              </a:rPr>
              <a:t>(x, </a:t>
            </a:r>
            <a:r>
              <a:rPr lang="en-GB" dirty="0">
                <a:solidFill>
                  <a:srgbClr val="0000FF"/>
                </a:solidFill>
                <a:latin typeface="Tahoma" pitchFamily="34" charset="0"/>
              </a:rPr>
              <a:t>f</a:t>
            </a:r>
            <a:r>
              <a:rPr lang="en-GB" dirty="0">
                <a:solidFill>
                  <a:srgbClr val="A50021"/>
                </a:solidFill>
                <a:latin typeface="Tahoma" pitchFamily="34" charset="0"/>
              </a:rPr>
              <a:t>(x))</a:t>
            </a:r>
            <a:r>
              <a:rPr lang="en-GB" dirty="0">
                <a:latin typeface="Tahoma" pitchFamily="34" charset="0"/>
              </a:rPr>
              <a:t>	</a:t>
            </a:r>
            <a:r>
              <a:rPr lang="en-GB" dirty="0" err="1">
                <a:latin typeface="Tahoma" pitchFamily="34" charset="0"/>
              </a:rPr>
              <a:t>Skolem</a:t>
            </a:r>
            <a:r>
              <a:rPr lang="en-GB" dirty="0">
                <a:latin typeface="Tahoma" pitchFamily="34" charset="0"/>
              </a:rPr>
              <a:t> function</a:t>
            </a:r>
            <a:endParaRPr lang="en-GB" dirty="0">
              <a:sym typeface="Symbol" pitchFamily="18" charset="2"/>
            </a:endParaRPr>
          </a:p>
          <a:p>
            <a:pPr marL="533400" indent="-533400" eaLnBrk="1" hangingPunct="1">
              <a:lnSpc>
                <a:spcPct val="80000"/>
              </a:lnSpc>
              <a:spcBef>
                <a:spcPct val="0"/>
              </a:spcBef>
              <a:spcAft>
                <a:spcPct val="50000"/>
              </a:spcAft>
              <a:buClr>
                <a:schemeClr val="tx1"/>
              </a:buClr>
              <a:buFontTx/>
              <a:buAutoNum type="arabicPeriod" startAt="4"/>
            </a:pPr>
            <a:r>
              <a:rPr lang="en-GB" sz="2100" dirty="0" err="1">
                <a:sym typeface="Symbol" pitchFamily="18" charset="2"/>
              </a:rPr>
              <a:t>Bỏ</a:t>
            </a:r>
            <a:r>
              <a:rPr lang="en-GB" sz="2100" dirty="0">
                <a:sym typeface="Symbol" pitchFamily="18" charset="2"/>
              </a:rPr>
              <a:t> </a:t>
            </a:r>
            <a:r>
              <a:rPr lang="en-GB" sz="2100" dirty="0" err="1">
                <a:sym typeface="Symbol" pitchFamily="18" charset="2"/>
              </a:rPr>
              <a:t>các</a:t>
            </a:r>
            <a:r>
              <a:rPr lang="en-GB" sz="2100" dirty="0">
                <a:sym typeface="Symbol" pitchFamily="18" charset="2"/>
              </a:rPr>
              <a:t> </a:t>
            </a:r>
            <a:r>
              <a:rPr lang="en-GB" sz="2100" dirty="0" err="1">
                <a:sym typeface="Symbol" pitchFamily="18" charset="2"/>
              </a:rPr>
              <a:t>lượng</a:t>
            </a:r>
            <a:r>
              <a:rPr lang="en-GB" sz="2100" dirty="0">
                <a:sym typeface="Symbol" pitchFamily="18" charset="2"/>
              </a:rPr>
              <a:t> </a:t>
            </a:r>
            <a:r>
              <a:rPr lang="en-GB" sz="2100" dirty="0" err="1">
                <a:sym typeface="Symbol" pitchFamily="18" charset="2"/>
              </a:rPr>
              <a:t>từ</a:t>
            </a:r>
            <a:r>
              <a:rPr lang="en-GB" sz="2100" dirty="0">
                <a:sym typeface="Symbol" pitchFamily="18" charset="2"/>
              </a:rPr>
              <a:t> </a:t>
            </a:r>
            <a:r>
              <a:rPr lang="en-GB" sz="2100" dirty="0">
                <a:solidFill>
                  <a:srgbClr val="0000FF"/>
                </a:solidFill>
                <a:sym typeface="Symbol" pitchFamily="18" charset="2"/>
              </a:rPr>
              <a:t></a:t>
            </a:r>
            <a:r>
              <a:rPr lang="en-GB" sz="2000" dirty="0">
                <a:sym typeface="Symbol" pitchFamily="18" charset="2"/>
              </a:rPr>
              <a:t>.</a:t>
            </a:r>
          </a:p>
          <a:p>
            <a:pPr marL="914400" lvl="1" indent="-457200" eaLnBrk="1" hangingPunct="1">
              <a:lnSpc>
                <a:spcPct val="80000"/>
              </a:lnSpc>
              <a:spcBef>
                <a:spcPct val="0"/>
              </a:spcBef>
              <a:spcAft>
                <a:spcPct val="50000"/>
              </a:spcAft>
              <a:buClr>
                <a:schemeClr val="tx1"/>
              </a:buClr>
              <a:buFontTx/>
              <a:buNone/>
            </a:pPr>
            <a:r>
              <a:rPr lang="en-GB" sz="1600" dirty="0">
                <a:solidFill>
                  <a:srgbClr val="A50021"/>
                </a:solidFill>
                <a:latin typeface="Tahoma" pitchFamily="34" charset="0"/>
                <a:sym typeface="Symbol" pitchFamily="18" charset="2"/>
              </a:rPr>
              <a:t>	 </a:t>
            </a:r>
            <a:r>
              <a:rPr lang="en-GB" dirty="0">
                <a:solidFill>
                  <a:srgbClr val="A50021"/>
                </a:solidFill>
                <a:latin typeface="Tahoma" pitchFamily="34" charset="0"/>
                <a:sym typeface="Symbol" pitchFamily="18" charset="2"/>
              </a:rPr>
              <a:t>x: P</a:t>
            </a:r>
            <a:r>
              <a:rPr lang="en-GB" dirty="0">
                <a:solidFill>
                  <a:srgbClr val="A50021"/>
                </a:solidFill>
                <a:latin typeface="Tahoma" pitchFamily="34" charset="0"/>
              </a:rPr>
              <a:t>(x)</a:t>
            </a:r>
            <a:r>
              <a:rPr lang="en-GB" dirty="0">
                <a:solidFill>
                  <a:srgbClr val="A50021"/>
                </a:solidFill>
                <a:latin typeface="Tahoma" pitchFamily="34" charset="0"/>
                <a:sym typeface="Symbol" pitchFamily="18" charset="2"/>
              </a:rPr>
              <a:t>  P</a:t>
            </a:r>
            <a:r>
              <a:rPr lang="en-GB" dirty="0">
                <a:solidFill>
                  <a:srgbClr val="A50021"/>
                </a:solidFill>
                <a:latin typeface="Tahoma" pitchFamily="34" charset="0"/>
              </a:rPr>
              <a:t>(x)</a:t>
            </a:r>
            <a:r>
              <a:rPr lang="en-GB" sz="1800" dirty="0">
                <a:solidFill>
                  <a:srgbClr val="A50021"/>
                </a:solidFill>
                <a:latin typeface="Tahoma" pitchFamily="34" charset="0"/>
                <a:sym typeface="Symbol" pitchFamily="18" charset="2"/>
              </a:rPr>
              <a:t> </a:t>
            </a:r>
            <a:endParaRPr lang="en-GB" sz="1800" dirty="0">
              <a:sym typeface="Symbol" pitchFamily="18" charset="2"/>
            </a:endParaRPr>
          </a:p>
          <a:p>
            <a:pPr marL="533400" indent="-533400" eaLnBrk="1" hangingPunct="1">
              <a:lnSpc>
                <a:spcPct val="80000"/>
              </a:lnSpc>
              <a:spcBef>
                <a:spcPct val="0"/>
              </a:spcBef>
              <a:spcAft>
                <a:spcPct val="50000"/>
              </a:spcAft>
              <a:buClr>
                <a:schemeClr val="tx1"/>
              </a:buClr>
              <a:buFontTx/>
              <a:buAutoNum type="arabicPeriod" startAt="4"/>
            </a:pPr>
            <a:r>
              <a:rPr lang="en-GB" sz="2200" dirty="0" err="1">
                <a:sym typeface="Symbol" pitchFamily="18" charset="2"/>
              </a:rPr>
              <a:t>Chuyển</a:t>
            </a:r>
            <a:r>
              <a:rPr lang="en-GB" sz="2200" dirty="0">
                <a:sym typeface="Symbol" pitchFamily="18" charset="2"/>
              </a:rPr>
              <a:t> </a:t>
            </a:r>
            <a:r>
              <a:rPr lang="en-GB" sz="2200" dirty="0" err="1">
                <a:sym typeface="Symbol" pitchFamily="18" charset="2"/>
              </a:rPr>
              <a:t>công</a:t>
            </a:r>
            <a:r>
              <a:rPr lang="en-GB" sz="2200" dirty="0">
                <a:sym typeface="Symbol" pitchFamily="18" charset="2"/>
              </a:rPr>
              <a:t> </a:t>
            </a:r>
            <a:r>
              <a:rPr lang="en-GB" sz="2200" dirty="0" err="1">
                <a:sym typeface="Symbol" pitchFamily="18" charset="2"/>
              </a:rPr>
              <a:t>thức</a:t>
            </a:r>
            <a:r>
              <a:rPr lang="en-GB" sz="2200" dirty="0">
                <a:sym typeface="Symbol" pitchFamily="18" charset="2"/>
              </a:rPr>
              <a:t> sang </a:t>
            </a:r>
            <a:r>
              <a:rPr lang="en-GB" sz="2200" dirty="0" err="1">
                <a:sym typeface="Symbol" pitchFamily="18" charset="2"/>
              </a:rPr>
              <a:t>dạng</a:t>
            </a:r>
            <a:r>
              <a:rPr lang="en-GB" sz="2200" dirty="0">
                <a:sym typeface="Symbol" pitchFamily="18" charset="2"/>
              </a:rPr>
              <a:t> </a:t>
            </a:r>
            <a:r>
              <a:rPr lang="en-GB" sz="2200" dirty="0" err="1">
                <a:sym typeface="Symbol" pitchFamily="18" charset="2"/>
              </a:rPr>
              <a:t>hội</a:t>
            </a:r>
            <a:r>
              <a:rPr lang="en-GB" sz="2200" dirty="0">
                <a:sym typeface="Symbol" pitchFamily="18" charset="2"/>
              </a:rPr>
              <a:t> (conjunct) </a:t>
            </a:r>
            <a:r>
              <a:rPr lang="en-GB" sz="2200" dirty="0" err="1">
                <a:sym typeface="Symbol" pitchFamily="18" charset="2"/>
              </a:rPr>
              <a:t>của</a:t>
            </a:r>
            <a:r>
              <a:rPr lang="en-GB" sz="2200" dirty="0">
                <a:sym typeface="Symbol" pitchFamily="18" charset="2"/>
              </a:rPr>
              <a:t> </a:t>
            </a:r>
            <a:r>
              <a:rPr lang="en-GB" sz="2200" dirty="0" err="1">
                <a:sym typeface="Symbol" pitchFamily="18" charset="2"/>
              </a:rPr>
              <a:t>các</a:t>
            </a:r>
            <a:r>
              <a:rPr lang="en-GB" sz="2200" dirty="0">
                <a:sym typeface="Symbol" pitchFamily="18" charset="2"/>
              </a:rPr>
              <a:t> </a:t>
            </a:r>
            <a:r>
              <a:rPr lang="en-GB" sz="2200" dirty="0" err="1">
                <a:sym typeface="Symbol" pitchFamily="18" charset="2"/>
              </a:rPr>
              <a:t>disjunct</a:t>
            </a:r>
            <a:r>
              <a:rPr lang="en-GB" sz="2200" dirty="0">
                <a:sym typeface="Symbol" pitchFamily="18" charset="2"/>
              </a:rPr>
              <a:t>.</a:t>
            </a:r>
          </a:p>
          <a:p>
            <a:pPr marL="533400" indent="-533400" eaLnBrk="1" hangingPunct="1">
              <a:lnSpc>
                <a:spcPct val="80000"/>
              </a:lnSpc>
              <a:spcBef>
                <a:spcPct val="0"/>
              </a:spcBef>
              <a:spcAft>
                <a:spcPct val="50000"/>
              </a:spcAft>
              <a:buClr>
                <a:schemeClr val="tx1"/>
              </a:buClr>
              <a:buFontTx/>
              <a:buNone/>
            </a:pPr>
            <a:r>
              <a:rPr lang="en-GB" sz="2000" dirty="0">
                <a:sym typeface="Symbol" pitchFamily="18" charset="2"/>
              </a:rPr>
              <a:t>		 </a:t>
            </a:r>
            <a:r>
              <a:rPr lang="en-GB" sz="2000" dirty="0">
                <a:solidFill>
                  <a:srgbClr val="A50021"/>
                </a:solidFill>
                <a:latin typeface="Tahoma" pitchFamily="34" charset="0"/>
              </a:rPr>
              <a:t>(P </a:t>
            </a:r>
            <a:r>
              <a:rPr lang="en-GB" sz="2000" dirty="0">
                <a:solidFill>
                  <a:srgbClr val="A50021"/>
                </a:solidFill>
                <a:latin typeface="Tahoma" pitchFamily="34" charset="0"/>
                <a:sym typeface="Symbol" pitchFamily="18" charset="2"/>
              </a:rPr>
              <a:t> Q</a:t>
            </a:r>
            <a:r>
              <a:rPr lang="en-GB" sz="2000" dirty="0">
                <a:solidFill>
                  <a:srgbClr val="A50021"/>
                </a:solidFill>
                <a:latin typeface="Tahoma" pitchFamily="34" charset="0"/>
              </a:rPr>
              <a:t>)</a:t>
            </a:r>
            <a:r>
              <a:rPr lang="en-GB" sz="2000" dirty="0">
                <a:solidFill>
                  <a:srgbClr val="A50021"/>
                </a:solidFill>
                <a:latin typeface="Tahoma" pitchFamily="34" charset="0"/>
                <a:sym typeface="Symbol" pitchFamily="18" charset="2"/>
              </a:rPr>
              <a:t>  R  </a:t>
            </a:r>
            <a:r>
              <a:rPr lang="en-GB" sz="2000" dirty="0">
                <a:solidFill>
                  <a:srgbClr val="A50021"/>
                </a:solidFill>
                <a:latin typeface="Tahoma" pitchFamily="34" charset="0"/>
              </a:rPr>
              <a:t>(P </a:t>
            </a:r>
            <a:r>
              <a:rPr lang="en-GB" sz="2000" dirty="0">
                <a:solidFill>
                  <a:srgbClr val="A50021"/>
                </a:solidFill>
                <a:latin typeface="Tahoma" pitchFamily="34" charset="0"/>
                <a:sym typeface="Symbol" pitchFamily="18" charset="2"/>
              </a:rPr>
              <a:t> R</a:t>
            </a:r>
            <a:r>
              <a:rPr lang="en-GB" sz="2000" dirty="0">
                <a:solidFill>
                  <a:srgbClr val="A50021"/>
                </a:solidFill>
                <a:latin typeface="Tahoma" pitchFamily="34" charset="0"/>
              </a:rPr>
              <a:t>) </a:t>
            </a:r>
            <a:r>
              <a:rPr lang="en-GB" sz="2000" dirty="0">
                <a:solidFill>
                  <a:srgbClr val="A50021"/>
                </a:solidFill>
                <a:latin typeface="Tahoma" pitchFamily="34" charset="0"/>
                <a:sym typeface="Symbol" pitchFamily="18" charset="2"/>
              </a:rPr>
              <a:t> </a:t>
            </a:r>
            <a:r>
              <a:rPr lang="en-GB" sz="2000" dirty="0">
                <a:solidFill>
                  <a:srgbClr val="A50021"/>
                </a:solidFill>
                <a:latin typeface="Tahoma" pitchFamily="34" charset="0"/>
              </a:rPr>
              <a:t>(Q </a:t>
            </a:r>
            <a:r>
              <a:rPr lang="en-GB" sz="2000" dirty="0">
                <a:solidFill>
                  <a:srgbClr val="A50021"/>
                </a:solidFill>
                <a:latin typeface="Tahoma" pitchFamily="34" charset="0"/>
                <a:sym typeface="Symbol" pitchFamily="18" charset="2"/>
              </a:rPr>
              <a:t> R</a:t>
            </a:r>
            <a:r>
              <a:rPr lang="en-GB" sz="2000" dirty="0">
                <a:solidFill>
                  <a:srgbClr val="A50021"/>
                </a:solidFill>
                <a:latin typeface="Tahoma" pitchFamily="34" charset="0"/>
              </a:rPr>
              <a:t>)</a:t>
            </a:r>
            <a:endParaRPr lang="en-GB" sz="2000" dirty="0">
              <a:solidFill>
                <a:srgbClr val="A50021"/>
              </a:solidFill>
              <a:sym typeface="Symbol" pitchFamily="18" charset="2"/>
            </a:endParaRPr>
          </a:p>
          <a:p>
            <a:pPr marL="533400" indent="-533400" eaLnBrk="1" hangingPunct="1">
              <a:lnSpc>
                <a:spcPct val="80000"/>
              </a:lnSpc>
              <a:spcBef>
                <a:spcPct val="0"/>
              </a:spcBef>
              <a:spcAft>
                <a:spcPct val="50000"/>
              </a:spcAft>
              <a:buClr>
                <a:schemeClr val="tx1"/>
              </a:buClr>
              <a:buFontTx/>
              <a:buNone/>
            </a:pPr>
            <a:r>
              <a:rPr lang="en-GB" sz="2000" dirty="0">
                <a:sym typeface="Symbol" pitchFamily="18" charset="2"/>
              </a:rPr>
              <a:t>8.	</a:t>
            </a:r>
            <a:r>
              <a:rPr lang="en-GB" sz="2100" dirty="0" err="1">
                <a:sym typeface="Symbol" pitchFamily="18" charset="2"/>
              </a:rPr>
              <a:t>Tạo</a:t>
            </a:r>
            <a:r>
              <a:rPr lang="en-GB" sz="2100" dirty="0">
                <a:sym typeface="Symbol" pitchFamily="18" charset="2"/>
              </a:rPr>
              <a:t> </a:t>
            </a:r>
            <a:r>
              <a:rPr lang="en-GB" sz="2100" dirty="0" err="1">
                <a:sym typeface="Symbol" pitchFamily="18" charset="2"/>
              </a:rPr>
              <a:t>một</a:t>
            </a:r>
            <a:r>
              <a:rPr lang="en-GB" sz="2100" dirty="0">
                <a:sym typeface="Symbol" pitchFamily="18" charset="2"/>
              </a:rPr>
              <a:t> </a:t>
            </a:r>
            <a:r>
              <a:rPr lang="en-GB" sz="2100" dirty="0" err="1">
                <a:sym typeface="Symbol" pitchFamily="18" charset="2"/>
              </a:rPr>
              <a:t>mệnh</a:t>
            </a:r>
            <a:r>
              <a:rPr lang="en-GB" sz="2100" dirty="0">
                <a:sym typeface="Symbol" pitchFamily="18" charset="2"/>
              </a:rPr>
              <a:t> </a:t>
            </a:r>
            <a:r>
              <a:rPr lang="en-GB" sz="2100" dirty="0" err="1">
                <a:sym typeface="Symbol" pitchFamily="18" charset="2"/>
              </a:rPr>
              <a:t>đề</a:t>
            </a:r>
            <a:r>
              <a:rPr lang="en-GB" sz="2100" dirty="0">
                <a:sym typeface="Symbol" pitchFamily="18" charset="2"/>
              </a:rPr>
              <a:t> </a:t>
            </a:r>
            <a:r>
              <a:rPr lang="en-GB" sz="2100" dirty="0" err="1">
                <a:sym typeface="Symbol" pitchFamily="18" charset="2"/>
              </a:rPr>
              <a:t>riêng</a:t>
            </a:r>
            <a:r>
              <a:rPr lang="en-GB" sz="2100" dirty="0">
                <a:sym typeface="Symbol" pitchFamily="18" charset="2"/>
              </a:rPr>
              <a:t> </a:t>
            </a:r>
            <a:r>
              <a:rPr lang="en-GB" sz="2100" dirty="0" err="1">
                <a:sym typeface="Symbol" pitchFamily="18" charset="2"/>
              </a:rPr>
              <a:t>lẻ</a:t>
            </a:r>
            <a:r>
              <a:rPr lang="en-GB" sz="2100" dirty="0">
                <a:sym typeface="Symbol" pitchFamily="18" charset="2"/>
              </a:rPr>
              <a:t> </a:t>
            </a:r>
            <a:r>
              <a:rPr lang="en-GB" sz="2100" dirty="0" err="1">
                <a:sym typeface="Symbol" pitchFamily="18" charset="2"/>
              </a:rPr>
              <a:t>cho</a:t>
            </a:r>
            <a:r>
              <a:rPr lang="en-GB" sz="2100" dirty="0">
                <a:sym typeface="Symbol" pitchFamily="18" charset="2"/>
              </a:rPr>
              <a:t> </a:t>
            </a:r>
            <a:r>
              <a:rPr lang="en-GB" sz="2100" dirty="0" err="1">
                <a:sym typeface="Symbol" pitchFamily="18" charset="2"/>
              </a:rPr>
              <a:t>mỗi</a:t>
            </a:r>
            <a:r>
              <a:rPr lang="en-GB" sz="2100" dirty="0">
                <a:sym typeface="Symbol" pitchFamily="18" charset="2"/>
              </a:rPr>
              <a:t> </a:t>
            </a:r>
            <a:r>
              <a:rPr lang="en-GB" sz="2100" dirty="0" err="1">
                <a:sym typeface="Symbol" pitchFamily="18" charset="2"/>
              </a:rPr>
              <a:t>mệnh</a:t>
            </a:r>
            <a:r>
              <a:rPr lang="en-GB" sz="2100" dirty="0">
                <a:sym typeface="Symbol" pitchFamily="18" charset="2"/>
              </a:rPr>
              <a:t> </a:t>
            </a:r>
            <a:r>
              <a:rPr lang="en-GB" sz="2100" dirty="0" err="1">
                <a:sym typeface="Symbol" pitchFamily="18" charset="2"/>
              </a:rPr>
              <a:t>đề</a:t>
            </a:r>
            <a:r>
              <a:rPr lang="en-GB" sz="2100" dirty="0">
                <a:sym typeface="Symbol" pitchFamily="18" charset="2"/>
              </a:rPr>
              <a:t> </a:t>
            </a:r>
            <a:r>
              <a:rPr lang="en-GB" sz="2100" dirty="0" err="1">
                <a:sym typeface="Symbol" pitchFamily="18" charset="2"/>
              </a:rPr>
              <a:t>tuyển</a:t>
            </a:r>
            <a:r>
              <a:rPr lang="en-GB" sz="2100" dirty="0">
                <a:sym typeface="Symbol" pitchFamily="18" charset="2"/>
              </a:rPr>
              <a:t> (</a:t>
            </a:r>
            <a:r>
              <a:rPr lang="en-GB" sz="2100" dirty="0" err="1">
                <a:sym typeface="Symbol" pitchFamily="18" charset="2"/>
              </a:rPr>
              <a:t>disjunct</a:t>
            </a:r>
            <a:r>
              <a:rPr lang="en-GB" sz="2100" dirty="0">
                <a:sym typeface="Symbol" pitchFamily="18" charset="2"/>
              </a:rPr>
              <a:t>)</a:t>
            </a:r>
          </a:p>
          <a:p>
            <a:pPr marL="533400" indent="-533400" eaLnBrk="1" hangingPunct="1">
              <a:lnSpc>
                <a:spcPct val="80000"/>
              </a:lnSpc>
              <a:spcBef>
                <a:spcPct val="0"/>
              </a:spcBef>
              <a:spcAft>
                <a:spcPct val="50000"/>
              </a:spcAft>
              <a:buClr>
                <a:schemeClr val="tx1"/>
              </a:buClr>
              <a:buFontTx/>
              <a:buNone/>
            </a:pPr>
            <a:r>
              <a:rPr lang="en-GB" sz="2100" dirty="0">
                <a:sym typeface="Symbol" pitchFamily="18" charset="2"/>
              </a:rPr>
              <a:t>9.	</a:t>
            </a:r>
            <a:r>
              <a:rPr lang="en-GB" sz="2100" dirty="0" err="1">
                <a:sym typeface="Symbol" pitchFamily="18" charset="2"/>
              </a:rPr>
              <a:t>Làm</a:t>
            </a:r>
            <a:r>
              <a:rPr lang="en-GB" sz="2100" dirty="0">
                <a:sym typeface="Symbol" pitchFamily="18" charset="2"/>
              </a:rPr>
              <a:t> </a:t>
            </a:r>
            <a:r>
              <a:rPr lang="en-GB" sz="2100" dirty="0" err="1">
                <a:sym typeface="Symbol" pitchFamily="18" charset="2"/>
              </a:rPr>
              <a:t>cho</a:t>
            </a:r>
            <a:r>
              <a:rPr lang="en-GB" sz="2100" dirty="0">
                <a:sym typeface="Symbol" pitchFamily="18" charset="2"/>
              </a:rPr>
              <a:t> </a:t>
            </a:r>
            <a:r>
              <a:rPr lang="en-GB" sz="2100" dirty="0" err="1">
                <a:sym typeface="Symbol" pitchFamily="18" charset="2"/>
              </a:rPr>
              <a:t>các</a:t>
            </a:r>
            <a:r>
              <a:rPr lang="en-GB" sz="2100" dirty="0">
                <a:sym typeface="Symbol" pitchFamily="18" charset="2"/>
              </a:rPr>
              <a:t> </a:t>
            </a:r>
            <a:r>
              <a:rPr lang="en-GB" sz="2100" dirty="0" err="1">
                <a:sym typeface="Symbol" pitchFamily="18" charset="2"/>
              </a:rPr>
              <a:t>tên</a:t>
            </a:r>
            <a:r>
              <a:rPr lang="en-GB" sz="2100" dirty="0">
                <a:sym typeface="Symbol" pitchFamily="18" charset="2"/>
              </a:rPr>
              <a:t> </a:t>
            </a:r>
            <a:r>
              <a:rPr lang="en-GB" sz="2100" dirty="0" err="1">
                <a:sym typeface="Symbol" pitchFamily="18" charset="2"/>
              </a:rPr>
              <a:t>biến</a:t>
            </a:r>
            <a:r>
              <a:rPr lang="en-GB" sz="2100" dirty="0">
                <a:sym typeface="Symbol" pitchFamily="18" charset="2"/>
              </a:rPr>
              <a:t> </a:t>
            </a:r>
            <a:r>
              <a:rPr lang="en-GB" sz="2100" b="1" i="1" dirty="0" err="1">
                <a:sym typeface="Symbol" pitchFamily="18" charset="2"/>
              </a:rPr>
              <a:t>khác</a:t>
            </a:r>
            <a:r>
              <a:rPr lang="en-GB" sz="2100" b="1" i="1" dirty="0">
                <a:sym typeface="Symbol" pitchFamily="18" charset="2"/>
              </a:rPr>
              <a:t> </a:t>
            </a:r>
            <a:r>
              <a:rPr lang="en-GB" sz="2100" b="1" i="1" dirty="0" err="1">
                <a:sym typeface="Symbol" pitchFamily="18" charset="2"/>
              </a:rPr>
              <a:t>biệt</a:t>
            </a:r>
            <a:r>
              <a:rPr lang="en-GB" sz="2100" b="1" i="1" dirty="0">
                <a:sym typeface="Symbol" pitchFamily="18" charset="2"/>
              </a:rPr>
              <a:t> </a:t>
            </a:r>
            <a:r>
              <a:rPr lang="en-GB" sz="2100" b="1" i="1" dirty="0" err="1">
                <a:sym typeface="Symbol" pitchFamily="18" charset="2"/>
              </a:rPr>
              <a:t>nhau</a:t>
            </a:r>
            <a:r>
              <a:rPr lang="en-GB" sz="2100" b="1" i="1" dirty="0">
                <a:sym typeface="Symbol" pitchFamily="18" charset="2"/>
              </a:rPr>
              <a:t> </a:t>
            </a:r>
            <a:r>
              <a:rPr lang="en-GB" sz="2100" dirty="0" err="1">
                <a:sym typeface="Symbol" pitchFamily="18" charset="2"/>
              </a:rPr>
              <a:t>giữa</a:t>
            </a:r>
            <a:r>
              <a:rPr lang="en-GB" sz="2100" dirty="0">
                <a:sym typeface="Symbol" pitchFamily="18" charset="2"/>
              </a:rPr>
              <a:t> </a:t>
            </a:r>
            <a:r>
              <a:rPr lang="en-GB" sz="2100" dirty="0" err="1">
                <a:sym typeface="Symbol" pitchFamily="18" charset="2"/>
              </a:rPr>
              <a:t>các</a:t>
            </a:r>
            <a:r>
              <a:rPr lang="en-GB" sz="2100" dirty="0">
                <a:sym typeface="Symbol" pitchFamily="18" charset="2"/>
              </a:rPr>
              <a:t> </a:t>
            </a:r>
            <a:r>
              <a:rPr lang="en-GB" sz="2100" dirty="0" err="1">
                <a:sym typeface="Symbol" pitchFamily="18" charset="2"/>
              </a:rPr>
              <a:t>mệnh</a:t>
            </a:r>
            <a:r>
              <a:rPr lang="en-GB" sz="2100" dirty="0">
                <a:sym typeface="Symbol" pitchFamily="18" charset="2"/>
              </a:rPr>
              <a:t> </a:t>
            </a:r>
            <a:r>
              <a:rPr lang="en-GB" sz="2100" dirty="0" err="1">
                <a:sym typeface="Symbol" pitchFamily="18" charset="2"/>
              </a:rPr>
              <a:t>đề</a:t>
            </a:r>
            <a:r>
              <a:rPr lang="en-GB" sz="2100" dirty="0">
                <a:sym typeface="Symbol" pitchFamily="18" charset="2"/>
              </a:rPr>
              <a:t> </a:t>
            </a:r>
            <a:r>
              <a:rPr lang="en-GB" sz="2100" dirty="0" err="1">
                <a:sym typeface="Symbol" pitchFamily="18" charset="2"/>
              </a:rPr>
              <a:t>trong</a:t>
            </a:r>
            <a:r>
              <a:rPr lang="en-GB" sz="2100" dirty="0">
                <a:sym typeface="Symbol" pitchFamily="18" charset="2"/>
              </a:rPr>
              <a:t> </a:t>
            </a:r>
            <a:r>
              <a:rPr lang="en-GB" sz="2100" dirty="0" err="1">
                <a:sym typeface="Symbol" pitchFamily="18" charset="2"/>
              </a:rPr>
              <a:t>tập</a:t>
            </a:r>
            <a:r>
              <a:rPr lang="en-GB" sz="2100" dirty="0">
                <a:sym typeface="Symbol" pitchFamily="18" charset="2"/>
              </a:rPr>
              <a:t> </a:t>
            </a:r>
            <a:r>
              <a:rPr lang="en-GB" sz="2100" dirty="0" err="1">
                <a:sym typeface="Symbol" pitchFamily="18" charset="2"/>
              </a:rPr>
              <a:t>hợp</a:t>
            </a:r>
            <a:r>
              <a:rPr lang="en-GB" sz="2100" dirty="0">
                <a:sym typeface="Symbol" pitchFamily="18" charset="2"/>
              </a:rPr>
              <a:t> </a:t>
            </a:r>
            <a:r>
              <a:rPr lang="en-GB" sz="2100" dirty="0" err="1">
                <a:sym typeface="Symbol" pitchFamily="18" charset="2"/>
              </a:rPr>
              <a:t>các</a:t>
            </a:r>
            <a:r>
              <a:rPr lang="en-GB" sz="2100" dirty="0">
                <a:sym typeface="Symbol" pitchFamily="18" charset="2"/>
              </a:rPr>
              <a:t> </a:t>
            </a:r>
            <a:r>
              <a:rPr lang="en-GB" sz="2100" dirty="0" err="1">
                <a:sym typeface="Symbol" pitchFamily="18" charset="2"/>
              </a:rPr>
              <a:t>mệnh</a:t>
            </a:r>
            <a:r>
              <a:rPr lang="en-GB" sz="2100" dirty="0">
                <a:sym typeface="Symbol" pitchFamily="18" charset="2"/>
              </a:rPr>
              <a:t> </a:t>
            </a:r>
            <a:r>
              <a:rPr lang="en-GB" sz="2100" dirty="0" err="1">
                <a:sym typeface="Symbol" pitchFamily="18" charset="2"/>
              </a:rPr>
              <a:t>đề</a:t>
            </a:r>
            <a:r>
              <a:rPr lang="en-GB" sz="2100" dirty="0">
                <a:sym typeface="Symbol" pitchFamily="18" charset="2"/>
              </a:rPr>
              <a:t> </a:t>
            </a:r>
            <a:r>
              <a:rPr lang="en-GB" sz="2100" dirty="0" err="1">
                <a:sym typeface="Symbol" pitchFamily="18" charset="2"/>
              </a:rPr>
              <a:t>đã</a:t>
            </a:r>
            <a:r>
              <a:rPr lang="en-GB" sz="2100" dirty="0">
                <a:sym typeface="Symbol" pitchFamily="18" charset="2"/>
              </a:rPr>
              <a:t> </a:t>
            </a:r>
            <a:r>
              <a:rPr lang="en-GB" sz="2100" dirty="0" err="1">
                <a:sym typeface="Symbol" pitchFamily="18" charset="2"/>
              </a:rPr>
              <a:t>chuyển</a:t>
            </a:r>
            <a:r>
              <a:rPr lang="en-GB" sz="2100" dirty="0">
                <a:sym typeface="Symbol" pitchFamily="18" charset="2"/>
              </a:rPr>
              <a:t> </a:t>
            </a:r>
            <a:r>
              <a:rPr lang="en-GB" sz="2100" dirty="0" err="1">
                <a:sym typeface="Symbol" pitchFamily="18" charset="2"/>
              </a:rPr>
              <a:t>đổi</a:t>
            </a:r>
            <a:r>
              <a:rPr lang="en-GB" sz="2100" dirty="0">
                <a:sym typeface="Symbol" pitchFamily="18" charset="2"/>
              </a:rPr>
              <a:t>.</a:t>
            </a:r>
          </a:p>
        </p:txBody>
      </p:sp>
      <p:sp>
        <p:nvSpPr>
          <p:cNvPr id="74756" name="Title 1"/>
          <p:cNvSpPr>
            <a:spLocks noGrp="1"/>
          </p:cNvSpPr>
          <p:nvPr>
            <p:ph type="title"/>
          </p:nvPr>
        </p:nvSpPr>
        <p:spPr>
          <a:xfrm>
            <a:off x="685800" y="152400"/>
            <a:ext cx="7772400" cy="381000"/>
          </a:xfrm>
        </p:spPr>
        <p:txBody>
          <a:bodyPr/>
          <a:lstStyle/>
          <a:p>
            <a:r>
              <a:rPr lang="en-GB" sz="2800" dirty="0" err="1"/>
              <a:t>Chuyển</a:t>
            </a:r>
            <a:r>
              <a:rPr lang="en-GB" sz="2800" dirty="0"/>
              <a:t> </a:t>
            </a:r>
            <a:r>
              <a:rPr lang="en-GB" sz="2800" dirty="0" err="1"/>
              <a:t>đổi</a:t>
            </a:r>
            <a:r>
              <a:rPr lang="en-GB" sz="2800" dirty="0"/>
              <a:t> logic </a:t>
            </a:r>
            <a:r>
              <a:rPr lang="en-GB" sz="2800" dirty="0" err="1"/>
              <a:t>vị</a:t>
            </a:r>
            <a:r>
              <a:rPr lang="en-GB" sz="2800" dirty="0"/>
              <a:t> </a:t>
            </a:r>
            <a:r>
              <a:rPr lang="en-GB" sz="2800" dirty="0" err="1"/>
              <a:t>từ</a:t>
            </a:r>
            <a:r>
              <a:rPr lang="en-GB" sz="2800" dirty="0"/>
              <a:t> </a:t>
            </a:r>
            <a:r>
              <a:rPr lang="en-GB" sz="2800" dirty="0" err="1"/>
              <a:t>về</a:t>
            </a:r>
            <a:r>
              <a:rPr lang="en-GB" sz="2800" dirty="0"/>
              <a:t> </a:t>
            </a:r>
            <a:r>
              <a:rPr lang="en-GB" sz="2800" dirty="0" err="1"/>
              <a:t>dạng</a:t>
            </a:r>
            <a:r>
              <a:rPr lang="en-GB" sz="2800" dirty="0"/>
              <a:t> </a:t>
            </a:r>
            <a:r>
              <a:rPr lang="en-GB" sz="2800" dirty="0" err="1"/>
              <a:t>mệnh</a:t>
            </a:r>
            <a:r>
              <a:rPr lang="en-GB" sz="2800" dirty="0"/>
              <a:t> </a:t>
            </a:r>
            <a:r>
              <a:rPr lang="en-GB" sz="2800" dirty="0" err="1"/>
              <a:t>đề</a:t>
            </a:r>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04E47E-C6DB-46EC-BD31-451E3AFEBD44}" type="slidenum">
              <a:rPr lang="en-GB" sz="1400" smtClean="0"/>
              <a:pPr eaLnBrk="1" hangingPunct="1"/>
              <a:t>64</a:t>
            </a:fld>
            <a:endParaRPr lang="en-GB" sz="1400"/>
          </a:p>
        </p:txBody>
      </p:sp>
      <p:sp>
        <p:nvSpPr>
          <p:cNvPr id="75779" name="Rectangle 2"/>
          <p:cNvSpPr>
            <a:spLocks noGrp="1" noChangeArrowheads="1"/>
          </p:cNvSpPr>
          <p:nvPr>
            <p:ph type="title"/>
          </p:nvPr>
        </p:nvSpPr>
        <p:spPr>
          <a:xfrm>
            <a:off x="304800" y="228600"/>
            <a:ext cx="8534400" cy="533400"/>
          </a:xfrm>
        </p:spPr>
        <p:txBody>
          <a:bodyPr/>
          <a:lstStyle/>
          <a:p>
            <a:pPr eaLnBrk="1" hangingPunct="1"/>
            <a:r>
              <a:rPr lang="en-GB" sz="2800" dirty="0" err="1"/>
              <a:t>Thí</a:t>
            </a:r>
            <a:r>
              <a:rPr lang="en-GB" sz="2800" dirty="0"/>
              <a:t> </a:t>
            </a:r>
            <a:r>
              <a:rPr lang="en-GB" sz="2800" dirty="0" err="1"/>
              <a:t>dụ</a:t>
            </a:r>
            <a:r>
              <a:rPr lang="en-GB" sz="2800" dirty="0"/>
              <a:t>: </a:t>
            </a:r>
            <a:r>
              <a:rPr lang="en-GB" sz="2800" dirty="0" err="1"/>
              <a:t>Suy</a:t>
            </a:r>
            <a:r>
              <a:rPr lang="en-GB" sz="2800" dirty="0"/>
              <a:t> </a:t>
            </a:r>
            <a:r>
              <a:rPr lang="en-GB" sz="2800" dirty="0" err="1"/>
              <a:t>diễn</a:t>
            </a:r>
            <a:r>
              <a:rPr lang="en-GB" sz="2800" dirty="0"/>
              <a:t> </a:t>
            </a:r>
            <a:r>
              <a:rPr lang="en-GB" sz="2800" dirty="0" err="1"/>
              <a:t>trong</a:t>
            </a:r>
            <a:r>
              <a:rPr lang="en-GB" sz="2800" dirty="0"/>
              <a:t> </a:t>
            </a:r>
            <a:r>
              <a:rPr lang="en-GB" sz="2800" dirty="0" err="1"/>
              <a:t>thế</a:t>
            </a:r>
            <a:r>
              <a:rPr lang="en-GB" sz="2800" dirty="0"/>
              <a:t> </a:t>
            </a:r>
            <a:r>
              <a:rPr lang="en-GB" sz="2800" dirty="0" err="1"/>
              <a:t>giới</a:t>
            </a:r>
            <a:r>
              <a:rPr lang="en-GB" sz="2800" dirty="0"/>
              <a:t> </a:t>
            </a:r>
            <a:r>
              <a:rPr lang="en-GB" sz="2800" dirty="0" err="1"/>
              <a:t>thực</a:t>
            </a:r>
            <a:endParaRPr lang="en-GB" sz="2800" dirty="0"/>
          </a:p>
        </p:txBody>
      </p:sp>
      <p:sp>
        <p:nvSpPr>
          <p:cNvPr id="39940" name="Rectangle 3"/>
          <p:cNvSpPr>
            <a:spLocks noGrp="1" noChangeArrowheads="1"/>
          </p:cNvSpPr>
          <p:nvPr>
            <p:ph type="body" idx="1"/>
          </p:nvPr>
        </p:nvSpPr>
        <p:spPr>
          <a:xfrm>
            <a:off x="685800" y="1066800"/>
            <a:ext cx="7772400" cy="4953000"/>
          </a:xfrm>
        </p:spPr>
        <p:txBody>
          <a:bodyPr/>
          <a:lstStyle/>
          <a:p>
            <a:pPr marL="533400" indent="-533400" eaLnBrk="1" hangingPunct="1">
              <a:spcBef>
                <a:spcPct val="0"/>
              </a:spcBef>
              <a:spcAft>
                <a:spcPct val="50000"/>
              </a:spcAft>
              <a:buClr>
                <a:schemeClr val="tx1"/>
              </a:buClr>
              <a:buFontTx/>
              <a:buAutoNum type="arabicPeriod"/>
              <a:defRPr/>
            </a:pPr>
            <a:r>
              <a:rPr lang="en-GB" sz="2100" dirty="0"/>
              <a:t>Marcus was a man.</a:t>
            </a:r>
            <a:endParaRPr lang="en-GB" sz="2100" dirty="0">
              <a:sym typeface="Symbol" pitchFamily="18" charset="2"/>
            </a:endParaRPr>
          </a:p>
          <a:p>
            <a:pPr marL="533400" indent="-533400" eaLnBrk="1" hangingPunct="1">
              <a:spcBef>
                <a:spcPct val="0"/>
              </a:spcBef>
              <a:spcAft>
                <a:spcPct val="50000"/>
              </a:spcAft>
              <a:buClr>
                <a:schemeClr val="tx1"/>
              </a:buClr>
              <a:buFontTx/>
              <a:buNone/>
              <a:defRPr/>
            </a:pPr>
            <a:r>
              <a:rPr lang="en-GB" sz="2100" dirty="0"/>
              <a:t>2.</a:t>
            </a:r>
            <a:r>
              <a:rPr lang="en-GB" sz="2100" dirty="0">
                <a:solidFill>
                  <a:srgbClr val="0000FF"/>
                </a:solidFill>
              </a:rPr>
              <a:t>	</a:t>
            </a:r>
            <a:r>
              <a:rPr lang="en-GB" sz="2100" dirty="0"/>
              <a:t>Marcus was a Pompeian.</a:t>
            </a:r>
          </a:p>
          <a:p>
            <a:pPr marL="533400" indent="-533400" eaLnBrk="1" hangingPunct="1">
              <a:spcBef>
                <a:spcPct val="0"/>
              </a:spcBef>
              <a:spcAft>
                <a:spcPct val="50000"/>
              </a:spcAft>
              <a:buClr>
                <a:schemeClr val="tx1"/>
              </a:buClr>
              <a:buFontTx/>
              <a:buNone/>
              <a:defRPr/>
            </a:pPr>
            <a:r>
              <a:rPr lang="en-GB" sz="2100" dirty="0"/>
              <a:t>3.	All </a:t>
            </a:r>
            <a:r>
              <a:rPr lang="en-GB" sz="2100" dirty="0" err="1"/>
              <a:t>Pompeians</a:t>
            </a:r>
            <a:r>
              <a:rPr lang="en-GB" sz="2100" dirty="0"/>
              <a:t> were Romans.</a:t>
            </a:r>
          </a:p>
          <a:p>
            <a:pPr marL="533400" indent="-533400" eaLnBrk="1" hangingPunct="1">
              <a:spcBef>
                <a:spcPct val="0"/>
              </a:spcBef>
              <a:spcAft>
                <a:spcPct val="50000"/>
              </a:spcAft>
              <a:buClr>
                <a:schemeClr val="tx1"/>
              </a:buClr>
              <a:buFontTx/>
              <a:buNone/>
              <a:defRPr/>
            </a:pPr>
            <a:r>
              <a:rPr lang="en-GB" sz="2100" dirty="0"/>
              <a:t>4.	Caesar was a ruler.</a:t>
            </a:r>
          </a:p>
          <a:p>
            <a:pPr marL="533400" indent="-533400" eaLnBrk="1" hangingPunct="1">
              <a:spcBef>
                <a:spcPct val="0"/>
              </a:spcBef>
              <a:spcAft>
                <a:spcPct val="50000"/>
              </a:spcAft>
              <a:buClr>
                <a:schemeClr val="tx1"/>
              </a:buClr>
              <a:buFontTx/>
              <a:buAutoNum type="arabicPeriod" startAt="5"/>
              <a:defRPr/>
            </a:pPr>
            <a:r>
              <a:rPr lang="en-GB" sz="2100" dirty="0"/>
              <a:t>All Romans were either loyal to Caesar or hated him.</a:t>
            </a:r>
          </a:p>
          <a:p>
            <a:pPr marL="533400" indent="-533400" eaLnBrk="1" hangingPunct="1">
              <a:spcBef>
                <a:spcPct val="0"/>
              </a:spcBef>
              <a:spcAft>
                <a:spcPct val="50000"/>
              </a:spcAft>
              <a:buClr>
                <a:schemeClr val="tx1"/>
              </a:buClr>
              <a:buFontTx/>
              <a:buNone/>
              <a:defRPr/>
            </a:pPr>
            <a:r>
              <a:rPr lang="en-GB" sz="2100" dirty="0"/>
              <a:t>6.	Every one is loyal to someone.</a:t>
            </a:r>
          </a:p>
          <a:p>
            <a:pPr marL="533400" indent="-533400" eaLnBrk="1" hangingPunct="1">
              <a:spcBef>
                <a:spcPct val="0"/>
              </a:spcBef>
              <a:spcAft>
                <a:spcPct val="50000"/>
              </a:spcAft>
              <a:buClr>
                <a:schemeClr val="tx1"/>
              </a:buClr>
              <a:buFontTx/>
              <a:buAutoNum type="arabicPeriod" startAt="7"/>
              <a:defRPr/>
            </a:pPr>
            <a:r>
              <a:rPr lang="en-GB" sz="2100" dirty="0"/>
              <a:t>People only try to assassinate rulers they are not loyal to.</a:t>
            </a:r>
          </a:p>
          <a:p>
            <a:pPr marL="533400" indent="-533400" eaLnBrk="1" hangingPunct="1">
              <a:spcBef>
                <a:spcPct val="0"/>
              </a:spcBef>
              <a:spcAft>
                <a:spcPct val="50000"/>
              </a:spcAft>
              <a:buClr>
                <a:schemeClr val="tx1"/>
              </a:buClr>
              <a:buFontTx/>
              <a:buAutoNum type="arabicPeriod" startAt="7"/>
              <a:defRPr/>
            </a:pPr>
            <a:r>
              <a:rPr lang="en-GB" sz="2100" dirty="0">
                <a:sym typeface="Symbol" pitchFamily="18" charset="2"/>
              </a:rPr>
              <a:t>Marcus tried to assassinate Caesar.</a:t>
            </a:r>
          </a:p>
          <a:p>
            <a:pPr marL="533400" indent="-533400" eaLnBrk="1" hangingPunct="1">
              <a:spcBef>
                <a:spcPct val="0"/>
              </a:spcBef>
              <a:spcAft>
                <a:spcPct val="50000"/>
              </a:spcAft>
              <a:buClr>
                <a:schemeClr val="tx1"/>
              </a:buClr>
              <a:buFontTx/>
              <a:buNone/>
              <a:defRPr/>
            </a:pPr>
            <a:r>
              <a:rPr lang="en-GB" sz="2100" dirty="0" err="1"/>
              <a:t>Chứng</a:t>
            </a:r>
            <a:r>
              <a:rPr lang="en-GB" sz="2100" dirty="0"/>
              <a:t> minh:</a:t>
            </a:r>
          </a:p>
          <a:p>
            <a:pPr marL="533400" indent="-533400" eaLnBrk="1" hangingPunct="1">
              <a:spcBef>
                <a:spcPct val="0"/>
              </a:spcBef>
              <a:spcAft>
                <a:spcPct val="50000"/>
              </a:spcAft>
              <a:buClr>
                <a:schemeClr val="tx1"/>
              </a:buClr>
              <a:buFontTx/>
              <a:buNone/>
              <a:defRPr/>
            </a:pPr>
            <a:r>
              <a:rPr lang="en-GB" sz="2100" dirty="0"/>
              <a:t>	</a:t>
            </a:r>
            <a:r>
              <a:rPr lang="en-GB" sz="2100" dirty="0">
                <a:solidFill>
                  <a:srgbClr val="0000FF"/>
                </a:solidFill>
              </a:rPr>
              <a:t>hate(Marcus, Caesar)</a:t>
            </a:r>
            <a:endParaRPr lang="en-GB" sz="2100" dirty="0">
              <a:sym typeface="Symbol" pitchFamily="18" charset="2"/>
            </a:endParaRPr>
          </a:p>
          <a:p>
            <a:pPr marL="0" indent="0" eaLnBrk="1" hangingPunct="1">
              <a:spcBef>
                <a:spcPct val="0"/>
              </a:spcBef>
              <a:spcAft>
                <a:spcPct val="50000"/>
              </a:spcAft>
              <a:buClr>
                <a:schemeClr val="tx1"/>
              </a:buClr>
              <a:buFontTx/>
              <a:buNone/>
              <a:defRPr/>
            </a:pPr>
            <a:endParaRPr lang="en-GB" sz="2000" dirty="0">
              <a:sym typeface="Symbol" pitchFamily="18" charset="2"/>
            </a:endParaRPr>
          </a:p>
          <a:p>
            <a:pPr marL="533400" indent="-533400" eaLnBrk="1" hangingPunct="1">
              <a:spcBef>
                <a:spcPct val="0"/>
              </a:spcBef>
              <a:buClr>
                <a:schemeClr val="tx1"/>
              </a:buClr>
              <a:buFontTx/>
              <a:buNone/>
              <a:defRPr/>
            </a:pPr>
            <a:r>
              <a:rPr lang="en-GB" sz="1800"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91BB42-8726-4258-B6DE-17B662B69B40}" type="slidenum">
              <a:rPr lang="en-GB" sz="1400" smtClean="0"/>
              <a:pPr eaLnBrk="1" hangingPunct="1"/>
              <a:t>65</a:t>
            </a:fld>
            <a:endParaRPr lang="en-GB" sz="1400"/>
          </a:p>
        </p:txBody>
      </p:sp>
      <p:sp>
        <p:nvSpPr>
          <p:cNvPr id="76803" name="Rectangle 2"/>
          <p:cNvSpPr>
            <a:spLocks noGrp="1" noChangeArrowheads="1"/>
          </p:cNvSpPr>
          <p:nvPr>
            <p:ph type="title"/>
          </p:nvPr>
        </p:nvSpPr>
        <p:spPr>
          <a:xfrm>
            <a:off x="304800" y="152400"/>
            <a:ext cx="8534400" cy="457200"/>
          </a:xfrm>
        </p:spPr>
        <p:txBody>
          <a:bodyPr/>
          <a:lstStyle/>
          <a:p>
            <a:pPr eaLnBrk="1" hangingPunct="1"/>
            <a:r>
              <a:rPr lang="en-GB" sz="2800" dirty="0" err="1"/>
              <a:t>Thí</a:t>
            </a:r>
            <a:r>
              <a:rPr lang="en-GB" sz="2800" dirty="0"/>
              <a:t> </a:t>
            </a:r>
            <a:r>
              <a:rPr lang="en-GB" sz="2800" dirty="0" err="1"/>
              <a:t>dụ</a:t>
            </a:r>
            <a:endParaRPr lang="en-GB" sz="2800" dirty="0"/>
          </a:p>
        </p:txBody>
      </p:sp>
      <p:sp>
        <p:nvSpPr>
          <p:cNvPr id="40964" name="Rectangle 3"/>
          <p:cNvSpPr>
            <a:spLocks noGrp="1" noChangeArrowheads="1"/>
          </p:cNvSpPr>
          <p:nvPr>
            <p:ph type="body" idx="1"/>
          </p:nvPr>
        </p:nvSpPr>
        <p:spPr>
          <a:xfrm>
            <a:off x="685800" y="762000"/>
            <a:ext cx="7772400" cy="5410200"/>
          </a:xfrm>
        </p:spPr>
        <p:txBody>
          <a:bodyPr/>
          <a:lstStyle/>
          <a:p>
            <a:pPr marL="0" indent="0" eaLnBrk="1" hangingPunct="1">
              <a:lnSpc>
                <a:spcPct val="90000"/>
              </a:lnSpc>
              <a:spcBef>
                <a:spcPct val="0"/>
              </a:spcBef>
              <a:spcAft>
                <a:spcPct val="50000"/>
              </a:spcAft>
              <a:buClr>
                <a:schemeClr val="tx1"/>
              </a:buClr>
              <a:buFontTx/>
              <a:buNone/>
              <a:defRPr/>
            </a:pPr>
            <a:r>
              <a:rPr lang="en-GB" sz="2200" dirty="0" err="1">
                <a:solidFill>
                  <a:srgbClr val="0000FF"/>
                </a:solidFill>
              </a:rPr>
              <a:t>Chuyển</a:t>
            </a:r>
            <a:r>
              <a:rPr lang="en-GB" sz="2200" dirty="0">
                <a:solidFill>
                  <a:srgbClr val="0000FF"/>
                </a:solidFill>
              </a:rPr>
              <a:t> </a:t>
            </a:r>
            <a:r>
              <a:rPr lang="en-GB" sz="2200" dirty="0" err="1">
                <a:solidFill>
                  <a:srgbClr val="0000FF"/>
                </a:solidFill>
              </a:rPr>
              <a:t>từ</a:t>
            </a:r>
            <a:r>
              <a:rPr lang="en-GB" sz="2200" dirty="0">
                <a:solidFill>
                  <a:srgbClr val="0000FF"/>
                </a:solidFill>
              </a:rPr>
              <a:t> </a:t>
            </a:r>
            <a:r>
              <a:rPr lang="en-GB" sz="2200" dirty="0" err="1">
                <a:solidFill>
                  <a:srgbClr val="0000FF"/>
                </a:solidFill>
              </a:rPr>
              <a:t>những</a:t>
            </a:r>
            <a:r>
              <a:rPr lang="en-GB" sz="2200" dirty="0">
                <a:solidFill>
                  <a:srgbClr val="0000FF"/>
                </a:solidFill>
              </a:rPr>
              <a:t> </a:t>
            </a:r>
            <a:r>
              <a:rPr lang="en-GB" sz="2200" dirty="0" err="1">
                <a:solidFill>
                  <a:srgbClr val="0000FF"/>
                </a:solidFill>
              </a:rPr>
              <a:t>phát</a:t>
            </a:r>
            <a:r>
              <a:rPr lang="en-GB" sz="2200" dirty="0">
                <a:solidFill>
                  <a:srgbClr val="0000FF"/>
                </a:solidFill>
              </a:rPr>
              <a:t> </a:t>
            </a:r>
            <a:r>
              <a:rPr lang="en-GB" sz="2200" dirty="0" err="1">
                <a:solidFill>
                  <a:srgbClr val="0000FF"/>
                </a:solidFill>
              </a:rPr>
              <a:t>biểu</a:t>
            </a:r>
            <a:r>
              <a:rPr lang="en-GB" sz="2200" dirty="0">
                <a:solidFill>
                  <a:srgbClr val="0000FF"/>
                </a:solidFill>
              </a:rPr>
              <a:t> </a:t>
            </a:r>
            <a:r>
              <a:rPr lang="en-GB" sz="2200" dirty="0" err="1">
                <a:solidFill>
                  <a:srgbClr val="0000FF"/>
                </a:solidFill>
              </a:rPr>
              <a:t>bằng</a:t>
            </a:r>
            <a:r>
              <a:rPr lang="en-GB" sz="2200" dirty="0">
                <a:solidFill>
                  <a:srgbClr val="0000FF"/>
                </a:solidFill>
              </a:rPr>
              <a:t> </a:t>
            </a:r>
            <a:r>
              <a:rPr lang="en-GB" sz="2200" dirty="0" err="1">
                <a:solidFill>
                  <a:srgbClr val="0000FF"/>
                </a:solidFill>
              </a:rPr>
              <a:t>ngôn</a:t>
            </a:r>
            <a:r>
              <a:rPr lang="en-GB" sz="2200" dirty="0">
                <a:solidFill>
                  <a:srgbClr val="0000FF"/>
                </a:solidFill>
              </a:rPr>
              <a:t> </a:t>
            </a:r>
            <a:r>
              <a:rPr lang="en-GB" sz="2200" dirty="0" err="1">
                <a:solidFill>
                  <a:srgbClr val="0000FF"/>
                </a:solidFill>
              </a:rPr>
              <a:t>ngữ</a:t>
            </a:r>
            <a:r>
              <a:rPr lang="en-GB" sz="2200" dirty="0">
                <a:solidFill>
                  <a:srgbClr val="0000FF"/>
                </a:solidFill>
              </a:rPr>
              <a:t> </a:t>
            </a:r>
            <a:r>
              <a:rPr lang="en-GB" sz="2200" dirty="0" err="1">
                <a:solidFill>
                  <a:srgbClr val="0000FF"/>
                </a:solidFill>
              </a:rPr>
              <a:t>tự</a:t>
            </a:r>
            <a:r>
              <a:rPr lang="en-GB" sz="2200" dirty="0">
                <a:solidFill>
                  <a:srgbClr val="0000FF"/>
                </a:solidFill>
              </a:rPr>
              <a:t> </a:t>
            </a:r>
            <a:r>
              <a:rPr lang="en-GB" sz="2200" dirty="0" err="1">
                <a:solidFill>
                  <a:srgbClr val="0000FF"/>
                </a:solidFill>
              </a:rPr>
              <a:t>nhiên</a:t>
            </a:r>
            <a:r>
              <a:rPr lang="en-GB" sz="2200" dirty="0">
                <a:solidFill>
                  <a:srgbClr val="0000FF"/>
                </a:solidFill>
              </a:rPr>
              <a:t> </a:t>
            </a:r>
            <a:r>
              <a:rPr lang="en-GB" sz="2200" dirty="0" err="1">
                <a:solidFill>
                  <a:srgbClr val="0000FF"/>
                </a:solidFill>
              </a:rPr>
              <a:t>thành</a:t>
            </a:r>
            <a:r>
              <a:rPr lang="en-GB" sz="2200" dirty="0">
                <a:solidFill>
                  <a:srgbClr val="0000FF"/>
                </a:solidFill>
              </a:rPr>
              <a:t> </a:t>
            </a:r>
            <a:r>
              <a:rPr lang="en-GB" sz="2200" dirty="0" err="1">
                <a:solidFill>
                  <a:srgbClr val="0000FF"/>
                </a:solidFill>
              </a:rPr>
              <a:t>các</a:t>
            </a:r>
            <a:r>
              <a:rPr lang="en-GB" sz="2200" dirty="0">
                <a:solidFill>
                  <a:srgbClr val="0000FF"/>
                </a:solidFill>
              </a:rPr>
              <a:t> </a:t>
            </a:r>
            <a:r>
              <a:rPr lang="en-GB" sz="2200" dirty="0" err="1">
                <a:solidFill>
                  <a:srgbClr val="0000FF"/>
                </a:solidFill>
              </a:rPr>
              <a:t>mệnh</a:t>
            </a:r>
            <a:r>
              <a:rPr lang="en-GB" sz="2200" dirty="0">
                <a:solidFill>
                  <a:srgbClr val="0000FF"/>
                </a:solidFill>
              </a:rPr>
              <a:t> </a:t>
            </a:r>
            <a:r>
              <a:rPr lang="en-GB" sz="2200" dirty="0" err="1">
                <a:solidFill>
                  <a:srgbClr val="0000FF"/>
                </a:solidFill>
              </a:rPr>
              <a:t>đề</a:t>
            </a:r>
            <a:r>
              <a:rPr lang="en-GB" sz="2200" dirty="0">
                <a:solidFill>
                  <a:srgbClr val="0000FF"/>
                </a:solidFill>
              </a:rPr>
              <a:t> logic </a:t>
            </a:r>
            <a:r>
              <a:rPr lang="en-GB" sz="2200" dirty="0" err="1">
                <a:solidFill>
                  <a:srgbClr val="0000FF"/>
                </a:solidFill>
              </a:rPr>
              <a:t>vị</a:t>
            </a:r>
            <a:r>
              <a:rPr lang="en-GB" sz="2200" dirty="0">
                <a:solidFill>
                  <a:srgbClr val="0000FF"/>
                </a:solidFill>
              </a:rPr>
              <a:t> </a:t>
            </a:r>
            <a:r>
              <a:rPr lang="en-GB" sz="2200" dirty="0" err="1">
                <a:solidFill>
                  <a:srgbClr val="0000FF"/>
                </a:solidFill>
              </a:rPr>
              <a:t>từ</a:t>
            </a:r>
            <a:endParaRPr lang="en-GB" sz="2200" dirty="0">
              <a:solidFill>
                <a:srgbClr val="0000FF"/>
              </a:solidFill>
            </a:endParaRPr>
          </a:p>
          <a:p>
            <a:pPr marL="533400" indent="-533400" eaLnBrk="1" hangingPunct="1">
              <a:lnSpc>
                <a:spcPct val="90000"/>
              </a:lnSpc>
              <a:spcBef>
                <a:spcPct val="0"/>
              </a:spcBef>
              <a:spcAft>
                <a:spcPct val="50000"/>
              </a:spcAft>
              <a:buClr>
                <a:schemeClr val="tx1"/>
              </a:buClr>
              <a:buFontTx/>
              <a:buAutoNum type="arabicPeriod"/>
              <a:defRPr/>
            </a:pPr>
            <a:r>
              <a:rPr lang="en-GB" sz="2200" dirty="0">
                <a:solidFill>
                  <a:srgbClr val="0000FF"/>
                </a:solidFill>
              </a:rPr>
              <a:t>man(Marcus)</a:t>
            </a:r>
            <a:r>
              <a:rPr lang="en-GB" sz="2200" dirty="0"/>
              <a:t>.</a:t>
            </a:r>
            <a:endParaRPr lang="en-GB" sz="2200" dirty="0">
              <a:sym typeface="Symbol" pitchFamily="18" charset="2"/>
            </a:endParaRPr>
          </a:p>
          <a:p>
            <a:pPr marL="533400" indent="-533400" eaLnBrk="1" hangingPunct="1">
              <a:lnSpc>
                <a:spcPct val="90000"/>
              </a:lnSpc>
              <a:spcBef>
                <a:spcPct val="0"/>
              </a:spcBef>
              <a:spcAft>
                <a:spcPct val="50000"/>
              </a:spcAft>
              <a:buClr>
                <a:schemeClr val="tx1"/>
              </a:buClr>
              <a:buFontTx/>
              <a:buNone/>
              <a:defRPr/>
            </a:pPr>
            <a:r>
              <a:rPr lang="en-GB" sz="2200" dirty="0"/>
              <a:t>2.</a:t>
            </a:r>
            <a:r>
              <a:rPr lang="en-GB" sz="2200" dirty="0">
                <a:solidFill>
                  <a:srgbClr val="0000FF"/>
                </a:solidFill>
              </a:rPr>
              <a:t>	Pompeian(Marcus)</a:t>
            </a:r>
            <a:r>
              <a:rPr lang="en-GB" sz="2200" dirty="0"/>
              <a:t>.</a:t>
            </a:r>
          </a:p>
          <a:p>
            <a:pPr marL="533400" indent="-533400" eaLnBrk="1" hangingPunct="1">
              <a:lnSpc>
                <a:spcPct val="90000"/>
              </a:lnSpc>
              <a:spcBef>
                <a:spcPct val="0"/>
              </a:spcBef>
              <a:spcAft>
                <a:spcPct val="50000"/>
              </a:spcAft>
              <a:buClr>
                <a:schemeClr val="tx1"/>
              </a:buClr>
              <a:buFontTx/>
              <a:buNone/>
              <a:defRPr/>
            </a:pPr>
            <a:r>
              <a:rPr lang="en-GB" sz="2200" dirty="0"/>
              <a:t>3.	</a:t>
            </a:r>
            <a:r>
              <a:rPr lang="en-GB" sz="2200" dirty="0">
                <a:solidFill>
                  <a:srgbClr val="0000FF"/>
                </a:solidFill>
                <a:sym typeface="Symbol" pitchFamily="18" charset="2"/>
              </a:rPr>
              <a:t>x: </a:t>
            </a:r>
            <a:r>
              <a:rPr lang="en-GB" sz="2200" dirty="0">
                <a:solidFill>
                  <a:srgbClr val="0000FF"/>
                </a:solidFill>
              </a:rPr>
              <a:t>Pompeian(x) </a:t>
            </a:r>
            <a:r>
              <a:rPr lang="en-GB" sz="2200" dirty="0">
                <a:solidFill>
                  <a:srgbClr val="0000FF"/>
                </a:solidFill>
                <a:sym typeface="Symbol" pitchFamily="18" charset="2"/>
              </a:rPr>
              <a:t> </a:t>
            </a:r>
            <a:r>
              <a:rPr lang="en-GB" sz="2200" dirty="0">
                <a:solidFill>
                  <a:srgbClr val="0000FF"/>
                </a:solidFill>
              </a:rPr>
              <a:t>Roman(x)</a:t>
            </a:r>
            <a:r>
              <a:rPr lang="en-GB" sz="2200" dirty="0"/>
              <a:t>.</a:t>
            </a:r>
          </a:p>
          <a:p>
            <a:pPr marL="533400" indent="-533400" eaLnBrk="1" hangingPunct="1">
              <a:lnSpc>
                <a:spcPct val="90000"/>
              </a:lnSpc>
              <a:spcBef>
                <a:spcPct val="0"/>
              </a:spcBef>
              <a:spcAft>
                <a:spcPct val="50000"/>
              </a:spcAft>
              <a:buClr>
                <a:schemeClr val="tx1"/>
              </a:buClr>
              <a:buFontTx/>
              <a:buNone/>
              <a:defRPr/>
            </a:pPr>
            <a:r>
              <a:rPr lang="en-GB" sz="2200" dirty="0"/>
              <a:t>4.	</a:t>
            </a:r>
            <a:r>
              <a:rPr lang="en-GB" sz="2200" dirty="0">
                <a:solidFill>
                  <a:srgbClr val="0000FF"/>
                </a:solidFill>
              </a:rPr>
              <a:t>ruler(Caesar)</a:t>
            </a:r>
            <a:r>
              <a:rPr lang="en-GB" sz="2200" dirty="0"/>
              <a:t>.</a:t>
            </a:r>
          </a:p>
          <a:p>
            <a:pPr marL="533400" indent="-533400" eaLnBrk="1" hangingPunct="1">
              <a:lnSpc>
                <a:spcPct val="90000"/>
              </a:lnSpc>
              <a:spcBef>
                <a:spcPct val="0"/>
              </a:spcBef>
              <a:spcAft>
                <a:spcPct val="50000"/>
              </a:spcAft>
              <a:buClr>
                <a:schemeClr val="tx1"/>
              </a:buClr>
              <a:buFontTx/>
              <a:buAutoNum type="arabicPeriod" startAt="5"/>
              <a:defRPr/>
            </a:pPr>
            <a:r>
              <a:rPr lang="en-GB" sz="2200" dirty="0">
                <a:solidFill>
                  <a:srgbClr val="0000FF"/>
                </a:solidFill>
                <a:sym typeface="Symbol" pitchFamily="18" charset="2"/>
              </a:rPr>
              <a:t>x: </a:t>
            </a:r>
            <a:r>
              <a:rPr lang="en-GB" sz="2200" dirty="0">
                <a:solidFill>
                  <a:srgbClr val="0000FF"/>
                </a:solidFill>
              </a:rPr>
              <a:t>Roman(x) </a:t>
            </a:r>
            <a:r>
              <a:rPr lang="en-GB" sz="2200" dirty="0">
                <a:solidFill>
                  <a:srgbClr val="0000FF"/>
                </a:solidFill>
                <a:sym typeface="Symbol" pitchFamily="18" charset="2"/>
              </a:rPr>
              <a:t> </a:t>
            </a:r>
            <a:r>
              <a:rPr lang="en-GB" sz="2200" dirty="0" err="1">
                <a:solidFill>
                  <a:srgbClr val="0000FF"/>
                </a:solidFill>
              </a:rPr>
              <a:t>loyalto</a:t>
            </a:r>
            <a:r>
              <a:rPr lang="en-GB" sz="2200" dirty="0">
                <a:solidFill>
                  <a:srgbClr val="0000FF"/>
                </a:solidFill>
              </a:rPr>
              <a:t>(x, Caesar) </a:t>
            </a:r>
            <a:r>
              <a:rPr lang="en-GB" sz="2200" dirty="0">
                <a:solidFill>
                  <a:srgbClr val="0000FF"/>
                </a:solidFill>
                <a:sym typeface="Symbol" pitchFamily="18" charset="2"/>
              </a:rPr>
              <a:t> </a:t>
            </a:r>
            <a:r>
              <a:rPr lang="en-GB" sz="2200" dirty="0">
                <a:solidFill>
                  <a:srgbClr val="0000FF"/>
                </a:solidFill>
              </a:rPr>
              <a:t>hate(x, Caesar)</a:t>
            </a:r>
            <a:r>
              <a:rPr lang="en-GB" sz="2200" dirty="0"/>
              <a:t>.</a:t>
            </a:r>
          </a:p>
          <a:p>
            <a:pPr marL="533400" indent="-533400" eaLnBrk="1" hangingPunct="1">
              <a:lnSpc>
                <a:spcPct val="90000"/>
              </a:lnSpc>
              <a:spcBef>
                <a:spcPct val="0"/>
              </a:spcBef>
              <a:spcAft>
                <a:spcPct val="50000"/>
              </a:spcAft>
              <a:buClr>
                <a:schemeClr val="tx1"/>
              </a:buClr>
              <a:buFontTx/>
              <a:buAutoNum type="arabicPeriod" startAt="6"/>
              <a:defRPr/>
            </a:pPr>
            <a:r>
              <a:rPr lang="en-GB" sz="2200" dirty="0">
                <a:solidFill>
                  <a:srgbClr val="0000FF"/>
                </a:solidFill>
                <a:sym typeface="Symbol" pitchFamily="18" charset="2"/>
              </a:rPr>
              <a:t>x: y: </a:t>
            </a:r>
            <a:r>
              <a:rPr lang="en-GB" sz="2200" dirty="0" err="1">
                <a:solidFill>
                  <a:srgbClr val="0000FF"/>
                </a:solidFill>
                <a:sym typeface="Symbol" pitchFamily="18" charset="2"/>
              </a:rPr>
              <a:t>loyalto</a:t>
            </a:r>
            <a:r>
              <a:rPr lang="en-GB" sz="2200" dirty="0">
                <a:solidFill>
                  <a:srgbClr val="0000FF"/>
                </a:solidFill>
                <a:sym typeface="Symbol" pitchFamily="18" charset="2"/>
              </a:rPr>
              <a:t>(x, y)</a:t>
            </a:r>
            <a:r>
              <a:rPr lang="en-GB" sz="2200" dirty="0"/>
              <a:t>.</a:t>
            </a:r>
          </a:p>
          <a:p>
            <a:pPr marL="533400" indent="-533400" eaLnBrk="1" hangingPunct="1">
              <a:lnSpc>
                <a:spcPct val="90000"/>
              </a:lnSpc>
              <a:spcBef>
                <a:spcPct val="0"/>
              </a:spcBef>
              <a:spcAft>
                <a:spcPct val="50000"/>
              </a:spcAft>
              <a:buClr>
                <a:schemeClr val="tx1"/>
              </a:buClr>
              <a:buFontTx/>
              <a:buAutoNum type="arabicPeriod" startAt="6"/>
              <a:defRPr/>
            </a:pPr>
            <a:r>
              <a:rPr lang="en-GB" sz="2200" dirty="0">
                <a:solidFill>
                  <a:srgbClr val="0000FF"/>
                </a:solidFill>
                <a:sym typeface="Symbol" pitchFamily="18" charset="2"/>
              </a:rPr>
              <a:t>x: y: man(x)  ruler(y)  </a:t>
            </a:r>
            <a:r>
              <a:rPr lang="en-GB" sz="2200" dirty="0" err="1">
                <a:solidFill>
                  <a:srgbClr val="0000FF"/>
                </a:solidFill>
                <a:sym typeface="Symbol" pitchFamily="18" charset="2"/>
              </a:rPr>
              <a:t>tryassassinate</a:t>
            </a:r>
            <a:r>
              <a:rPr lang="en-GB" sz="2200" dirty="0">
                <a:solidFill>
                  <a:srgbClr val="0000FF"/>
                </a:solidFill>
                <a:sym typeface="Symbol" pitchFamily="18" charset="2"/>
              </a:rPr>
              <a:t>(x, y)</a:t>
            </a:r>
          </a:p>
          <a:p>
            <a:pPr marL="533400" indent="-533400" eaLnBrk="1" hangingPunct="1">
              <a:lnSpc>
                <a:spcPct val="90000"/>
              </a:lnSpc>
              <a:spcBef>
                <a:spcPct val="0"/>
              </a:spcBef>
              <a:spcAft>
                <a:spcPct val="50000"/>
              </a:spcAft>
              <a:buClr>
                <a:schemeClr val="tx1"/>
              </a:buClr>
              <a:buFontTx/>
              <a:buNone/>
              <a:defRPr/>
            </a:pPr>
            <a:r>
              <a:rPr lang="en-GB" sz="2200" dirty="0">
                <a:solidFill>
                  <a:srgbClr val="0000FF"/>
                </a:solidFill>
                <a:sym typeface="Symbol" pitchFamily="18" charset="2"/>
              </a:rPr>
              <a:t>		          </a:t>
            </a:r>
            <a:r>
              <a:rPr lang="en-GB" sz="2200" dirty="0" err="1">
                <a:solidFill>
                  <a:srgbClr val="0000FF"/>
                </a:solidFill>
                <a:sym typeface="Symbol" pitchFamily="18" charset="2"/>
              </a:rPr>
              <a:t>loyalto</a:t>
            </a:r>
            <a:r>
              <a:rPr lang="en-GB" sz="2200" dirty="0">
                <a:solidFill>
                  <a:srgbClr val="0000FF"/>
                </a:solidFill>
                <a:sym typeface="Symbol" pitchFamily="18" charset="2"/>
              </a:rPr>
              <a:t>(x, y)</a:t>
            </a:r>
            <a:r>
              <a:rPr lang="en-GB" sz="2200" dirty="0"/>
              <a:t>.</a:t>
            </a:r>
          </a:p>
          <a:p>
            <a:pPr marL="533400" indent="-533400" eaLnBrk="1" hangingPunct="1">
              <a:lnSpc>
                <a:spcPct val="90000"/>
              </a:lnSpc>
              <a:spcBef>
                <a:spcPct val="0"/>
              </a:spcBef>
              <a:spcAft>
                <a:spcPct val="50000"/>
              </a:spcAft>
              <a:buClr>
                <a:schemeClr val="tx1"/>
              </a:buClr>
              <a:buFontTx/>
              <a:buNone/>
              <a:defRPr/>
            </a:pPr>
            <a:r>
              <a:rPr lang="en-GB" sz="2200" dirty="0">
                <a:sym typeface="Symbol" pitchFamily="18" charset="2"/>
              </a:rPr>
              <a:t>8.	</a:t>
            </a:r>
            <a:r>
              <a:rPr lang="en-GB" sz="2200" dirty="0" err="1">
                <a:solidFill>
                  <a:srgbClr val="0000FF"/>
                </a:solidFill>
                <a:sym typeface="Symbol" pitchFamily="18" charset="2"/>
              </a:rPr>
              <a:t>tryassassinate</a:t>
            </a:r>
            <a:r>
              <a:rPr lang="en-GB" sz="2200" dirty="0">
                <a:solidFill>
                  <a:srgbClr val="0000FF"/>
                </a:solidFill>
                <a:sym typeface="Symbol" pitchFamily="18" charset="2"/>
              </a:rPr>
              <a:t>(Marcus, Caesar)</a:t>
            </a:r>
            <a:r>
              <a:rPr lang="en-GB" sz="2200" dirty="0">
                <a:sym typeface="Symbol" pitchFamily="18" charset="2"/>
              </a:rPr>
              <a:t>.</a:t>
            </a:r>
          </a:p>
          <a:p>
            <a:pPr marL="533400" indent="-533400" eaLnBrk="1" hangingPunct="1">
              <a:lnSpc>
                <a:spcPct val="90000"/>
              </a:lnSpc>
              <a:spcBef>
                <a:spcPct val="0"/>
              </a:spcBef>
              <a:buClr>
                <a:schemeClr val="tx1"/>
              </a:buClr>
              <a:buFontTx/>
              <a:buNone/>
              <a:defRPr/>
            </a:pPr>
            <a:r>
              <a:rPr lang="en-GB" sz="2200" dirty="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85800" y="609600"/>
            <a:ext cx="7772400" cy="533400"/>
          </a:xfrm>
        </p:spPr>
        <p:txBody>
          <a:bodyPr/>
          <a:lstStyle/>
          <a:p>
            <a:r>
              <a:rPr lang="en-US" sz="2800"/>
              <a:t>Chuyển tập phát biểu của thí dụ về dạng chuẩn</a:t>
            </a:r>
          </a:p>
        </p:txBody>
      </p:sp>
      <p:sp>
        <p:nvSpPr>
          <p:cNvPr id="3" name="Content Placeholder 2"/>
          <p:cNvSpPr>
            <a:spLocks noGrp="1"/>
          </p:cNvSpPr>
          <p:nvPr>
            <p:ph idx="1"/>
          </p:nvPr>
        </p:nvSpPr>
        <p:spPr>
          <a:xfrm>
            <a:off x="685800" y="1371600"/>
            <a:ext cx="7772400" cy="4724400"/>
          </a:xfrm>
        </p:spPr>
        <p:txBody>
          <a:bodyPr/>
          <a:lstStyle/>
          <a:p>
            <a:pPr marL="533400" indent="-533400" eaLnBrk="1" hangingPunct="1">
              <a:lnSpc>
                <a:spcPct val="90000"/>
              </a:lnSpc>
              <a:spcBef>
                <a:spcPct val="0"/>
              </a:spcBef>
              <a:spcAft>
                <a:spcPts val="600"/>
              </a:spcAft>
              <a:buClr>
                <a:schemeClr val="tx1"/>
              </a:buClr>
              <a:buFontTx/>
              <a:buAutoNum type="arabicPeriod"/>
              <a:defRPr/>
            </a:pPr>
            <a:r>
              <a:rPr lang="en-GB" sz="2200" dirty="0">
                <a:solidFill>
                  <a:srgbClr val="0000FF"/>
                </a:solidFill>
              </a:rPr>
              <a:t>man(Marcus)</a:t>
            </a:r>
            <a:r>
              <a:rPr lang="en-GB" sz="2200" dirty="0"/>
              <a:t>.</a:t>
            </a:r>
            <a:endParaRPr lang="en-GB" sz="2200" dirty="0">
              <a:sym typeface="Symbol" pitchFamily="18" charset="2"/>
            </a:endParaRPr>
          </a:p>
          <a:p>
            <a:pPr marL="533400" indent="-533400" eaLnBrk="1" hangingPunct="1">
              <a:lnSpc>
                <a:spcPct val="90000"/>
              </a:lnSpc>
              <a:spcBef>
                <a:spcPct val="0"/>
              </a:spcBef>
              <a:spcAft>
                <a:spcPts val="600"/>
              </a:spcAft>
              <a:buClr>
                <a:schemeClr val="tx1"/>
              </a:buClr>
              <a:buFontTx/>
              <a:buNone/>
              <a:defRPr/>
            </a:pPr>
            <a:r>
              <a:rPr lang="en-GB" sz="2200" dirty="0"/>
              <a:t>2.</a:t>
            </a:r>
            <a:r>
              <a:rPr lang="en-GB" sz="2200" dirty="0">
                <a:solidFill>
                  <a:srgbClr val="0000FF"/>
                </a:solidFill>
              </a:rPr>
              <a:t>	Pompeian(Marcus)</a:t>
            </a:r>
            <a:r>
              <a:rPr lang="en-GB" sz="2200" dirty="0"/>
              <a:t>.</a:t>
            </a:r>
          </a:p>
          <a:p>
            <a:pPr marL="533400" indent="-533400" eaLnBrk="1" hangingPunct="1">
              <a:lnSpc>
                <a:spcPct val="90000"/>
              </a:lnSpc>
              <a:spcBef>
                <a:spcPct val="0"/>
              </a:spcBef>
              <a:spcAft>
                <a:spcPts val="600"/>
              </a:spcAft>
              <a:buClr>
                <a:schemeClr val="tx1"/>
              </a:buClr>
              <a:buFontTx/>
              <a:buNone/>
              <a:defRPr/>
            </a:pPr>
            <a:r>
              <a:rPr lang="en-GB" sz="2200" dirty="0"/>
              <a:t>3.	</a:t>
            </a:r>
            <a:r>
              <a:rPr lang="en-GB" sz="2200" dirty="0">
                <a:sym typeface="Symbol"/>
              </a:rPr>
              <a:t></a:t>
            </a:r>
            <a:r>
              <a:rPr lang="en-GB" sz="2200" dirty="0">
                <a:solidFill>
                  <a:srgbClr val="0000FF"/>
                </a:solidFill>
                <a:sym typeface="Symbol" pitchFamily="18" charset="2"/>
              </a:rPr>
              <a:t> </a:t>
            </a:r>
            <a:r>
              <a:rPr lang="en-GB" sz="2200" dirty="0">
                <a:solidFill>
                  <a:srgbClr val="0000FF"/>
                </a:solidFill>
              </a:rPr>
              <a:t>Pompeian(x1)</a:t>
            </a:r>
            <a:r>
              <a:rPr lang="en-GB" sz="2200" dirty="0">
                <a:solidFill>
                  <a:srgbClr val="0000FF"/>
                </a:solidFill>
                <a:sym typeface="Symbol" pitchFamily="18" charset="2"/>
              </a:rPr>
              <a:t> </a:t>
            </a:r>
            <a:r>
              <a:rPr lang="en-GB" sz="2200" dirty="0">
                <a:solidFill>
                  <a:srgbClr val="0000FF"/>
                </a:solidFill>
              </a:rPr>
              <a:t> </a:t>
            </a:r>
            <a:r>
              <a:rPr lang="en-GB" sz="2200" dirty="0">
                <a:solidFill>
                  <a:srgbClr val="0000FF"/>
                </a:solidFill>
                <a:sym typeface="Symbol" pitchFamily="18" charset="2"/>
              </a:rPr>
              <a:t> </a:t>
            </a:r>
            <a:r>
              <a:rPr lang="en-GB" sz="2200" dirty="0">
                <a:solidFill>
                  <a:srgbClr val="0000FF"/>
                </a:solidFill>
              </a:rPr>
              <a:t>Roman(x1)</a:t>
            </a:r>
            <a:r>
              <a:rPr lang="en-GB" sz="2200" dirty="0"/>
              <a:t>.</a:t>
            </a:r>
          </a:p>
          <a:p>
            <a:pPr marL="533400" indent="-533400" eaLnBrk="1" hangingPunct="1">
              <a:lnSpc>
                <a:spcPct val="90000"/>
              </a:lnSpc>
              <a:spcBef>
                <a:spcPct val="0"/>
              </a:spcBef>
              <a:spcAft>
                <a:spcPts val="600"/>
              </a:spcAft>
              <a:buClr>
                <a:schemeClr val="tx1"/>
              </a:buClr>
              <a:buFontTx/>
              <a:buNone/>
              <a:defRPr/>
            </a:pPr>
            <a:r>
              <a:rPr lang="en-GB" sz="2200" dirty="0"/>
              <a:t>4.	</a:t>
            </a:r>
            <a:r>
              <a:rPr lang="en-GB" sz="2200" dirty="0">
                <a:solidFill>
                  <a:srgbClr val="0000FF"/>
                </a:solidFill>
              </a:rPr>
              <a:t>ruler(Caesar)</a:t>
            </a:r>
            <a:r>
              <a:rPr lang="en-GB" sz="2200" dirty="0"/>
              <a:t>.</a:t>
            </a:r>
          </a:p>
          <a:p>
            <a:pPr marL="533400" indent="-533400" eaLnBrk="1" hangingPunct="1">
              <a:lnSpc>
                <a:spcPct val="90000"/>
              </a:lnSpc>
              <a:spcBef>
                <a:spcPct val="0"/>
              </a:spcBef>
              <a:spcAft>
                <a:spcPts val="600"/>
              </a:spcAft>
              <a:buClr>
                <a:schemeClr val="tx1"/>
              </a:buClr>
              <a:buFontTx/>
              <a:buAutoNum type="arabicPeriod" startAt="5"/>
              <a:defRPr/>
            </a:pPr>
            <a:r>
              <a:rPr lang="en-GB" sz="2200" dirty="0">
                <a:sym typeface="Symbol"/>
              </a:rPr>
              <a:t> </a:t>
            </a:r>
            <a:r>
              <a:rPr lang="en-GB" sz="2200" dirty="0">
                <a:solidFill>
                  <a:srgbClr val="0000FF"/>
                </a:solidFill>
              </a:rPr>
              <a:t>Roman(x2) </a:t>
            </a:r>
            <a:r>
              <a:rPr lang="en-GB" sz="2200" dirty="0">
                <a:solidFill>
                  <a:srgbClr val="0000FF"/>
                </a:solidFill>
                <a:sym typeface="Symbol" pitchFamily="18" charset="2"/>
              </a:rPr>
              <a:t> (</a:t>
            </a:r>
            <a:r>
              <a:rPr lang="en-GB" sz="2200" dirty="0" err="1">
                <a:solidFill>
                  <a:srgbClr val="0000FF"/>
                </a:solidFill>
              </a:rPr>
              <a:t>loyalto</a:t>
            </a:r>
            <a:r>
              <a:rPr lang="en-GB" sz="2200" dirty="0">
                <a:solidFill>
                  <a:srgbClr val="0000FF"/>
                </a:solidFill>
              </a:rPr>
              <a:t>(x2, Caesar) </a:t>
            </a:r>
            <a:r>
              <a:rPr lang="en-GB" sz="2200" dirty="0">
                <a:solidFill>
                  <a:srgbClr val="0000FF"/>
                </a:solidFill>
                <a:sym typeface="Symbol" pitchFamily="18" charset="2"/>
              </a:rPr>
              <a:t> </a:t>
            </a:r>
            <a:r>
              <a:rPr lang="en-GB" sz="2200" dirty="0">
                <a:solidFill>
                  <a:srgbClr val="0000FF"/>
                </a:solidFill>
              </a:rPr>
              <a:t>hate(x2, Caesar))</a:t>
            </a:r>
            <a:r>
              <a:rPr lang="en-GB" sz="2200" dirty="0"/>
              <a:t>.</a:t>
            </a:r>
          </a:p>
          <a:p>
            <a:pPr marL="533400" indent="-533400" eaLnBrk="1" hangingPunct="1">
              <a:lnSpc>
                <a:spcPct val="90000"/>
              </a:lnSpc>
              <a:spcBef>
                <a:spcPct val="0"/>
              </a:spcBef>
              <a:spcAft>
                <a:spcPts val="600"/>
              </a:spcAft>
              <a:buClr>
                <a:schemeClr val="tx1"/>
              </a:buClr>
              <a:buFontTx/>
              <a:buAutoNum type="arabicPeriod" startAt="6"/>
              <a:defRPr/>
            </a:pPr>
            <a:r>
              <a:rPr lang="en-GB" sz="2200" dirty="0" err="1">
                <a:solidFill>
                  <a:srgbClr val="0000FF"/>
                </a:solidFill>
                <a:sym typeface="Symbol" pitchFamily="18" charset="2"/>
              </a:rPr>
              <a:t>loyalto</a:t>
            </a:r>
            <a:r>
              <a:rPr lang="en-GB" sz="2200" dirty="0">
                <a:solidFill>
                  <a:srgbClr val="0000FF"/>
                </a:solidFill>
                <a:sym typeface="Symbol" pitchFamily="18" charset="2"/>
              </a:rPr>
              <a:t>(x3, f(x3))</a:t>
            </a:r>
            <a:r>
              <a:rPr lang="en-GB" sz="2200" dirty="0"/>
              <a:t>.</a:t>
            </a:r>
          </a:p>
          <a:p>
            <a:pPr marL="533400" indent="-533400" eaLnBrk="1" hangingPunct="1">
              <a:lnSpc>
                <a:spcPct val="90000"/>
              </a:lnSpc>
              <a:spcBef>
                <a:spcPct val="0"/>
              </a:spcBef>
              <a:spcAft>
                <a:spcPts val="600"/>
              </a:spcAft>
              <a:buClr>
                <a:schemeClr val="tx1"/>
              </a:buClr>
              <a:buFontTx/>
              <a:buAutoNum type="arabicPeriod" startAt="6"/>
              <a:defRPr/>
            </a:pPr>
            <a:r>
              <a:rPr lang="en-GB" sz="2200" dirty="0">
                <a:sym typeface="Symbol"/>
              </a:rPr>
              <a:t> </a:t>
            </a:r>
            <a:r>
              <a:rPr lang="en-GB" sz="2200" dirty="0">
                <a:solidFill>
                  <a:srgbClr val="0000FF"/>
                </a:solidFill>
                <a:sym typeface="Symbol" pitchFamily="18" charset="2"/>
              </a:rPr>
              <a:t>man(x4)  </a:t>
            </a:r>
            <a:r>
              <a:rPr lang="en-GB" sz="2200" dirty="0">
                <a:sym typeface="Symbol"/>
              </a:rPr>
              <a:t> </a:t>
            </a:r>
            <a:r>
              <a:rPr lang="en-GB" sz="2200" dirty="0">
                <a:solidFill>
                  <a:srgbClr val="0000FF"/>
                </a:solidFill>
                <a:sym typeface="Symbol" pitchFamily="18" charset="2"/>
              </a:rPr>
              <a:t>ruler(y1) </a:t>
            </a:r>
            <a:r>
              <a:rPr lang="en-GB" sz="2200" dirty="0">
                <a:sym typeface="Symbol"/>
              </a:rPr>
              <a:t> </a:t>
            </a:r>
            <a:r>
              <a:rPr lang="en-GB" sz="2200" dirty="0">
                <a:solidFill>
                  <a:srgbClr val="0000FF"/>
                </a:solidFill>
                <a:sym typeface="Symbol" pitchFamily="18" charset="2"/>
              </a:rPr>
              <a:t> </a:t>
            </a:r>
            <a:r>
              <a:rPr lang="en-GB" sz="2200" dirty="0" err="1">
                <a:solidFill>
                  <a:srgbClr val="0000FF"/>
                </a:solidFill>
                <a:sym typeface="Symbol" pitchFamily="18" charset="2"/>
              </a:rPr>
              <a:t>tryassassinate</a:t>
            </a:r>
            <a:r>
              <a:rPr lang="en-GB" sz="2200" dirty="0">
                <a:solidFill>
                  <a:srgbClr val="0000FF"/>
                </a:solidFill>
                <a:sym typeface="Symbol" pitchFamily="18" charset="2"/>
              </a:rPr>
              <a:t>(x4, y1)</a:t>
            </a:r>
          </a:p>
          <a:p>
            <a:pPr marL="533400" indent="-533400" eaLnBrk="1" hangingPunct="1">
              <a:lnSpc>
                <a:spcPct val="90000"/>
              </a:lnSpc>
              <a:spcBef>
                <a:spcPct val="0"/>
              </a:spcBef>
              <a:spcAft>
                <a:spcPts val="600"/>
              </a:spcAft>
              <a:buClr>
                <a:schemeClr val="tx1"/>
              </a:buClr>
              <a:buFontTx/>
              <a:buNone/>
              <a:defRPr/>
            </a:pPr>
            <a:r>
              <a:rPr lang="en-GB" sz="2200" dirty="0">
                <a:solidFill>
                  <a:srgbClr val="0000FF"/>
                </a:solidFill>
                <a:sym typeface="Symbol" pitchFamily="18" charset="2"/>
              </a:rPr>
              <a:t>		          </a:t>
            </a:r>
            <a:r>
              <a:rPr lang="en-GB" sz="2200" dirty="0" err="1">
                <a:solidFill>
                  <a:srgbClr val="0000FF"/>
                </a:solidFill>
                <a:sym typeface="Symbol" pitchFamily="18" charset="2"/>
              </a:rPr>
              <a:t>loyalto</a:t>
            </a:r>
            <a:r>
              <a:rPr lang="en-GB" sz="2200" dirty="0">
                <a:solidFill>
                  <a:srgbClr val="0000FF"/>
                </a:solidFill>
                <a:sym typeface="Symbol" pitchFamily="18" charset="2"/>
              </a:rPr>
              <a:t>(x4, y1)</a:t>
            </a:r>
            <a:r>
              <a:rPr lang="en-GB" sz="2200" dirty="0"/>
              <a:t>.</a:t>
            </a:r>
          </a:p>
          <a:p>
            <a:pPr marL="533400" indent="-533400" eaLnBrk="1" hangingPunct="1">
              <a:lnSpc>
                <a:spcPct val="90000"/>
              </a:lnSpc>
              <a:spcBef>
                <a:spcPct val="0"/>
              </a:spcBef>
              <a:spcAft>
                <a:spcPts val="600"/>
              </a:spcAft>
              <a:buClr>
                <a:schemeClr val="tx1"/>
              </a:buClr>
              <a:buFontTx/>
              <a:buAutoNum type="arabicPeriod" startAt="8"/>
              <a:defRPr/>
            </a:pPr>
            <a:r>
              <a:rPr lang="en-GB" sz="2200" dirty="0" err="1">
                <a:solidFill>
                  <a:srgbClr val="0000FF"/>
                </a:solidFill>
                <a:sym typeface="Symbol" pitchFamily="18" charset="2"/>
              </a:rPr>
              <a:t>tryassassinate</a:t>
            </a:r>
            <a:r>
              <a:rPr lang="en-GB" sz="2200" dirty="0">
                <a:solidFill>
                  <a:srgbClr val="0000FF"/>
                </a:solidFill>
                <a:sym typeface="Symbol" pitchFamily="18" charset="2"/>
              </a:rPr>
              <a:t>(Marcus, Caesar)</a:t>
            </a:r>
            <a:r>
              <a:rPr lang="en-GB" sz="2200" dirty="0">
                <a:sym typeface="Symbol" pitchFamily="18" charset="2"/>
              </a:rPr>
              <a:t>.</a:t>
            </a:r>
          </a:p>
          <a:p>
            <a:pPr marL="533400" indent="-533400" eaLnBrk="1" hangingPunct="1">
              <a:spcBef>
                <a:spcPct val="0"/>
              </a:spcBef>
              <a:spcAft>
                <a:spcPct val="50000"/>
              </a:spcAft>
              <a:buClr>
                <a:schemeClr val="tx1"/>
              </a:buClr>
              <a:buFontTx/>
              <a:buNone/>
              <a:defRPr/>
            </a:pPr>
            <a:r>
              <a:rPr lang="en-GB" sz="2000" dirty="0" err="1"/>
              <a:t>Chứng</a:t>
            </a:r>
            <a:r>
              <a:rPr lang="en-GB" sz="2000" dirty="0"/>
              <a:t> minh:</a:t>
            </a:r>
          </a:p>
          <a:p>
            <a:pPr marL="533400" indent="-533400" eaLnBrk="1" hangingPunct="1">
              <a:spcBef>
                <a:spcPct val="0"/>
              </a:spcBef>
              <a:spcAft>
                <a:spcPct val="50000"/>
              </a:spcAft>
              <a:buClr>
                <a:schemeClr val="tx1"/>
              </a:buClr>
              <a:buFontTx/>
              <a:buNone/>
              <a:defRPr/>
            </a:pPr>
            <a:r>
              <a:rPr lang="en-GB" sz="2000" dirty="0"/>
              <a:t>	</a:t>
            </a:r>
            <a:r>
              <a:rPr lang="en-GB" sz="2000" dirty="0">
                <a:solidFill>
                  <a:srgbClr val="0000FF"/>
                </a:solidFill>
              </a:rPr>
              <a:t>hate(Marcus, Caesar)</a:t>
            </a:r>
            <a:endParaRPr lang="en-GB" sz="2000" dirty="0">
              <a:sym typeface="Symbol" pitchFamily="18" charset="2"/>
            </a:endParaRPr>
          </a:p>
          <a:p>
            <a:pPr marL="0" indent="0" eaLnBrk="1" hangingPunct="1">
              <a:lnSpc>
                <a:spcPct val="90000"/>
              </a:lnSpc>
              <a:spcBef>
                <a:spcPct val="0"/>
              </a:spcBef>
              <a:spcAft>
                <a:spcPct val="50000"/>
              </a:spcAft>
              <a:buClr>
                <a:schemeClr val="tx1"/>
              </a:buClr>
              <a:buFontTx/>
              <a:buNone/>
              <a:defRPr/>
            </a:pPr>
            <a:endParaRPr lang="en-GB" sz="2200" dirty="0">
              <a:sym typeface="Symbol" pitchFamily="18" charset="2"/>
            </a:endParaRPr>
          </a:p>
          <a:p>
            <a:pPr>
              <a:defRPr/>
            </a:pPr>
            <a:endParaRPr lang="en-US" dirty="0"/>
          </a:p>
        </p:txBody>
      </p:sp>
      <p:sp>
        <p:nvSpPr>
          <p:cNvPr id="7782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3F8272B-3AA9-4AE2-A4D1-5065FA0B8E5B}" type="slidenum">
              <a:rPr lang="en-GB" sz="1400" smtClean="0"/>
              <a:pPr eaLnBrk="1" hangingPunct="1"/>
              <a:t>66</a:t>
            </a:fld>
            <a:endParaRPr lang="en-GB"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685800" y="838200"/>
            <a:ext cx="7772400" cy="5105400"/>
          </a:xfrm>
        </p:spPr>
        <p:txBody>
          <a:bodyPr/>
          <a:lstStyle/>
          <a:p>
            <a:pPr>
              <a:buFontTx/>
              <a:buNone/>
            </a:pPr>
            <a:r>
              <a:rPr lang="en-US" sz="1800" dirty="0"/>
              <a:t>5                            </a:t>
            </a:r>
            <a:r>
              <a:rPr lang="en-US" sz="1800" dirty="0">
                <a:sym typeface="Symbol" pitchFamily="18" charset="2"/>
              </a:rPr>
              <a:t>hate(Marcus, Caesar)</a:t>
            </a:r>
          </a:p>
          <a:p>
            <a:pPr>
              <a:buFontTx/>
              <a:buNone/>
            </a:pPr>
            <a:r>
              <a:rPr lang="en-US" sz="1800" dirty="0">
                <a:sym typeface="Symbol" pitchFamily="18" charset="2"/>
              </a:rPr>
              <a:t>                                                {Marcus/x</a:t>
            </a:r>
            <a:r>
              <a:rPr lang="en-US" sz="1800" baseline="-25000" dirty="0">
                <a:sym typeface="Symbol" pitchFamily="18" charset="2"/>
              </a:rPr>
              <a:t>2</a:t>
            </a:r>
            <a:r>
              <a:rPr lang="en-US" sz="1800" dirty="0">
                <a:sym typeface="Symbol" pitchFamily="18" charset="2"/>
              </a:rPr>
              <a:t>}</a:t>
            </a:r>
          </a:p>
          <a:p>
            <a:pPr>
              <a:buFontTx/>
              <a:buNone/>
            </a:pPr>
            <a:r>
              <a:rPr lang="en-US" sz="1800" dirty="0">
                <a:sym typeface="Symbol" pitchFamily="18" charset="2"/>
              </a:rPr>
              <a:t>Roman(Marcus)</a:t>
            </a:r>
            <a:r>
              <a:rPr lang="en-US" sz="1800" dirty="0" err="1">
                <a:sym typeface="Symbol" pitchFamily="18" charset="2"/>
              </a:rPr>
              <a:t>loyalto</a:t>
            </a:r>
            <a:r>
              <a:rPr lang="en-US" sz="1800" dirty="0">
                <a:sym typeface="Symbol" pitchFamily="18" charset="2"/>
              </a:rPr>
              <a:t>(</a:t>
            </a:r>
            <a:r>
              <a:rPr lang="en-US" sz="1800" dirty="0" err="1">
                <a:sym typeface="Symbol" pitchFamily="18" charset="2"/>
              </a:rPr>
              <a:t>Marcus,Caesar</a:t>
            </a:r>
            <a:r>
              <a:rPr lang="en-US" sz="1800" dirty="0">
                <a:sym typeface="Symbol" pitchFamily="18" charset="2"/>
              </a:rPr>
              <a:t>)          3</a:t>
            </a:r>
          </a:p>
          <a:p>
            <a:pPr>
              <a:buFontTx/>
              <a:buNone/>
            </a:pPr>
            <a:r>
              <a:rPr lang="en-US" sz="1800" dirty="0">
                <a:sym typeface="Symbol" pitchFamily="18" charset="2"/>
              </a:rPr>
              <a:t>                                                                      {Marcus/x</a:t>
            </a:r>
            <a:r>
              <a:rPr lang="en-US" sz="1800" baseline="-25000" dirty="0">
                <a:sym typeface="Symbol" pitchFamily="18" charset="2"/>
              </a:rPr>
              <a:t>1</a:t>
            </a:r>
            <a:r>
              <a:rPr lang="en-US" sz="1800" dirty="0">
                <a:sym typeface="Symbol" pitchFamily="18" charset="2"/>
              </a:rPr>
              <a:t>}</a:t>
            </a:r>
          </a:p>
          <a:p>
            <a:pPr>
              <a:buFontTx/>
              <a:buNone/>
            </a:pPr>
            <a:r>
              <a:rPr lang="en-US" sz="1800" dirty="0">
                <a:sym typeface="Symbol" pitchFamily="18" charset="2"/>
              </a:rPr>
              <a:t>Pompeian(Marcus)</a:t>
            </a:r>
            <a:r>
              <a:rPr lang="en-US" sz="1800" dirty="0" err="1">
                <a:sym typeface="Symbol" pitchFamily="18" charset="2"/>
              </a:rPr>
              <a:t>loyalto</a:t>
            </a:r>
            <a:r>
              <a:rPr lang="en-US" sz="1800" dirty="0">
                <a:sym typeface="Symbol" pitchFamily="18" charset="2"/>
              </a:rPr>
              <a:t>(</a:t>
            </a:r>
            <a:r>
              <a:rPr lang="en-US" sz="1800" dirty="0" err="1">
                <a:sym typeface="Symbol" pitchFamily="18" charset="2"/>
              </a:rPr>
              <a:t>Marcus,Caesar</a:t>
            </a:r>
            <a:r>
              <a:rPr lang="en-US" sz="1800" dirty="0">
                <a:sym typeface="Symbol" pitchFamily="18" charset="2"/>
              </a:rPr>
              <a:t>)          2</a:t>
            </a:r>
          </a:p>
          <a:p>
            <a:pPr>
              <a:buFontTx/>
              <a:buNone/>
            </a:pPr>
            <a:endParaRPr lang="en-US" sz="1800" dirty="0">
              <a:sym typeface="Symbol" pitchFamily="18" charset="2"/>
            </a:endParaRPr>
          </a:p>
          <a:p>
            <a:pPr>
              <a:buFontTx/>
              <a:buNone/>
            </a:pPr>
            <a:r>
              <a:rPr lang="en-US" sz="1800" dirty="0">
                <a:sym typeface="Symbol" pitchFamily="18" charset="2"/>
              </a:rPr>
              <a:t>                              </a:t>
            </a:r>
            <a:r>
              <a:rPr lang="en-US" sz="1800" dirty="0" err="1">
                <a:sym typeface="Symbol" pitchFamily="18" charset="2"/>
              </a:rPr>
              <a:t>loyalto</a:t>
            </a:r>
            <a:r>
              <a:rPr lang="en-US" sz="1800" dirty="0">
                <a:sym typeface="Symbol" pitchFamily="18" charset="2"/>
              </a:rPr>
              <a:t>(</a:t>
            </a:r>
            <a:r>
              <a:rPr lang="en-US" sz="1800" dirty="0" err="1">
                <a:sym typeface="Symbol" pitchFamily="18" charset="2"/>
              </a:rPr>
              <a:t>Marcus,Caesar</a:t>
            </a:r>
            <a:r>
              <a:rPr lang="en-US" sz="1800" dirty="0">
                <a:sym typeface="Symbol" pitchFamily="18" charset="2"/>
              </a:rPr>
              <a:t>)          7</a:t>
            </a:r>
          </a:p>
          <a:p>
            <a:pPr>
              <a:buFontTx/>
              <a:buNone/>
            </a:pPr>
            <a:r>
              <a:rPr lang="en-US" sz="1800" dirty="0">
                <a:sym typeface="Symbol" pitchFamily="18" charset="2"/>
              </a:rPr>
              <a:t>                                                                             {Marcus/x</a:t>
            </a:r>
            <a:r>
              <a:rPr lang="en-US" sz="1800" baseline="-25000" dirty="0">
                <a:sym typeface="Symbol" pitchFamily="18" charset="2"/>
              </a:rPr>
              <a:t>4</a:t>
            </a:r>
            <a:r>
              <a:rPr lang="en-US" sz="1800" dirty="0">
                <a:sym typeface="Symbol" pitchFamily="18" charset="2"/>
              </a:rPr>
              <a:t>, Caesar/y</a:t>
            </a:r>
            <a:r>
              <a:rPr lang="en-US" sz="1800" baseline="-25000" dirty="0">
                <a:sym typeface="Symbol" pitchFamily="18" charset="2"/>
              </a:rPr>
              <a:t>1</a:t>
            </a:r>
            <a:r>
              <a:rPr lang="en-US" sz="1800" dirty="0">
                <a:sym typeface="Symbol" pitchFamily="18" charset="2"/>
              </a:rPr>
              <a:t>}</a:t>
            </a:r>
          </a:p>
          <a:p>
            <a:pPr>
              <a:buFontTx/>
              <a:buNone/>
            </a:pPr>
            <a:r>
              <a:rPr lang="en-US" sz="1800" dirty="0">
                <a:sym typeface="Symbol" pitchFamily="18" charset="2"/>
              </a:rPr>
              <a:t>man(Marcus)ruler(Caesar) </a:t>
            </a:r>
            <a:r>
              <a:rPr lang="en-US" sz="1800" dirty="0" err="1">
                <a:sym typeface="Symbol" pitchFamily="18" charset="2"/>
              </a:rPr>
              <a:t>tryassassinate</a:t>
            </a:r>
            <a:r>
              <a:rPr lang="en-US" sz="1800" dirty="0">
                <a:sym typeface="Symbol" pitchFamily="18" charset="2"/>
              </a:rPr>
              <a:t>(</a:t>
            </a:r>
            <a:r>
              <a:rPr lang="en-US" sz="1800" dirty="0" err="1">
                <a:sym typeface="Symbol" pitchFamily="18" charset="2"/>
              </a:rPr>
              <a:t>Marcus,Caesar</a:t>
            </a:r>
            <a:r>
              <a:rPr lang="en-US" sz="1800" dirty="0">
                <a:sym typeface="Symbol" pitchFamily="18" charset="2"/>
              </a:rPr>
              <a:t>)          1</a:t>
            </a:r>
          </a:p>
          <a:p>
            <a:pPr>
              <a:buFontTx/>
              <a:buNone/>
            </a:pPr>
            <a:r>
              <a:rPr lang="en-US" sz="1800" dirty="0">
                <a:sym typeface="Symbol" pitchFamily="18" charset="2"/>
              </a:rPr>
              <a:t>                                    </a:t>
            </a:r>
            <a:endParaRPr lang="en-US" sz="1800" dirty="0">
              <a:ea typeface="Arial Unicode MS" pitchFamily="34" charset="-128"/>
              <a:cs typeface="Arial Unicode MS" pitchFamily="34" charset="-128"/>
              <a:sym typeface="Symbol" pitchFamily="18" charset="2"/>
            </a:endParaRPr>
          </a:p>
          <a:p>
            <a:pPr>
              <a:buFontTx/>
              <a:buNone/>
            </a:pPr>
            <a:r>
              <a:rPr lang="en-US" sz="1800" dirty="0">
                <a:sym typeface="Symbol" pitchFamily="18" charset="2"/>
              </a:rPr>
              <a:t>ruler(Caesar)</a:t>
            </a:r>
            <a:r>
              <a:rPr lang="en-US" sz="1800" dirty="0" err="1">
                <a:sym typeface="Symbol" pitchFamily="18" charset="2"/>
              </a:rPr>
              <a:t>tryassassinate</a:t>
            </a:r>
            <a:r>
              <a:rPr lang="en-US" sz="1800" dirty="0">
                <a:sym typeface="Symbol" pitchFamily="18" charset="2"/>
              </a:rPr>
              <a:t>(</a:t>
            </a:r>
            <a:r>
              <a:rPr lang="en-US" sz="1800" dirty="0" err="1">
                <a:sym typeface="Symbol" pitchFamily="18" charset="2"/>
              </a:rPr>
              <a:t>Marcus,Caesar</a:t>
            </a:r>
            <a:r>
              <a:rPr lang="en-US" sz="1800" dirty="0">
                <a:sym typeface="Symbol" pitchFamily="18" charset="2"/>
              </a:rPr>
              <a:t>)          4</a:t>
            </a:r>
          </a:p>
          <a:p>
            <a:pPr>
              <a:buFontTx/>
              <a:buNone/>
            </a:pPr>
            <a:r>
              <a:rPr lang="en-US" sz="1800" dirty="0">
                <a:sym typeface="Symbol" pitchFamily="18" charset="2"/>
              </a:rPr>
              <a:t>                                    </a:t>
            </a:r>
            <a:endParaRPr lang="en-US" sz="1800" dirty="0">
              <a:ea typeface="Arial Unicode MS" pitchFamily="34" charset="-128"/>
              <a:cs typeface="Arial Unicode MS" pitchFamily="34" charset="-128"/>
              <a:sym typeface="Symbol" pitchFamily="18" charset="2"/>
            </a:endParaRPr>
          </a:p>
          <a:p>
            <a:pPr>
              <a:buFontTx/>
              <a:buNone/>
            </a:pPr>
            <a:r>
              <a:rPr lang="en-US" sz="1800" dirty="0">
                <a:sym typeface="Symbol" pitchFamily="18" charset="2"/>
              </a:rPr>
              <a:t></a:t>
            </a:r>
            <a:r>
              <a:rPr lang="en-US" sz="1800" dirty="0" err="1">
                <a:sym typeface="Symbol" pitchFamily="18" charset="2"/>
              </a:rPr>
              <a:t>tryassassinate</a:t>
            </a:r>
            <a:r>
              <a:rPr lang="en-US" sz="1800" dirty="0">
                <a:sym typeface="Symbol" pitchFamily="18" charset="2"/>
              </a:rPr>
              <a:t>(</a:t>
            </a:r>
            <a:r>
              <a:rPr lang="en-US" sz="1800" dirty="0" err="1">
                <a:sym typeface="Symbol" pitchFamily="18" charset="2"/>
              </a:rPr>
              <a:t>Marcus,Caesar</a:t>
            </a:r>
            <a:r>
              <a:rPr lang="en-US" sz="1800" dirty="0">
                <a:sym typeface="Symbol" pitchFamily="18" charset="2"/>
              </a:rPr>
              <a:t>)          8</a:t>
            </a:r>
          </a:p>
          <a:p>
            <a:pPr>
              <a:buFontTx/>
              <a:buNone/>
            </a:pPr>
            <a:endParaRPr lang="en-US" sz="1800" dirty="0">
              <a:sym typeface="Symbol" pitchFamily="18" charset="2"/>
            </a:endParaRPr>
          </a:p>
          <a:p>
            <a:pPr>
              <a:buFontTx/>
              <a:buNone/>
            </a:pPr>
            <a:r>
              <a:rPr lang="en-GB" sz="1800" dirty="0">
                <a:sym typeface="Wingdings" pitchFamily="2" charset="2"/>
              </a:rPr>
              <a:t>                          </a:t>
            </a:r>
            <a:endParaRPr lang="en-US" sz="1800" dirty="0">
              <a:sym typeface="Wingdings" pitchFamily="2" charset="2"/>
            </a:endParaRPr>
          </a:p>
        </p:txBody>
      </p:sp>
      <p:sp>
        <p:nvSpPr>
          <p:cNvPr id="78851" name="Line 9"/>
          <p:cNvSpPr>
            <a:spLocks noChangeShapeType="1"/>
          </p:cNvSpPr>
          <p:nvPr/>
        </p:nvSpPr>
        <p:spPr bwMode="auto">
          <a:xfrm>
            <a:off x="914400" y="12192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2" name="Line 10"/>
          <p:cNvSpPr>
            <a:spLocks noChangeShapeType="1"/>
          </p:cNvSpPr>
          <p:nvPr/>
        </p:nvSpPr>
        <p:spPr bwMode="auto">
          <a:xfrm flipH="1">
            <a:off x="1438275" y="1196975"/>
            <a:ext cx="1600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3" name="Line 11"/>
          <p:cNvSpPr>
            <a:spLocks noChangeShapeType="1"/>
          </p:cNvSpPr>
          <p:nvPr/>
        </p:nvSpPr>
        <p:spPr bwMode="auto">
          <a:xfrm>
            <a:off x="2133600" y="1905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12"/>
          <p:cNvSpPr>
            <a:spLocks noChangeShapeType="1"/>
          </p:cNvSpPr>
          <p:nvPr/>
        </p:nvSpPr>
        <p:spPr bwMode="auto">
          <a:xfrm flipV="1">
            <a:off x="2286000" y="1752600"/>
            <a:ext cx="3505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Line 13"/>
          <p:cNvSpPr>
            <a:spLocks noChangeShapeType="1"/>
          </p:cNvSpPr>
          <p:nvPr/>
        </p:nvSpPr>
        <p:spPr bwMode="auto">
          <a:xfrm>
            <a:off x="2951163" y="25146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Line 14"/>
          <p:cNvSpPr>
            <a:spLocks noChangeShapeType="1"/>
          </p:cNvSpPr>
          <p:nvPr/>
        </p:nvSpPr>
        <p:spPr bwMode="auto">
          <a:xfrm flipV="1">
            <a:off x="3505200" y="2438400"/>
            <a:ext cx="2438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15"/>
          <p:cNvSpPr>
            <a:spLocks noChangeShapeType="1"/>
          </p:cNvSpPr>
          <p:nvPr/>
        </p:nvSpPr>
        <p:spPr bwMode="auto">
          <a:xfrm>
            <a:off x="3276600" y="3200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9"/>
          <p:cNvSpPr>
            <a:spLocks noChangeShapeType="1"/>
          </p:cNvSpPr>
          <p:nvPr/>
        </p:nvSpPr>
        <p:spPr bwMode="auto">
          <a:xfrm flipV="1">
            <a:off x="3657600" y="3048000"/>
            <a:ext cx="1981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35"/>
          <p:cNvSpPr>
            <a:spLocks noChangeShapeType="1"/>
          </p:cNvSpPr>
          <p:nvPr/>
        </p:nvSpPr>
        <p:spPr bwMode="auto">
          <a:xfrm flipV="1">
            <a:off x="3200400" y="3733800"/>
            <a:ext cx="4876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36"/>
          <p:cNvSpPr>
            <a:spLocks noChangeShapeType="1"/>
          </p:cNvSpPr>
          <p:nvPr/>
        </p:nvSpPr>
        <p:spPr bwMode="auto">
          <a:xfrm flipH="1">
            <a:off x="3276600" y="4419600"/>
            <a:ext cx="3048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42"/>
          <p:cNvSpPr>
            <a:spLocks noChangeShapeType="1"/>
          </p:cNvSpPr>
          <p:nvPr/>
        </p:nvSpPr>
        <p:spPr bwMode="auto">
          <a:xfrm flipV="1">
            <a:off x="2514600" y="5029200"/>
            <a:ext cx="2209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46"/>
          <p:cNvSpPr>
            <a:spLocks noChangeShapeType="1"/>
          </p:cNvSpPr>
          <p:nvPr/>
        </p:nvSpPr>
        <p:spPr bwMode="auto">
          <a:xfrm>
            <a:off x="2381250" y="5259388"/>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47"/>
          <p:cNvSpPr>
            <a:spLocks noChangeShapeType="1"/>
          </p:cNvSpPr>
          <p:nvPr/>
        </p:nvSpPr>
        <p:spPr bwMode="auto">
          <a:xfrm>
            <a:off x="2959100" y="45720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51"/>
          <p:cNvSpPr>
            <a:spLocks noChangeShapeType="1"/>
          </p:cNvSpPr>
          <p:nvPr/>
        </p:nvSpPr>
        <p:spPr bwMode="auto">
          <a:xfrm>
            <a:off x="2886075" y="38862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Slide Number Placeholder 1"/>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73A2CDF-9864-4A80-B551-25D98FBA5830}" type="slidenum">
              <a:rPr lang="en-GB" sz="1400" smtClean="0"/>
              <a:pPr eaLnBrk="1" hangingPunct="1"/>
              <a:t>67</a:t>
            </a:fld>
            <a:endParaRPr lang="en-GB" sz="1400"/>
          </a:p>
        </p:txBody>
      </p:sp>
      <p:sp>
        <p:nvSpPr>
          <p:cNvPr id="19" name="TextBox 1"/>
          <p:cNvSpPr txBox="1">
            <a:spLocks noChangeArrowheads="1"/>
          </p:cNvSpPr>
          <p:nvPr/>
        </p:nvSpPr>
        <p:spPr bwMode="auto">
          <a:xfrm>
            <a:off x="76200" y="76200"/>
            <a:ext cx="80772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b="1" dirty="0" err="1"/>
              <a:t>Hình</a:t>
            </a:r>
            <a:r>
              <a:rPr lang="en-US" sz="2100" b="1" dirty="0"/>
              <a:t> 4.9.  </a:t>
            </a:r>
            <a:r>
              <a:rPr lang="en-US" sz="2100" b="1" dirty="0" err="1"/>
              <a:t>Quá</a:t>
            </a:r>
            <a:r>
              <a:rPr lang="en-US" sz="2100" b="1" dirty="0"/>
              <a:t> </a:t>
            </a:r>
            <a:r>
              <a:rPr lang="en-US" sz="2100" b="1" dirty="0" err="1"/>
              <a:t>trình</a:t>
            </a:r>
            <a:r>
              <a:rPr lang="en-US" sz="2100" b="1" dirty="0"/>
              <a:t> </a:t>
            </a:r>
            <a:r>
              <a:rPr lang="en-US" sz="2100" b="1" dirty="0" err="1"/>
              <a:t>phân</a:t>
            </a:r>
            <a:r>
              <a:rPr lang="en-US" sz="2100" b="1" dirty="0"/>
              <a:t> </a:t>
            </a:r>
            <a:r>
              <a:rPr lang="en-US" sz="2100" b="1" dirty="0" err="1"/>
              <a:t>giải</a:t>
            </a:r>
            <a:r>
              <a:rPr lang="en-US" sz="2100" b="1" dirty="0"/>
              <a:t> </a:t>
            </a:r>
            <a:r>
              <a:rPr lang="en-US" sz="2100" b="1" dirty="0" err="1"/>
              <a:t>để</a:t>
            </a:r>
            <a:r>
              <a:rPr lang="en-US" sz="2100" b="1" dirty="0"/>
              <a:t> </a:t>
            </a:r>
            <a:r>
              <a:rPr lang="en-US" sz="2100" b="1" dirty="0" err="1"/>
              <a:t>chứng</a:t>
            </a:r>
            <a:r>
              <a:rPr lang="en-US" sz="2100" b="1" dirty="0"/>
              <a:t> minh </a:t>
            </a:r>
            <a:r>
              <a:rPr lang="en-GB" sz="2100" dirty="0">
                <a:solidFill>
                  <a:srgbClr val="0000FF"/>
                </a:solidFill>
              </a:rPr>
              <a:t>hate(Marcus, Caesar)</a:t>
            </a:r>
            <a:endParaRPr lang="en-GB" sz="2100" dirty="0">
              <a:sym typeface="Symbol"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85800" y="228600"/>
            <a:ext cx="7772400" cy="685800"/>
          </a:xfrm>
        </p:spPr>
        <p:txBody>
          <a:bodyPr/>
          <a:lstStyle/>
          <a:p>
            <a:r>
              <a:rPr lang="en-US" dirty="0"/>
              <a:t>5. </a:t>
            </a:r>
            <a:r>
              <a:rPr lang="en-US" sz="3200" dirty="0" err="1"/>
              <a:t>Mạng</a:t>
            </a:r>
            <a:r>
              <a:rPr lang="en-US" sz="3200" dirty="0"/>
              <a:t> </a:t>
            </a:r>
            <a:r>
              <a:rPr lang="en-US" sz="3200" dirty="0" err="1"/>
              <a:t>ngữ</a:t>
            </a:r>
            <a:r>
              <a:rPr lang="en-US" sz="3200" dirty="0"/>
              <a:t> </a:t>
            </a:r>
            <a:r>
              <a:rPr lang="en-US" sz="3200" dirty="0" err="1"/>
              <a:t>nghĩa</a:t>
            </a:r>
            <a:r>
              <a:rPr lang="en-US" sz="3200" dirty="0"/>
              <a:t> – Semantic Network</a:t>
            </a:r>
            <a:br>
              <a:rPr lang="en-US" sz="3200" dirty="0"/>
            </a:br>
            <a:endParaRPr lang="en-US" sz="3200" dirty="0"/>
          </a:p>
        </p:txBody>
      </p:sp>
      <p:sp>
        <p:nvSpPr>
          <p:cNvPr id="79875" name="Content Placeholder 2"/>
          <p:cNvSpPr>
            <a:spLocks noGrp="1"/>
          </p:cNvSpPr>
          <p:nvPr>
            <p:ph idx="1"/>
          </p:nvPr>
        </p:nvSpPr>
        <p:spPr>
          <a:xfrm>
            <a:off x="304800" y="685800"/>
            <a:ext cx="8382000" cy="1295400"/>
          </a:xfrm>
        </p:spPr>
        <p:txBody>
          <a:bodyPr/>
          <a:lstStyle/>
          <a:p>
            <a:r>
              <a:rPr lang="en-US" altLang="en-US" i="1" dirty="0" err="1"/>
              <a:t>Mạng</a:t>
            </a:r>
            <a:r>
              <a:rPr lang="en-US" altLang="en-US" i="1" dirty="0"/>
              <a:t> </a:t>
            </a:r>
            <a:r>
              <a:rPr lang="en-US" altLang="en-US" i="1" dirty="0" err="1"/>
              <a:t>ngữ</a:t>
            </a:r>
            <a:r>
              <a:rPr lang="en-US" altLang="en-US" i="1" dirty="0"/>
              <a:t> </a:t>
            </a:r>
            <a:r>
              <a:rPr lang="en-US" altLang="en-US" i="1" dirty="0" err="1"/>
              <a:t>nghĩa</a:t>
            </a:r>
            <a:r>
              <a:rPr lang="en-US" altLang="en-US" i="1" dirty="0"/>
              <a:t> </a:t>
            </a:r>
            <a:r>
              <a:rPr lang="en-US" altLang="en-US" dirty="0" err="1"/>
              <a:t>là</a:t>
            </a:r>
            <a:r>
              <a:rPr lang="en-US" altLang="en-US" dirty="0"/>
              <a:t> </a:t>
            </a:r>
            <a:r>
              <a:rPr lang="en-US" altLang="en-US" dirty="0" err="1"/>
              <a:t>một</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có</a:t>
            </a:r>
            <a:r>
              <a:rPr lang="en-US" altLang="en-US" dirty="0"/>
              <a:t> </a:t>
            </a:r>
            <a:r>
              <a:rPr lang="en-US" altLang="en-US" dirty="0" err="1"/>
              <a:t>hướng</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nhãn</a:t>
            </a:r>
            <a:r>
              <a:rPr lang="en-US" altLang="en-US" dirty="0"/>
              <a:t>, </a:t>
            </a:r>
            <a:r>
              <a:rPr lang="en-US" altLang="en-US" dirty="0" err="1"/>
              <a:t>trong</a:t>
            </a:r>
            <a:r>
              <a:rPr lang="en-US" altLang="en-US" dirty="0"/>
              <a:t> </a:t>
            </a:r>
            <a:r>
              <a:rPr lang="en-US" altLang="en-US" dirty="0" err="1"/>
              <a:t>đó</a:t>
            </a:r>
            <a:r>
              <a:rPr lang="en-US" altLang="en-US" dirty="0"/>
              <a:t> </a:t>
            </a:r>
            <a:r>
              <a:rPr lang="en-US" altLang="en-US" dirty="0" err="1"/>
              <a:t>mỗi</a:t>
            </a:r>
            <a:r>
              <a:rPr lang="en-US" altLang="en-US" dirty="0"/>
              <a:t> </a:t>
            </a:r>
            <a:r>
              <a:rPr lang="en-US" altLang="en-US" dirty="0" err="1"/>
              <a:t>nút</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một</a:t>
            </a:r>
            <a:r>
              <a:rPr lang="en-US" altLang="en-US" dirty="0"/>
              <a:t> </a:t>
            </a:r>
            <a:r>
              <a:rPr lang="en-US" altLang="en-US" dirty="0" err="1"/>
              <a:t>mệnh</a:t>
            </a:r>
            <a:r>
              <a:rPr lang="en-US" altLang="en-US" dirty="0"/>
              <a:t> </a:t>
            </a:r>
            <a:r>
              <a:rPr lang="en-US" altLang="en-US" dirty="0" err="1"/>
              <a:t>đề</a:t>
            </a:r>
            <a:r>
              <a:rPr lang="en-US" altLang="en-US" dirty="0"/>
              <a:t>), </a:t>
            </a:r>
            <a:r>
              <a:rPr lang="en-US" altLang="en-US" dirty="0" err="1"/>
              <a:t>và</a:t>
            </a:r>
            <a:r>
              <a:rPr lang="en-US" altLang="en-US" dirty="0"/>
              <a:t> </a:t>
            </a:r>
            <a:r>
              <a:rPr lang="en-US" altLang="en-US" dirty="0" err="1"/>
              <a:t>mỗi</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mối</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giữa</a:t>
            </a:r>
            <a:r>
              <a:rPr lang="en-US" altLang="en-US" dirty="0"/>
              <a:t> 2 </a:t>
            </a:r>
            <a:r>
              <a:rPr lang="en-US" altLang="en-US" dirty="0" err="1"/>
              <a:t>đối</a:t>
            </a:r>
            <a:r>
              <a:rPr lang="en-US" altLang="en-US" dirty="0"/>
              <a:t> </a:t>
            </a:r>
            <a:r>
              <a:rPr lang="en-US" altLang="en-US" dirty="0" err="1"/>
              <a:t>tượng</a:t>
            </a:r>
            <a:endParaRPr lang="en-US" altLang="en-US" dirty="0"/>
          </a:p>
        </p:txBody>
      </p:sp>
      <p:sp>
        <p:nvSpPr>
          <p:cNvPr id="7987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FFB4D7-112F-4798-A2B4-DBF8AB0C1A62}" type="slidenum">
              <a:rPr lang="en-GB" sz="1400" smtClean="0"/>
              <a:pPr eaLnBrk="1" hangingPunct="1"/>
              <a:t>68</a:t>
            </a:fld>
            <a:endParaRPr lang="en-GB" sz="1400"/>
          </a:p>
        </p:txBody>
      </p:sp>
      <p:pic>
        <p:nvPicPr>
          <p:cNvPr id="79877" name="Picture 4" descr="E:\Artificial_Intelligence_Images\SemantcNet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0" y="2362200"/>
            <a:ext cx="559435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8600" y="1907494"/>
            <a:ext cx="5257800" cy="461963"/>
          </a:xfrm>
          <a:prstGeom prst="rect">
            <a:avLst/>
          </a:prstGeom>
          <a:noFill/>
        </p:spPr>
        <p:txBody>
          <a:bodyPr>
            <a:spAutoFit/>
          </a:bodyPr>
          <a:lstStyle/>
          <a:p>
            <a:pPr>
              <a:defRPr/>
            </a:pPr>
            <a:r>
              <a:rPr lang="en-US" sz="2100" dirty="0" err="1">
                <a:latin typeface="+mn-lt"/>
              </a:rPr>
              <a:t>Hình</a:t>
            </a:r>
            <a:r>
              <a:rPr lang="en-US" sz="2100" dirty="0">
                <a:latin typeface="+mn-lt"/>
              </a:rPr>
              <a:t> 4.10. </a:t>
            </a:r>
            <a:r>
              <a:rPr lang="en-US" sz="2100" dirty="0" err="1">
                <a:latin typeface="+mn-lt"/>
              </a:rPr>
              <a:t>Một</a:t>
            </a:r>
            <a:r>
              <a:rPr lang="en-US" sz="2100" dirty="0">
                <a:latin typeface="+mn-lt"/>
              </a:rPr>
              <a:t> </a:t>
            </a:r>
            <a:r>
              <a:rPr lang="en-US" sz="2100" dirty="0" err="1">
                <a:latin typeface="+mn-lt"/>
              </a:rPr>
              <a:t>thí</a:t>
            </a:r>
            <a:r>
              <a:rPr lang="en-US" sz="2100" dirty="0">
                <a:latin typeface="+mn-lt"/>
              </a:rPr>
              <a:t> </a:t>
            </a:r>
            <a:r>
              <a:rPr lang="en-US" sz="2100" dirty="0" err="1">
                <a:latin typeface="+mn-lt"/>
              </a:rPr>
              <a:t>dụ</a:t>
            </a:r>
            <a:r>
              <a:rPr lang="en-US" sz="2100" dirty="0">
                <a:latin typeface="+mn-lt"/>
              </a:rPr>
              <a:t> </a:t>
            </a:r>
            <a:r>
              <a:rPr lang="en-US" sz="2100" dirty="0" err="1">
                <a:latin typeface="+mn-lt"/>
              </a:rPr>
              <a:t>về</a:t>
            </a:r>
            <a:r>
              <a:rPr lang="en-US" sz="2100" dirty="0">
                <a:latin typeface="+mn-lt"/>
              </a:rPr>
              <a:t> </a:t>
            </a:r>
            <a:r>
              <a:rPr lang="en-US" sz="2100" dirty="0" err="1">
                <a:latin typeface="+mn-lt"/>
              </a:rPr>
              <a:t>mạng</a:t>
            </a:r>
            <a:r>
              <a:rPr lang="en-US" sz="2100" dirty="0">
                <a:latin typeface="+mn-lt"/>
              </a:rPr>
              <a:t> </a:t>
            </a:r>
            <a:r>
              <a:rPr lang="en-US" sz="2100" dirty="0" err="1">
                <a:latin typeface="+mn-lt"/>
              </a:rPr>
              <a:t>ngữ</a:t>
            </a:r>
            <a:r>
              <a:rPr lang="en-US" sz="2100" dirty="0">
                <a:latin typeface="+mn-lt"/>
              </a:rPr>
              <a:t> </a:t>
            </a:r>
            <a:r>
              <a:rPr lang="en-US" sz="2100" dirty="0" err="1">
                <a:latin typeface="+mn-lt"/>
              </a:rPr>
              <a:t>nghĩa</a:t>
            </a:r>
            <a:r>
              <a:rPr lang="en-US"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85800" y="609600"/>
            <a:ext cx="7772400" cy="533400"/>
          </a:xfrm>
        </p:spPr>
        <p:txBody>
          <a:bodyPr/>
          <a:lstStyle/>
          <a:p>
            <a:r>
              <a:rPr lang="en-US" sz="3200" dirty="0" err="1"/>
              <a:t>Mạng</a:t>
            </a:r>
            <a:r>
              <a:rPr lang="en-US" sz="3200" dirty="0"/>
              <a:t> </a:t>
            </a:r>
            <a:r>
              <a:rPr lang="en-US" sz="3200" dirty="0" err="1"/>
              <a:t>ngữ</a:t>
            </a:r>
            <a:r>
              <a:rPr lang="en-US" sz="3200" dirty="0"/>
              <a:t> </a:t>
            </a:r>
            <a:r>
              <a:rPr lang="en-US" sz="3200" dirty="0" err="1"/>
              <a:t>nghĩa</a:t>
            </a:r>
            <a:endParaRPr lang="en-US" sz="3200" dirty="0"/>
          </a:p>
        </p:txBody>
      </p:sp>
      <p:sp>
        <p:nvSpPr>
          <p:cNvPr id="80899" name="Content Placeholder 2"/>
          <p:cNvSpPr>
            <a:spLocks noGrp="1"/>
          </p:cNvSpPr>
          <p:nvPr>
            <p:ph idx="1"/>
          </p:nvPr>
        </p:nvSpPr>
        <p:spPr>
          <a:xfrm>
            <a:off x="685800" y="1447800"/>
            <a:ext cx="7772400" cy="4648200"/>
          </a:xfrm>
        </p:spPr>
        <p:txBody>
          <a:bodyPr/>
          <a:lstStyle/>
          <a:p>
            <a:pPr algn="just"/>
            <a:r>
              <a:rPr lang="en-US" altLang="en-US" b="1" dirty="0"/>
              <a:t>“IS-A” </a:t>
            </a:r>
            <a:r>
              <a:rPr lang="en-US" altLang="en-US" dirty="0"/>
              <a:t>(</a:t>
            </a:r>
            <a:r>
              <a:rPr lang="en-US" altLang="en-US" dirty="0" err="1"/>
              <a:t>là</a:t>
            </a:r>
            <a:r>
              <a:rPr lang="en-US" altLang="en-US" dirty="0"/>
              <a:t> </a:t>
            </a:r>
            <a:r>
              <a:rPr lang="en-US" altLang="en-US" dirty="0" err="1"/>
              <a:t>một</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của</a:t>
            </a:r>
            <a:r>
              <a:rPr lang="en-US" altLang="en-US" dirty="0"/>
              <a:t>). </a:t>
            </a:r>
            <a:r>
              <a:rPr lang="vi-VN" altLang="en-US" dirty="0"/>
              <a:t>Đề cập đến một thành viên của một</a:t>
            </a:r>
            <a:r>
              <a:rPr lang="en-US" altLang="en-US" dirty="0"/>
              <a:t> </a:t>
            </a:r>
            <a:r>
              <a:rPr lang="en-US" altLang="en-US" b="1" dirty="0"/>
              <a:t>class</a:t>
            </a:r>
            <a:r>
              <a:rPr lang="vi-VN" altLang="en-US" dirty="0"/>
              <a:t>, </a:t>
            </a:r>
            <a:r>
              <a:rPr lang="en-US" altLang="en-US" dirty="0" err="1"/>
              <a:t>trong</a:t>
            </a:r>
            <a:r>
              <a:rPr lang="en-US" altLang="en-US" dirty="0"/>
              <a:t> </a:t>
            </a:r>
            <a:r>
              <a:rPr lang="en-US" altLang="en-US" dirty="0" err="1"/>
              <a:t>đó</a:t>
            </a:r>
            <a:r>
              <a:rPr lang="en-US" altLang="en-US" dirty="0"/>
              <a:t> </a:t>
            </a:r>
            <a:r>
              <a:rPr lang="vi-VN" altLang="en-US" dirty="0"/>
              <a:t>một </a:t>
            </a:r>
            <a:r>
              <a:rPr lang="en-US" altLang="en-US" dirty="0"/>
              <a:t>class</a:t>
            </a:r>
            <a:r>
              <a:rPr lang="vi-VN" altLang="en-US" dirty="0"/>
              <a:t> là một nhóm đối tượng với một hay nhiều thuộc tính (properties). Ví dụ, </a:t>
            </a:r>
            <a:r>
              <a:rPr lang="en-US" altLang="en-US" dirty="0"/>
              <a:t>“Tom IS-A bird”.</a:t>
            </a:r>
          </a:p>
          <a:p>
            <a:pPr algn="just"/>
            <a:r>
              <a:rPr lang="en-US" altLang="en-US" b="1" dirty="0"/>
              <a:t>“A-KIND-OF”</a:t>
            </a:r>
            <a:r>
              <a:rPr lang="en-US" altLang="en-US" dirty="0"/>
              <a:t>. </a:t>
            </a:r>
            <a:r>
              <a:rPr lang="en-US" altLang="en-US" dirty="0" err="1"/>
              <a:t>Đề</a:t>
            </a:r>
            <a:r>
              <a:rPr lang="en-US" altLang="en-US" dirty="0"/>
              <a:t> </a:t>
            </a:r>
            <a:r>
              <a:rPr lang="en-US" altLang="en-US" dirty="0" err="1"/>
              <a:t>cập</a:t>
            </a:r>
            <a:r>
              <a:rPr lang="en-US" altLang="en-US" dirty="0"/>
              <a:t> </a:t>
            </a:r>
            <a:r>
              <a:rPr lang="en-US" altLang="en-US" dirty="0" err="1"/>
              <a:t>một</a:t>
            </a:r>
            <a:r>
              <a:rPr lang="en-US" altLang="en-US" dirty="0"/>
              <a:t> class </a:t>
            </a:r>
            <a:r>
              <a:rPr lang="en-US" altLang="en-US" dirty="0" err="1"/>
              <a:t>với</a:t>
            </a:r>
            <a:r>
              <a:rPr lang="en-US" altLang="en-US" dirty="0"/>
              <a:t> </a:t>
            </a:r>
            <a:r>
              <a:rPr lang="en-US" altLang="en-US" dirty="0" err="1"/>
              <a:t>một</a:t>
            </a:r>
            <a:r>
              <a:rPr lang="en-US" altLang="en-US" dirty="0"/>
              <a:t> class </a:t>
            </a:r>
            <a:r>
              <a:rPr lang="en-US" altLang="en-US" dirty="0" err="1"/>
              <a:t>khác</a:t>
            </a:r>
            <a:r>
              <a:rPr lang="en-US" altLang="en-US" dirty="0"/>
              <a:t>. </a:t>
            </a:r>
            <a:r>
              <a:rPr lang="en-US" altLang="en-US" dirty="0" err="1"/>
              <a:t>Ví</a:t>
            </a:r>
            <a:r>
              <a:rPr lang="en-US" altLang="en-US" dirty="0"/>
              <a:t> </a:t>
            </a:r>
            <a:r>
              <a:rPr lang="en-US" altLang="en-US" dirty="0" err="1"/>
              <a:t>dụ</a:t>
            </a:r>
            <a:r>
              <a:rPr lang="en-US" altLang="en-US" dirty="0"/>
              <a:t>, “Birds are A-KIND-OF animals”.</a:t>
            </a:r>
          </a:p>
          <a:p>
            <a:pPr algn="just"/>
            <a:r>
              <a:rPr lang="en-US" altLang="en-US" b="1" dirty="0"/>
              <a:t>“HAS-A”</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Ví</a:t>
            </a:r>
            <a:r>
              <a:rPr lang="en-US" altLang="en-US" dirty="0"/>
              <a:t> </a:t>
            </a:r>
            <a:r>
              <a:rPr lang="en-US" altLang="en-US" dirty="0" err="1"/>
              <a:t>dụ</a:t>
            </a:r>
            <a:r>
              <a:rPr lang="en-US" altLang="en-US" dirty="0"/>
              <a:t>, “Mary HAS-A cat”.</a:t>
            </a:r>
          </a:p>
          <a:p>
            <a:pPr algn="just"/>
            <a:r>
              <a:rPr lang="en-US" altLang="en-US" b="1" dirty="0"/>
              <a:t>“CAUSE”</a:t>
            </a:r>
            <a:r>
              <a:rPr lang="en-US" altLang="en-US" dirty="0"/>
              <a:t>. </a:t>
            </a:r>
            <a:r>
              <a:rPr lang="en-US" altLang="en-US" dirty="0" err="1"/>
              <a:t>Thể</a:t>
            </a:r>
            <a:r>
              <a:rPr lang="en-US" altLang="en-US" dirty="0"/>
              <a:t> </a:t>
            </a:r>
            <a:r>
              <a:rPr lang="en-US" altLang="en-US" dirty="0" err="1"/>
              <a:t>hiện</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nhân</a:t>
            </a:r>
            <a:r>
              <a:rPr lang="en-US" altLang="en-US" dirty="0"/>
              <a:t> </a:t>
            </a:r>
            <a:r>
              <a:rPr lang="en-US" altLang="en-US" dirty="0" err="1"/>
              <a:t>quả</a:t>
            </a:r>
            <a:r>
              <a:rPr lang="en-US" altLang="en-US" dirty="0"/>
              <a:t>. </a:t>
            </a:r>
            <a:r>
              <a:rPr lang="en-US" altLang="en-US" dirty="0" err="1"/>
              <a:t>Ví</a:t>
            </a:r>
            <a:r>
              <a:rPr lang="en-US" altLang="en-US" dirty="0"/>
              <a:t> </a:t>
            </a:r>
            <a:r>
              <a:rPr lang="en-US" altLang="en-US" dirty="0" err="1"/>
              <a:t>dụ</a:t>
            </a:r>
            <a:r>
              <a:rPr lang="en-US" altLang="en-US" dirty="0"/>
              <a:t>, “Fire CAUSES smoke”.</a:t>
            </a:r>
            <a:endParaRPr lang="en-US" dirty="0"/>
          </a:p>
        </p:txBody>
      </p:sp>
      <p:sp>
        <p:nvSpPr>
          <p:cNvPr id="8090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1448E2-9BF3-4816-93F8-18D5124859A6}" type="slidenum">
              <a:rPr lang="en-GB" sz="1400" smtClean="0"/>
              <a:pPr eaLnBrk="1" hangingPunct="1"/>
              <a:t>69</a:t>
            </a:fld>
            <a:endParaRPr lang="en-GB"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609600"/>
            <a:ext cx="8305800" cy="457200"/>
          </a:xfrm>
        </p:spPr>
        <p:txBody>
          <a:bodyPr/>
          <a:lstStyle/>
          <a:p>
            <a:r>
              <a:rPr lang="en-US" sz="2800"/>
              <a:t>Hai ánh xạ giữa các sự kiện và các cách biểu diễn</a:t>
            </a:r>
          </a:p>
        </p:txBody>
      </p:sp>
      <p:sp>
        <p:nvSpPr>
          <p:cNvPr id="8195"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7A610B-1737-467D-934F-309D3A1ED86D}" type="slidenum">
              <a:rPr lang="en-GB" sz="1400" smtClean="0"/>
              <a:pPr eaLnBrk="1" hangingPunct="1"/>
              <a:t>7</a:t>
            </a:fld>
            <a:endParaRPr lang="en-GB" sz="1400"/>
          </a:p>
        </p:txBody>
      </p:sp>
      <p:pic>
        <p:nvPicPr>
          <p:cNvPr id="81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39140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57200" y="6189663"/>
            <a:ext cx="4000500" cy="400050"/>
          </a:xfrm>
          <a:prstGeom prst="rect">
            <a:avLst/>
          </a:prstGeom>
          <a:noFill/>
        </p:spPr>
        <p:txBody>
          <a:bodyPr>
            <a:spAutoFit/>
          </a:bodyPr>
          <a:lstStyle/>
          <a:p>
            <a:pPr>
              <a:defRPr/>
            </a:pPr>
            <a:r>
              <a:rPr lang="en-US" sz="2000" dirty="0" err="1">
                <a:latin typeface="+mn-lt"/>
              </a:rPr>
              <a:t>Hình</a:t>
            </a:r>
            <a:r>
              <a:rPr lang="en-US" sz="2000" dirty="0">
                <a:latin typeface="+mn-lt"/>
              </a:rPr>
              <a:t> 4.2: </a:t>
            </a:r>
            <a:r>
              <a:rPr lang="en-US" sz="2000" dirty="0" err="1">
                <a:latin typeface="+mn-lt"/>
              </a:rPr>
              <a:t>Biểu</a:t>
            </a:r>
            <a:r>
              <a:rPr lang="en-US" sz="2000" dirty="0">
                <a:latin typeface="+mn-lt"/>
              </a:rPr>
              <a:t> </a:t>
            </a:r>
            <a:r>
              <a:rPr lang="en-US" sz="2000" dirty="0" err="1">
                <a:latin typeface="+mn-lt"/>
              </a:rPr>
              <a:t>diễn</a:t>
            </a:r>
            <a:r>
              <a:rPr lang="en-US" sz="2000" dirty="0">
                <a:latin typeface="+mn-lt"/>
              </a:rPr>
              <a:t> </a:t>
            </a:r>
            <a:r>
              <a:rPr lang="en-US" sz="2000" dirty="0" err="1">
                <a:latin typeface="+mn-lt"/>
              </a:rPr>
              <a:t>các</a:t>
            </a:r>
            <a:r>
              <a:rPr lang="en-US" sz="2000" dirty="0">
                <a:latin typeface="+mn-lt"/>
              </a:rPr>
              <a:t> </a:t>
            </a:r>
            <a:r>
              <a:rPr lang="en-US" sz="2000" dirty="0" err="1">
                <a:latin typeface="+mn-lt"/>
              </a:rPr>
              <a:t>sự</a:t>
            </a:r>
            <a:r>
              <a:rPr lang="en-US" sz="2000" dirty="0">
                <a:latin typeface="+mn-lt"/>
              </a:rPr>
              <a:t> </a:t>
            </a:r>
            <a:r>
              <a:rPr lang="en-US" sz="2000" dirty="0" err="1">
                <a:latin typeface="+mn-lt"/>
              </a:rPr>
              <a:t>kiện</a:t>
            </a:r>
            <a:endParaRPr lang="en-US" sz="2000" dirty="0">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85800" y="228600"/>
            <a:ext cx="7772400" cy="533400"/>
          </a:xfrm>
        </p:spPr>
        <p:txBody>
          <a:bodyPr/>
          <a:lstStyle/>
          <a:p>
            <a:r>
              <a:rPr lang="en-US" sz="2800" dirty="0" err="1"/>
              <a:t>Đặc</a:t>
            </a:r>
            <a:r>
              <a:rPr lang="en-US" sz="2800" dirty="0"/>
              <a:t> </a:t>
            </a:r>
            <a:r>
              <a:rPr lang="en-US" sz="2800" dirty="0" err="1"/>
              <a:t>điểm</a:t>
            </a:r>
            <a:r>
              <a:rPr lang="en-US" sz="2800" dirty="0"/>
              <a:t> </a:t>
            </a:r>
            <a:r>
              <a:rPr lang="en-US" sz="2800" dirty="0" err="1"/>
              <a:t>của</a:t>
            </a:r>
            <a:r>
              <a:rPr lang="en-US" sz="2800" dirty="0"/>
              <a:t> </a:t>
            </a:r>
            <a:r>
              <a:rPr lang="en-US" sz="2800" dirty="0" err="1"/>
              <a:t>mạng</a:t>
            </a:r>
            <a:r>
              <a:rPr lang="en-US" sz="2800" dirty="0"/>
              <a:t> </a:t>
            </a:r>
            <a:r>
              <a:rPr lang="en-US" sz="2800" dirty="0" err="1"/>
              <a:t>ngữ</a:t>
            </a:r>
            <a:r>
              <a:rPr lang="en-US" sz="2800" dirty="0"/>
              <a:t> </a:t>
            </a:r>
            <a:r>
              <a:rPr lang="en-US" sz="2800" dirty="0" err="1"/>
              <a:t>nghĩa</a:t>
            </a:r>
            <a:endParaRPr lang="en-US" sz="2800" dirty="0"/>
          </a:p>
        </p:txBody>
      </p:sp>
      <p:sp>
        <p:nvSpPr>
          <p:cNvPr id="3" name="Content Placeholder 2"/>
          <p:cNvSpPr>
            <a:spLocks noGrp="1"/>
          </p:cNvSpPr>
          <p:nvPr>
            <p:ph idx="1"/>
          </p:nvPr>
        </p:nvSpPr>
        <p:spPr>
          <a:xfrm>
            <a:off x="685800" y="838200"/>
            <a:ext cx="7772400" cy="5257800"/>
          </a:xfrm>
        </p:spPr>
        <p:txBody>
          <a:bodyPr/>
          <a:lstStyle/>
          <a:p>
            <a:pPr algn="just">
              <a:buFont typeface="Wingdings" panose="05000000000000000000" pitchFamily="2" charset="2"/>
              <a:buChar char="§"/>
              <a:defRPr/>
            </a:pPr>
            <a:r>
              <a:rPr lang="en-US" altLang="en-US" dirty="0" err="1"/>
              <a:t>Ưu</a:t>
            </a:r>
            <a:r>
              <a:rPr lang="en-US" altLang="en-US" dirty="0"/>
              <a:t> </a:t>
            </a:r>
            <a:r>
              <a:rPr lang="en-US" altLang="en-US" dirty="0" err="1"/>
              <a:t>điểm</a:t>
            </a:r>
            <a:r>
              <a:rPr lang="en-US" altLang="en-US" dirty="0"/>
              <a:t>:</a:t>
            </a:r>
          </a:p>
          <a:p>
            <a:pPr lvl="1" algn="just">
              <a:defRPr/>
            </a:pPr>
            <a:r>
              <a:rPr lang="vi-VN" altLang="en-US" sz="2200" dirty="0"/>
              <a:t>Mô hình thực </a:t>
            </a:r>
            <a:r>
              <a:rPr lang="en-US" altLang="en-US" sz="2200" dirty="0" err="1"/>
              <a:t>thi</a:t>
            </a:r>
            <a:r>
              <a:rPr lang="en-US" altLang="en-US" sz="2200" dirty="0"/>
              <a:t> </a:t>
            </a:r>
            <a:r>
              <a:rPr lang="vi-VN" altLang="en-US" sz="2200" dirty="0"/>
              <a:t>rất đơn giản </a:t>
            </a:r>
            <a:endParaRPr lang="en-US" altLang="en-US" sz="2200" dirty="0"/>
          </a:p>
          <a:p>
            <a:pPr lvl="1" algn="just">
              <a:defRPr/>
            </a:pPr>
            <a:r>
              <a:rPr lang="en-US" altLang="en-US" sz="2200" dirty="0" err="1"/>
              <a:t>Mô</a:t>
            </a:r>
            <a:r>
              <a:rPr lang="en-US" altLang="en-US" sz="2200" dirty="0"/>
              <a:t> ta </a:t>
            </a:r>
            <a:r>
              <a:rPr lang="en-US" altLang="en-US" sz="2200" dirty="0" err="1"/>
              <a:t>rất</a:t>
            </a:r>
            <a:r>
              <a:rPr lang="en-US" altLang="en-US" sz="2200" dirty="0"/>
              <a:t> </a:t>
            </a:r>
            <a:r>
              <a:rPr lang="en-US" altLang="en-US" sz="2200" dirty="0" err="1"/>
              <a:t>dễ</a:t>
            </a:r>
            <a:r>
              <a:rPr lang="en-US" altLang="en-US" sz="2200" dirty="0"/>
              <a:t> </a:t>
            </a:r>
            <a:r>
              <a:rPr lang="en-US" altLang="en-US" sz="2200" dirty="0" err="1"/>
              <a:t>đọc</a:t>
            </a:r>
            <a:r>
              <a:rPr lang="en-US" altLang="en-US" sz="2200" dirty="0"/>
              <a:t> </a:t>
            </a:r>
            <a:r>
              <a:rPr lang="en-US" altLang="en-US" sz="2200" dirty="0" err="1"/>
              <a:t>giúp</a:t>
            </a:r>
            <a:r>
              <a:rPr lang="en-US" altLang="en-US" sz="2200" dirty="0"/>
              <a:t> </a:t>
            </a:r>
            <a:r>
              <a:rPr lang="vi-VN" altLang="en-US" sz="2200" dirty="0"/>
              <a:t>nó dễ dàng </a:t>
            </a:r>
            <a:r>
              <a:rPr lang="en-US" altLang="en-US" sz="2200" dirty="0" err="1"/>
              <a:t>thể</a:t>
            </a:r>
            <a:r>
              <a:rPr lang="en-US" altLang="en-US" sz="2200" dirty="0"/>
              <a:t> </a:t>
            </a:r>
            <a:r>
              <a:rPr lang="en-US" altLang="en-US" sz="2200" dirty="0" err="1"/>
              <a:t>hiện</a:t>
            </a:r>
            <a:r>
              <a:rPr lang="en-US" altLang="en-US" sz="2200" dirty="0"/>
              <a:t> </a:t>
            </a:r>
            <a:r>
              <a:rPr lang="vi-VN" altLang="en-US" sz="2200" dirty="0"/>
              <a:t>các bước suy </a:t>
            </a:r>
            <a:r>
              <a:rPr lang="en-US" altLang="en-US" sz="2200" dirty="0" err="1"/>
              <a:t>diễn</a:t>
            </a:r>
            <a:r>
              <a:rPr lang="en-US" altLang="en-US" sz="2200" dirty="0"/>
              <a:t>.</a:t>
            </a:r>
          </a:p>
          <a:p>
            <a:pPr algn="just">
              <a:buFont typeface="Wingdings" panose="05000000000000000000" pitchFamily="2" charset="2"/>
              <a:buChar char="§"/>
              <a:defRPr/>
            </a:pPr>
            <a:r>
              <a:rPr lang="en-US" altLang="en-US" dirty="0" err="1"/>
              <a:t>Mở</a:t>
            </a:r>
            <a:r>
              <a:rPr lang="en-US" altLang="en-US" dirty="0"/>
              <a:t> </a:t>
            </a:r>
            <a:r>
              <a:rPr lang="en-US" altLang="en-US" dirty="0" err="1"/>
              <a:t>rộng</a:t>
            </a:r>
            <a:r>
              <a:rPr lang="en-US" altLang="en-US" dirty="0"/>
              <a:t> </a:t>
            </a:r>
            <a:r>
              <a:rPr lang="en-US" altLang="en-US" dirty="0" err="1"/>
              <a:t>mạng</a:t>
            </a:r>
            <a:r>
              <a:rPr lang="en-US" altLang="en-US" dirty="0"/>
              <a:t> </a:t>
            </a:r>
            <a:r>
              <a:rPr lang="en-US" altLang="en-US" dirty="0" err="1"/>
              <a:t>ngữ</a:t>
            </a:r>
            <a:r>
              <a:rPr lang="en-US" altLang="en-US" dirty="0"/>
              <a:t> </a:t>
            </a:r>
            <a:r>
              <a:rPr lang="en-US" altLang="en-US" dirty="0" err="1"/>
              <a:t>nghĩa</a:t>
            </a:r>
            <a:r>
              <a:rPr lang="en-US" altLang="en-US" dirty="0"/>
              <a:t>:</a:t>
            </a:r>
          </a:p>
          <a:p>
            <a:pPr>
              <a:buFont typeface="Wingdings" panose="05000000000000000000" pitchFamily="2" charset="2"/>
              <a:buNone/>
              <a:defRPr/>
            </a:pPr>
            <a:r>
              <a:rPr lang="en-US" altLang="en-US" dirty="0"/>
              <a:t>	</a:t>
            </a:r>
            <a:r>
              <a:rPr lang="en-US" altLang="en-US" sz="2200" dirty="0" err="1"/>
              <a:t>Chỉ</a:t>
            </a:r>
            <a:r>
              <a:rPr lang="en-US" altLang="en-US" sz="2200" dirty="0"/>
              <a:t> </a:t>
            </a:r>
            <a:r>
              <a:rPr lang="en-US" altLang="en-US" sz="2200" dirty="0" err="1"/>
              <a:t>cần</a:t>
            </a:r>
            <a:r>
              <a:rPr lang="en-US" altLang="en-US" sz="2200" dirty="0"/>
              <a:t> </a:t>
            </a:r>
            <a:r>
              <a:rPr lang="en-US" altLang="en-US" sz="2200" dirty="0" err="1"/>
              <a:t>thêm</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và</a:t>
            </a:r>
            <a:r>
              <a:rPr lang="en-US" altLang="en-US" sz="2200" dirty="0"/>
              <a:t> </a:t>
            </a:r>
            <a:r>
              <a:rPr lang="en-US" altLang="en-US" sz="2200" dirty="0" err="1"/>
              <a:t>các</a:t>
            </a:r>
            <a:r>
              <a:rPr lang="en-US" altLang="en-US" sz="2200" dirty="0"/>
              <a:t> </a:t>
            </a:r>
            <a:r>
              <a:rPr lang="en-US" altLang="en-US" sz="2200" dirty="0" err="1"/>
              <a:t>cung</a:t>
            </a:r>
            <a:r>
              <a:rPr lang="en-US" altLang="en-US" sz="2200" dirty="0"/>
              <a:t> </a:t>
            </a:r>
            <a:r>
              <a:rPr lang="en-US" altLang="en-US" sz="2200" dirty="0" err="1"/>
              <a:t>quan</a:t>
            </a:r>
            <a:r>
              <a:rPr lang="en-US" altLang="en-US" sz="2200" dirty="0"/>
              <a:t> </a:t>
            </a:r>
            <a:r>
              <a:rPr lang="en-US" altLang="en-US" sz="2200" dirty="0" err="1"/>
              <a:t>hệ</a:t>
            </a:r>
            <a:r>
              <a:rPr lang="en-US" altLang="en-US" sz="2200" dirty="0"/>
              <a:t> </a:t>
            </a:r>
            <a:r>
              <a:rPr lang="en-US" altLang="en-US" sz="2200" dirty="0" err="1"/>
              <a:t>với</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có</a:t>
            </a:r>
            <a:r>
              <a:rPr lang="en-US" altLang="en-US" sz="2200" dirty="0"/>
              <a:t> </a:t>
            </a:r>
            <a:r>
              <a:rPr lang="en-US" altLang="en-US" sz="2200" dirty="0" err="1"/>
              <a:t>sẵn</a:t>
            </a:r>
            <a:r>
              <a:rPr lang="en-US" altLang="en-US" sz="2200" dirty="0"/>
              <a:t>. </a:t>
            </a:r>
            <a:r>
              <a:rPr lang="en-US" altLang="en-US" sz="2200" dirty="0" err="1"/>
              <a:t>Các</a:t>
            </a:r>
            <a:r>
              <a:rPr lang="en-US" altLang="en-US" sz="2200" dirty="0"/>
              <a:t> </a:t>
            </a:r>
            <a:r>
              <a:rPr lang="en-US" altLang="en-US" sz="2200" dirty="0" err="1"/>
              <a:t>đỉnh</a:t>
            </a:r>
            <a:r>
              <a:rPr lang="en-US" altLang="en-US" sz="2200" dirty="0"/>
              <a:t> </a:t>
            </a:r>
            <a:r>
              <a:rPr lang="en-US" altLang="en-US" sz="2200" dirty="0" err="1"/>
              <a:t>được</a:t>
            </a:r>
            <a:r>
              <a:rPr lang="en-US" altLang="en-US" sz="2200" dirty="0"/>
              <a:t> </a:t>
            </a:r>
            <a:r>
              <a:rPr lang="en-US" altLang="en-US" sz="2200" dirty="0" err="1"/>
              <a:t>thêm</a:t>
            </a:r>
            <a:r>
              <a:rPr lang="en-US" altLang="en-US" sz="2200" dirty="0"/>
              <a:t> </a:t>
            </a:r>
            <a:r>
              <a:rPr lang="en-US" altLang="en-US" sz="2200" dirty="0" err="1"/>
              <a:t>vào</a:t>
            </a:r>
            <a:r>
              <a:rPr lang="en-US" altLang="en-US" sz="2200" dirty="0"/>
              <a:t> </a:t>
            </a:r>
            <a:r>
              <a:rPr lang="en-US" altLang="en-US" sz="2200" dirty="0" err="1"/>
              <a:t>mạng</a:t>
            </a:r>
            <a:r>
              <a:rPr lang="en-US" altLang="en-US" sz="2200" dirty="0"/>
              <a:t> </a:t>
            </a:r>
            <a:r>
              <a:rPr lang="en-US" altLang="en-US" sz="2200" dirty="0" err="1"/>
              <a:t>hoặc</a:t>
            </a:r>
            <a:r>
              <a:rPr lang="en-US" altLang="en-US" sz="2200" dirty="0"/>
              <a:t> </a:t>
            </a:r>
            <a:r>
              <a:rPr lang="en-US" altLang="en-US" sz="2200" dirty="0" err="1"/>
              <a:t>là</a:t>
            </a:r>
            <a:r>
              <a:rPr lang="en-US" altLang="en-US" sz="2200" dirty="0"/>
              <a:t> </a:t>
            </a:r>
            <a:r>
              <a:rPr lang="en-US" altLang="en-US" sz="2200" dirty="0" err="1"/>
              <a:t>biểu</a:t>
            </a:r>
            <a:r>
              <a:rPr lang="en-US" altLang="en-US" sz="2200" dirty="0"/>
              <a:t> </a:t>
            </a:r>
            <a:r>
              <a:rPr lang="en-US" altLang="en-US" sz="2200" dirty="0" err="1"/>
              <a:t>diễn</a:t>
            </a:r>
            <a:r>
              <a:rPr lang="en-US" altLang="en-US" sz="2200" dirty="0"/>
              <a:t> </a:t>
            </a:r>
            <a:r>
              <a:rPr lang="en-US" altLang="en-US" sz="2200" dirty="0" err="1"/>
              <a:t>đối</a:t>
            </a:r>
            <a:r>
              <a:rPr lang="en-US" altLang="en-US" sz="2200" dirty="0"/>
              <a:t> </a:t>
            </a:r>
            <a:r>
              <a:rPr lang="en-US" altLang="en-US" sz="2200" dirty="0" err="1"/>
              <a:t>tượng</a:t>
            </a:r>
            <a:r>
              <a:rPr lang="en-US" altLang="en-US" sz="2200" dirty="0"/>
              <a:t> </a:t>
            </a:r>
            <a:r>
              <a:rPr lang="en-US" altLang="en-US" sz="2200" dirty="0" err="1"/>
              <a:t>hoặc</a:t>
            </a:r>
            <a:r>
              <a:rPr lang="en-US" altLang="en-US" sz="2200" dirty="0"/>
              <a:t> </a:t>
            </a:r>
            <a:r>
              <a:rPr lang="en-US" altLang="en-US" sz="2200" dirty="0" err="1"/>
              <a:t>là</a:t>
            </a:r>
            <a:r>
              <a:rPr lang="en-US" altLang="en-US" sz="2200" dirty="0"/>
              <a:t> </a:t>
            </a:r>
            <a:r>
              <a:rPr lang="en-US" altLang="en-US" sz="2200" dirty="0" err="1"/>
              <a:t>biểu</a:t>
            </a:r>
            <a:r>
              <a:rPr lang="en-US" altLang="en-US" sz="2200" dirty="0"/>
              <a:t> </a:t>
            </a:r>
            <a:r>
              <a:rPr lang="en-US" altLang="en-US" sz="2200" dirty="0" err="1"/>
              <a:t>diễn</a:t>
            </a:r>
            <a:r>
              <a:rPr lang="en-US" altLang="en-US" sz="2200" dirty="0"/>
              <a:t> </a:t>
            </a:r>
            <a:r>
              <a:rPr lang="en-US" altLang="en-US" sz="2200" dirty="0" err="1"/>
              <a:t>thuộc</a:t>
            </a:r>
            <a:r>
              <a:rPr lang="en-US" altLang="en-US" sz="2200" dirty="0"/>
              <a:t> </a:t>
            </a:r>
            <a:r>
              <a:rPr lang="en-US" altLang="en-US" sz="2200" dirty="0" err="1"/>
              <a:t>tính</a:t>
            </a:r>
            <a:endParaRPr lang="en-US" altLang="en-US" sz="2200" dirty="0"/>
          </a:p>
          <a:p>
            <a:pPr>
              <a:buFont typeface="Wingdings" panose="05000000000000000000" pitchFamily="2" charset="2"/>
              <a:buChar char="§"/>
              <a:defRPr/>
            </a:pPr>
            <a:r>
              <a:rPr lang="en-US" altLang="en-US" dirty="0" err="1"/>
              <a:t>Tính</a:t>
            </a:r>
            <a:r>
              <a:rPr lang="en-US" altLang="en-US" dirty="0"/>
              <a:t> </a:t>
            </a:r>
            <a:r>
              <a:rPr lang="en-US" altLang="en-US" dirty="0" err="1"/>
              <a:t>thừa</a:t>
            </a:r>
            <a:r>
              <a:rPr lang="en-US" altLang="en-US" dirty="0"/>
              <a:t> </a:t>
            </a:r>
            <a:r>
              <a:rPr lang="en-US" altLang="en-US" dirty="0" err="1"/>
              <a:t>kế</a:t>
            </a:r>
            <a:r>
              <a:rPr lang="en-US" altLang="en-US" dirty="0"/>
              <a:t>:</a:t>
            </a:r>
          </a:p>
          <a:p>
            <a:pPr>
              <a:buFont typeface="Wingdings" panose="05000000000000000000" pitchFamily="2" charset="2"/>
              <a:buNone/>
              <a:defRPr/>
            </a:pPr>
            <a:r>
              <a:rPr lang="en-US" altLang="en-US" dirty="0"/>
              <a:t>	</a:t>
            </a:r>
            <a:r>
              <a:rPr lang="en-US" altLang="en-US" sz="2200" dirty="0"/>
              <a:t>     </a:t>
            </a:r>
            <a:r>
              <a:rPr lang="en-US" altLang="en-US" sz="2200" dirty="0" err="1"/>
              <a:t>Quan</a:t>
            </a:r>
            <a:r>
              <a:rPr lang="en-US" altLang="en-US" sz="2200" dirty="0"/>
              <a:t> </a:t>
            </a:r>
            <a:r>
              <a:rPr lang="en-US" altLang="en-US" sz="2200" dirty="0" err="1"/>
              <a:t>hệ</a:t>
            </a:r>
            <a:r>
              <a:rPr lang="en-US" altLang="en-US" sz="2200" dirty="0"/>
              <a:t> </a:t>
            </a:r>
            <a:r>
              <a:rPr lang="en-US" altLang="en-US" sz="2200" dirty="0" err="1"/>
              <a:t>đặc</a:t>
            </a:r>
            <a:r>
              <a:rPr lang="en-US" altLang="en-US" sz="2200" dirty="0"/>
              <a:t> </a:t>
            </a:r>
            <a:r>
              <a:rPr lang="en-US" altLang="en-US" sz="2200" dirty="0" err="1"/>
              <a:t>biệt</a:t>
            </a:r>
            <a:r>
              <a:rPr lang="en-US" altLang="en-US" sz="2200"/>
              <a:t> “A-KIND-OF” </a:t>
            </a:r>
            <a:r>
              <a:rPr lang="en-US" altLang="en-US" sz="2200" dirty="0" err="1"/>
              <a:t>để</a:t>
            </a:r>
            <a:r>
              <a:rPr lang="en-US" altLang="en-US" sz="2200" dirty="0"/>
              <a:t> </a:t>
            </a:r>
            <a:r>
              <a:rPr lang="en-US" altLang="en-US" sz="2200" dirty="0" err="1"/>
              <a:t>chỉ</a:t>
            </a:r>
            <a:r>
              <a:rPr lang="en-US" altLang="en-US" sz="2200" dirty="0"/>
              <a:t> </a:t>
            </a:r>
            <a:r>
              <a:rPr lang="en-US" altLang="en-US" sz="2200" dirty="0" err="1"/>
              <a:t>ra</a:t>
            </a:r>
            <a:r>
              <a:rPr lang="en-US" altLang="en-US" sz="2200" dirty="0"/>
              <a:t> </a:t>
            </a:r>
            <a:r>
              <a:rPr lang="en-US" altLang="en-US" sz="2200" dirty="0" err="1"/>
              <a:t>sự</a:t>
            </a:r>
            <a:r>
              <a:rPr lang="en-US" altLang="en-US" sz="2200" dirty="0"/>
              <a:t> </a:t>
            </a:r>
            <a:r>
              <a:rPr lang="en-US" altLang="en-US" sz="2200" dirty="0" err="1"/>
              <a:t>thừa</a:t>
            </a:r>
            <a:r>
              <a:rPr lang="en-US" altLang="en-US" sz="2200" dirty="0"/>
              <a:t> </a:t>
            </a:r>
            <a:r>
              <a:rPr lang="en-US" altLang="en-US" sz="2200" dirty="0" err="1"/>
              <a:t>kế</a:t>
            </a:r>
            <a:endParaRPr lang="en-US" altLang="en-US" sz="2200" dirty="0"/>
          </a:p>
          <a:p>
            <a:pPr>
              <a:buFont typeface="Wingdings" panose="05000000000000000000" pitchFamily="2" charset="2"/>
              <a:buChar char="§"/>
              <a:defRPr/>
            </a:pPr>
            <a:r>
              <a:rPr lang="en-US" altLang="en-US" dirty="0" err="1"/>
              <a:t>Tính</a:t>
            </a:r>
            <a:r>
              <a:rPr lang="en-US" altLang="en-US" dirty="0"/>
              <a:t> </a:t>
            </a:r>
            <a:r>
              <a:rPr lang="en-US" altLang="en-US" dirty="0" err="1"/>
              <a:t>ngoại</a:t>
            </a:r>
            <a:r>
              <a:rPr lang="en-US" altLang="en-US" dirty="0"/>
              <a:t> </a:t>
            </a:r>
            <a:r>
              <a:rPr lang="en-US" altLang="en-US" dirty="0" err="1"/>
              <a:t>lệ</a:t>
            </a:r>
            <a:r>
              <a:rPr lang="en-US" altLang="en-US" dirty="0"/>
              <a:t>:</a:t>
            </a:r>
          </a:p>
          <a:p>
            <a:pPr marL="0" indent="0">
              <a:buFontTx/>
              <a:buNone/>
              <a:defRPr/>
            </a:pPr>
            <a:r>
              <a:rPr lang="en-US" altLang="en-US" sz="2200" dirty="0"/>
              <a:t>   </a:t>
            </a:r>
            <a:r>
              <a:rPr lang="en-US" altLang="en-US" sz="2200" dirty="0" err="1"/>
              <a:t>Định</a:t>
            </a:r>
            <a:r>
              <a:rPr lang="en-US" altLang="en-US" sz="2200" dirty="0"/>
              <a:t> </a:t>
            </a:r>
            <a:r>
              <a:rPr lang="en-US" altLang="en-US" sz="2200" dirty="0" err="1"/>
              <a:t>nghĩa</a:t>
            </a:r>
            <a:r>
              <a:rPr lang="en-US" altLang="en-US" sz="2200" dirty="0"/>
              <a:t> </a:t>
            </a:r>
            <a:r>
              <a:rPr lang="en-US" altLang="en-US" sz="2200" dirty="0" err="1"/>
              <a:t>một</a:t>
            </a:r>
            <a:r>
              <a:rPr lang="en-US" altLang="en-US" sz="2200" dirty="0"/>
              <a:t> </a:t>
            </a:r>
            <a:r>
              <a:rPr lang="en-US" altLang="en-US" sz="2200" dirty="0" err="1"/>
              <a:t>cung</a:t>
            </a:r>
            <a:r>
              <a:rPr lang="en-US" altLang="en-US" sz="2200" dirty="0"/>
              <a:t> </a:t>
            </a:r>
            <a:r>
              <a:rPr lang="en-US" altLang="en-US" sz="2200" dirty="0" err="1"/>
              <a:t>quan</a:t>
            </a:r>
            <a:r>
              <a:rPr lang="en-US" altLang="en-US" sz="2200" dirty="0"/>
              <a:t> </a:t>
            </a:r>
            <a:r>
              <a:rPr lang="en-US" altLang="en-US" sz="2200" dirty="0" err="1"/>
              <a:t>hệ</a:t>
            </a:r>
            <a:r>
              <a:rPr lang="en-US" altLang="en-US" sz="2200" dirty="0"/>
              <a:t> </a:t>
            </a:r>
            <a:r>
              <a:rPr lang="en-US" altLang="en-US" sz="2200" dirty="0" err="1"/>
              <a:t>mới</a:t>
            </a:r>
            <a:r>
              <a:rPr lang="en-US" altLang="en-US" sz="2200" dirty="0"/>
              <a:t> </a:t>
            </a:r>
            <a:r>
              <a:rPr lang="en-US" altLang="en-US" sz="2200" dirty="0" err="1"/>
              <a:t>đến</a:t>
            </a:r>
            <a:r>
              <a:rPr lang="en-US" altLang="en-US" sz="2200" dirty="0"/>
              <a:t> </a:t>
            </a:r>
            <a:r>
              <a:rPr lang="en-US" altLang="en-US" sz="2200" dirty="0" err="1"/>
              <a:t>một</a:t>
            </a:r>
            <a:r>
              <a:rPr lang="en-US" altLang="en-US" sz="2200" dirty="0"/>
              <a:t> </a:t>
            </a:r>
            <a:r>
              <a:rPr lang="en-US" altLang="en-US" sz="2200" dirty="0" err="1"/>
              <a:t>đỉnh</a:t>
            </a:r>
            <a:r>
              <a:rPr lang="en-US" altLang="en-US" sz="2200" dirty="0"/>
              <a:t> </a:t>
            </a:r>
            <a:r>
              <a:rPr lang="en-US" altLang="en-US" sz="2200" dirty="0" err="1"/>
              <a:t>có</a:t>
            </a:r>
            <a:r>
              <a:rPr lang="en-US" altLang="en-US" sz="2200" dirty="0"/>
              <a:t> </a:t>
            </a:r>
            <a:r>
              <a:rPr lang="en-US" altLang="en-US" sz="2200" dirty="0" err="1"/>
              <a:t>trị</a:t>
            </a:r>
            <a:r>
              <a:rPr lang="en-US" altLang="en-US" sz="2200" dirty="0"/>
              <a:t> </a:t>
            </a:r>
            <a:r>
              <a:rPr lang="en-US" altLang="en-US" sz="2200" dirty="0" err="1"/>
              <a:t>khác</a:t>
            </a:r>
            <a:r>
              <a:rPr lang="en-US" altLang="en-US" sz="2200" dirty="0"/>
              <a:t> </a:t>
            </a:r>
          </a:p>
          <a:p>
            <a:pPr>
              <a:defRPr/>
            </a:pPr>
            <a:endParaRPr lang="en-US" dirty="0"/>
          </a:p>
        </p:txBody>
      </p:sp>
      <p:sp>
        <p:nvSpPr>
          <p:cNvPr id="8192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E99D17-9D7A-4343-BCF5-C460947C0A76}" type="slidenum">
              <a:rPr lang="en-GB" sz="1400" smtClean="0"/>
              <a:pPr eaLnBrk="1" hangingPunct="1"/>
              <a:t>70</a:t>
            </a:fld>
            <a:endParaRPr lang="en-GB"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85800" y="228600"/>
            <a:ext cx="7772400" cy="381000"/>
          </a:xfrm>
        </p:spPr>
        <p:txBody>
          <a:bodyPr/>
          <a:lstStyle/>
          <a:p>
            <a:r>
              <a:rPr lang="en-US" altLang="en-US" sz="2800" dirty="0" err="1"/>
              <a:t>Suy</a:t>
            </a:r>
            <a:r>
              <a:rPr lang="en-US" altLang="en-US" sz="2800" dirty="0"/>
              <a:t> </a:t>
            </a:r>
            <a:r>
              <a:rPr lang="en-US" altLang="en-US" sz="2800" dirty="0" err="1"/>
              <a:t>diễn</a:t>
            </a:r>
            <a:r>
              <a:rPr lang="en-US" altLang="en-US" sz="2800" dirty="0"/>
              <a:t> </a:t>
            </a:r>
            <a:r>
              <a:rPr lang="en-US" altLang="en-US" sz="2800" dirty="0" err="1"/>
              <a:t>trong</a:t>
            </a:r>
            <a:r>
              <a:rPr lang="en-US" altLang="en-US" sz="2800" dirty="0"/>
              <a:t> </a:t>
            </a:r>
            <a:r>
              <a:rPr lang="en-US" altLang="en-US" sz="2800" dirty="0" err="1"/>
              <a:t>mạng</a:t>
            </a:r>
            <a:r>
              <a:rPr lang="en-US" altLang="en-US" sz="2800" dirty="0"/>
              <a:t> </a:t>
            </a:r>
            <a:r>
              <a:rPr lang="en-US" altLang="en-US" sz="2800" dirty="0" err="1"/>
              <a:t>ngữ</a:t>
            </a:r>
            <a:r>
              <a:rPr lang="en-US" altLang="en-US" sz="2800" dirty="0"/>
              <a:t> </a:t>
            </a:r>
            <a:r>
              <a:rPr lang="en-US" altLang="en-US" sz="2800" dirty="0" err="1"/>
              <a:t>nghĩa</a:t>
            </a:r>
            <a:endParaRPr lang="en-US" sz="2800" dirty="0"/>
          </a:p>
        </p:txBody>
      </p:sp>
      <p:sp>
        <p:nvSpPr>
          <p:cNvPr id="82947" name="Content Placeholder 2"/>
          <p:cNvSpPr>
            <a:spLocks noGrp="1"/>
          </p:cNvSpPr>
          <p:nvPr>
            <p:ph idx="1"/>
          </p:nvPr>
        </p:nvSpPr>
        <p:spPr>
          <a:xfrm>
            <a:off x="228600" y="914400"/>
            <a:ext cx="8610600" cy="1143000"/>
          </a:xfrm>
        </p:spPr>
        <p:txBody>
          <a:bodyPr/>
          <a:lstStyle/>
          <a:p>
            <a:r>
              <a:rPr lang="en-US" altLang="en-US" dirty="0"/>
              <a:t>T</a:t>
            </a:r>
            <a:r>
              <a:rPr lang="vi-VN" altLang="en-US" dirty="0"/>
              <a:t>hủ tục suy </a:t>
            </a:r>
            <a:r>
              <a:rPr lang="en-US" altLang="en-US" dirty="0" err="1"/>
              <a:t>diễn</a:t>
            </a:r>
            <a:r>
              <a:rPr lang="vi-VN" altLang="en-US" dirty="0"/>
              <a:t> trong </a:t>
            </a:r>
            <a:r>
              <a:rPr lang="en-US" altLang="en-US" dirty="0" err="1"/>
              <a:t>mạng</a:t>
            </a:r>
            <a:r>
              <a:rPr lang="vi-VN" altLang="en-US" dirty="0"/>
              <a:t> ngữ nghĩa được gọi là thừa kế, và nó cho phép đặc điểm của một nút </a:t>
            </a:r>
            <a:r>
              <a:rPr lang="en-US" altLang="en-US" dirty="0" err="1"/>
              <a:t>thành</a:t>
            </a:r>
            <a:r>
              <a:rPr lang="en-US" altLang="en-US" dirty="0"/>
              <a:t> </a:t>
            </a:r>
            <a:r>
              <a:rPr lang="en-US" altLang="en-US" dirty="0" err="1"/>
              <a:t>bản</a:t>
            </a:r>
            <a:r>
              <a:rPr lang="en-US" altLang="en-US" dirty="0"/>
              <a:t> </a:t>
            </a:r>
            <a:r>
              <a:rPr lang="en-US" altLang="en-US" dirty="0" err="1"/>
              <a:t>sao</a:t>
            </a:r>
            <a:r>
              <a:rPr lang="en-US" altLang="en-US" dirty="0"/>
              <a:t> </a:t>
            </a:r>
            <a:r>
              <a:rPr lang="en-US" altLang="en-US" dirty="0" err="1"/>
              <a:t>của</a:t>
            </a:r>
            <a:r>
              <a:rPr lang="en-US" altLang="en-US" dirty="0"/>
              <a:t> </a:t>
            </a:r>
            <a:r>
              <a:rPr lang="vi-VN" altLang="en-US" dirty="0"/>
              <a:t>nút </a:t>
            </a:r>
            <a:r>
              <a:rPr lang="en-US" altLang="en-US" dirty="0"/>
              <a:t>con.</a:t>
            </a:r>
          </a:p>
          <a:p>
            <a:endParaRPr lang="en-US" dirty="0"/>
          </a:p>
        </p:txBody>
      </p:sp>
      <p:sp>
        <p:nvSpPr>
          <p:cNvPr id="8294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4C71A67-A898-46DB-ADEC-00A03EC0B18A}" type="slidenum">
              <a:rPr lang="en-GB" sz="1400" smtClean="0"/>
              <a:pPr eaLnBrk="1" hangingPunct="1"/>
              <a:t>71</a:t>
            </a:fld>
            <a:endParaRPr lang="en-GB" sz="1400" dirty="0"/>
          </a:p>
        </p:txBody>
      </p:sp>
      <p:pic>
        <p:nvPicPr>
          <p:cNvPr id="82949" name="Picture 4" descr="E:\Artificial_Intelligence_Images\SemantcNet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62225"/>
            <a:ext cx="559435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TextBox 1"/>
          <p:cNvSpPr txBox="1">
            <a:spLocks noChangeArrowheads="1"/>
          </p:cNvSpPr>
          <p:nvPr/>
        </p:nvSpPr>
        <p:spPr bwMode="auto">
          <a:xfrm>
            <a:off x="5486400" y="2057400"/>
            <a:ext cx="3657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Monotype Sorts"/>
              <a:buNone/>
            </a:pPr>
            <a:r>
              <a:rPr lang="en-US" altLang="en-US" sz="2000" dirty="0" err="1"/>
              <a:t>Ví</a:t>
            </a:r>
            <a:r>
              <a:rPr lang="en-US" altLang="en-US" sz="2000" dirty="0"/>
              <a:t> </a:t>
            </a:r>
            <a:r>
              <a:rPr lang="en-US" altLang="en-US" sz="2000" dirty="0" err="1"/>
              <a:t>dụ</a:t>
            </a:r>
            <a:r>
              <a:rPr lang="en-US" altLang="en-US" sz="2000" dirty="0"/>
              <a:t> </a:t>
            </a:r>
          </a:p>
          <a:p>
            <a:pPr eaLnBrk="1" hangingPunct="1">
              <a:buFont typeface="Monotype Sorts"/>
              <a:buNone/>
            </a:pPr>
            <a:r>
              <a:rPr lang="en-US" altLang="en-US" sz="2000" dirty="0"/>
              <a:t>      “Persons are A-KIND-OF mammals”</a:t>
            </a:r>
          </a:p>
          <a:p>
            <a:pPr eaLnBrk="1" hangingPunct="1">
              <a:buFont typeface="Monotype Sorts"/>
              <a:buNone/>
            </a:pPr>
            <a:r>
              <a:rPr lang="en-US" altLang="en-US" sz="2000" dirty="0"/>
              <a:t>      “Male persons are A-KIND-OF persons”</a:t>
            </a:r>
          </a:p>
          <a:p>
            <a:pPr eaLnBrk="1" hangingPunct="1">
              <a:buFont typeface="Monotype Sorts"/>
              <a:buNone/>
            </a:pPr>
            <a:r>
              <a:rPr lang="en-US" altLang="en-US" sz="2000" dirty="0" err="1"/>
              <a:t>Giả</a:t>
            </a:r>
            <a:r>
              <a:rPr lang="en-US" altLang="en-US" sz="2000" dirty="0"/>
              <a:t> </a:t>
            </a:r>
            <a:r>
              <a:rPr lang="en-US" altLang="en-US" sz="2000" dirty="0" err="1"/>
              <a:t>sử</a:t>
            </a:r>
            <a:r>
              <a:rPr lang="en-US" altLang="en-US" sz="2000" dirty="0"/>
              <a:t> </a:t>
            </a:r>
            <a:r>
              <a:rPr lang="en-US" altLang="en-US" sz="2000" dirty="0" err="1"/>
              <a:t>thuộc</a:t>
            </a:r>
            <a:r>
              <a:rPr lang="en-US" altLang="en-US" sz="2000" dirty="0"/>
              <a:t> </a:t>
            </a:r>
            <a:r>
              <a:rPr lang="en-US" altLang="en-US" sz="2000" dirty="0" err="1"/>
              <a:t>tính</a:t>
            </a:r>
            <a:r>
              <a:rPr lang="en-US" altLang="en-US" sz="2000" dirty="0"/>
              <a:t> </a:t>
            </a:r>
            <a:r>
              <a:rPr lang="en-US" altLang="en-US" sz="2000" dirty="0" err="1"/>
              <a:t>của</a:t>
            </a:r>
            <a:r>
              <a:rPr lang="en-US" altLang="en-US" sz="2000" dirty="0"/>
              <a:t> Persons </a:t>
            </a:r>
            <a:r>
              <a:rPr lang="en-US" altLang="en-US" sz="2000" dirty="0" err="1"/>
              <a:t>gồm</a:t>
            </a:r>
            <a:r>
              <a:rPr lang="en-US" altLang="en-US" sz="2000" dirty="0"/>
              <a:t>: </a:t>
            </a:r>
          </a:p>
          <a:p>
            <a:pPr eaLnBrk="1" hangingPunct="1">
              <a:buFont typeface="Monotype Sorts"/>
              <a:buNone/>
            </a:pPr>
            <a:r>
              <a:rPr lang="en-US" altLang="en-US" sz="2000" dirty="0"/>
              <a:t>- “Persons HAS-A 2 legs”</a:t>
            </a:r>
          </a:p>
          <a:p>
            <a:pPr eaLnBrk="1" hangingPunct="1">
              <a:buFont typeface="Monotype Sorts"/>
              <a:buNone/>
            </a:pPr>
            <a:r>
              <a:rPr lang="en-US" altLang="en-US" sz="2000" dirty="0"/>
              <a:t>      </a:t>
            </a:r>
            <a:r>
              <a:rPr lang="en-US" altLang="en-US" sz="2000" dirty="0" err="1"/>
              <a:t>Tất</a:t>
            </a:r>
            <a:r>
              <a:rPr lang="en-US" altLang="en-US" sz="2000" dirty="0"/>
              <a:t> </a:t>
            </a:r>
            <a:r>
              <a:rPr lang="en-US" altLang="en-US" sz="2000" dirty="0" err="1"/>
              <a:t>cả</a:t>
            </a:r>
            <a:r>
              <a:rPr lang="en-US" altLang="en-US" sz="2000" dirty="0"/>
              <a:t> </a:t>
            </a:r>
            <a:r>
              <a:rPr lang="en-US" altLang="en-US" sz="2000" dirty="0" err="1"/>
              <a:t>các</a:t>
            </a:r>
            <a:r>
              <a:rPr lang="en-US" altLang="en-US" sz="2000" dirty="0"/>
              <a:t> </a:t>
            </a:r>
            <a:r>
              <a:rPr lang="en-US" altLang="en-US" sz="2000" dirty="0" err="1"/>
              <a:t>thuộc</a:t>
            </a:r>
            <a:r>
              <a:rPr lang="en-US" altLang="en-US" sz="2000" dirty="0"/>
              <a:t> </a:t>
            </a:r>
            <a:r>
              <a:rPr lang="en-US" altLang="en-US" sz="2000" dirty="0" err="1"/>
              <a:t>tính</a:t>
            </a:r>
            <a:r>
              <a:rPr lang="en-US" altLang="en-US" sz="2000" dirty="0"/>
              <a:t> </a:t>
            </a:r>
            <a:r>
              <a:rPr lang="en-US" altLang="en-US" sz="2000" dirty="0" err="1"/>
              <a:t>của</a:t>
            </a:r>
            <a:r>
              <a:rPr lang="en-US" altLang="en-US" sz="2000" dirty="0"/>
              <a:t> </a:t>
            </a:r>
            <a:r>
              <a:rPr lang="en-US" altLang="en-US" sz="2000" dirty="0" err="1"/>
              <a:t>lớp</a:t>
            </a:r>
            <a:r>
              <a:rPr lang="en-US" altLang="en-US" sz="2000" dirty="0"/>
              <a:t> cha (superclass): “Persons” </a:t>
            </a:r>
            <a:r>
              <a:rPr lang="en-US" altLang="en-US" sz="2000" dirty="0" err="1"/>
              <a:t>sẽ</a:t>
            </a:r>
            <a:r>
              <a:rPr lang="en-US" altLang="en-US" sz="2000" dirty="0"/>
              <a:t> </a:t>
            </a:r>
            <a:r>
              <a:rPr lang="en-US" altLang="en-US" sz="2000" dirty="0" err="1"/>
              <a:t>được</a:t>
            </a:r>
            <a:r>
              <a:rPr lang="en-US" altLang="en-US" sz="2000" dirty="0"/>
              <a:t> </a:t>
            </a:r>
            <a:r>
              <a:rPr lang="en-US" altLang="en-US" sz="2000" dirty="0" err="1"/>
              <a:t>kế</a:t>
            </a:r>
            <a:r>
              <a:rPr lang="en-US" altLang="en-US" sz="2000" dirty="0"/>
              <a:t> </a:t>
            </a:r>
            <a:r>
              <a:rPr lang="en-US" altLang="en-US" sz="2000" dirty="0" err="1"/>
              <a:t>thừa</a:t>
            </a:r>
            <a:r>
              <a:rPr lang="en-US" altLang="en-US" sz="2000" dirty="0"/>
              <a:t> </a:t>
            </a:r>
            <a:r>
              <a:rPr lang="en-US" altLang="en-US" sz="2000" dirty="0" err="1"/>
              <a:t>bởi</a:t>
            </a:r>
            <a:r>
              <a:rPr lang="en-US" altLang="en-US" sz="2000" dirty="0"/>
              <a:t> </a:t>
            </a:r>
            <a:r>
              <a:rPr lang="en-US" altLang="en-US" sz="2000" dirty="0" err="1"/>
              <a:t>các</a:t>
            </a:r>
            <a:r>
              <a:rPr lang="en-US" altLang="en-US" sz="2000" dirty="0"/>
              <a:t> </a:t>
            </a:r>
            <a:r>
              <a:rPr lang="en-US" altLang="en-US" sz="2000" dirty="0" err="1"/>
              <a:t>lớp</a:t>
            </a:r>
            <a:r>
              <a:rPr lang="en-US" altLang="en-US" sz="2000" dirty="0"/>
              <a:t> con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 </a:t>
            </a:r>
            <a:r>
              <a:rPr lang="en-US" sz="3200" dirty="0" err="1"/>
              <a:t>Xây</a:t>
            </a:r>
            <a:r>
              <a:rPr lang="en-US" sz="3200" dirty="0"/>
              <a:t> </a:t>
            </a:r>
            <a:r>
              <a:rPr lang="en-US" sz="3200" dirty="0" err="1"/>
              <a:t>dựng</a:t>
            </a:r>
            <a:r>
              <a:rPr lang="en-US" sz="3200" dirty="0"/>
              <a:t> </a:t>
            </a:r>
            <a:r>
              <a:rPr lang="en-US" sz="3200" dirty="0" err="1"/>
              <a:t>mạng</a:t>
            </a:r>
            <a:r>
              <a:rPr lang="en-US" sz="3200" dirty="0"/>
              <a:t> </a:t>
            </a:r>
            <a:r>
              <a:rPr lang="en-US" sz="3200" dirty="0" err="1"/>
              <a:t>ngữ</a:t>
            </a:r>
            <a:r>
              <a:rPr lang="en-US" sz="3200" dirty="0"/>
              <a:t> </a:t>
            </a:r>
            <a:r>
              <a:rPr lang="en-US" sz="3200" dirty="0" err="1"/>
              <a:t>nghĩa</a:t>
            </a:r>
            <a:endParaRPr lang="en-US" sz="3200" dirty="0"/>
          </a:p>
        </p:txBody>
      </p:sp>
      <p:sp>
        <p:nvSpPr>
          <p:cNvPr id="84995" name="Content Placeholder 2"/>
          <p:cNvSpPr>
            <a:spLocks noGrp="1"/>
          </p:cNvSpPr>
          <p:nvPr>
            <p:ph idx="1"/>
          </p:nvPr>
        </p:nvSpPr>
        <p:spPr/>
        <p:txBody>
          <a:bodyPr/>
          <a:lstStyle/>
          <a:p>
            <a:pPr lvl="1"/>
            <a:r>
              <a:rPr lang="en-US" sz="2200" dirty="0"/>
              <a:t>Tom is a cat</a:t>
            </a:r>
          </a:p>
          <a:p>
            <a:pPr lvl="1"/>
            <a:r>
              <a:rPr lang="en-US" sz="2200" dirty="0"/>
              <a:t>Tom caught a bird</a:t>
            </a:r>
          </a:p>
          <a:p>
            <a:pPr lvl="1"/>
            <a:r>
              <a:rPr lang="en-US" sz="2200" dirty="0"/>
              <a:t>Tom is ginger in color</a:t>
            </a:r>
          </a:p>
          <a:p>
            <a:pPr lvl="1"/>
            <a:r>
              <a:rPr lang="en-US" sz="2200" dirty="0"/>
              <a:t>Cats like cream</a:t>
            </a:r>
          </a:p>
          <a:p>
            <a:pPr lvl="1"/>
            <a:r>
              <a:rPr lang="en-US" sz="2200" dirty="0"/>
              <a:t>The cat sat on the mat</a:t>
            </a:r>
          </a:p>
          <a:p>
            <a:pPr lvl="1"/>
            <a:r>
              <a:rPr lang="en-US" sz="2200" dirty="0"/>
              <a:t>A cat is a kind of mammal</a:t>
            </a:r>
          </a:p>
          <a:p>
            <a:pPr lvl="1"/>
            <a:r>
              <a:rPr lang="en-US" sz="2200" dirty="0"/>
              <a:t>A bird is a kind of animal.</a:t>
            </a:r>
          </a:p>
          <a:p>
            <a:pPr lvl="1"/>
            <a:r>
              <a:rPr lang="en-US" sz="2200" dirty="0"/>
              <a:t>All mammals are animals</a:t>
            </a:r>
          </a:p>
          <a:p>
            <a:pPr lvl="1"/>
            <a:r>
              <a:rPr lang="en-US" sz="2200" dirty="0"/>
              <a:t>Mammals have fur.</a:t>
            </a:r>
          </a:p>
          <a:p>
            <a:endParaRPr lang="en-US" dirty="0"/>
          </a:p>
        </p:txBody>
      </p:sp>
      <p:sp>
        <p:nvSpPr>
          <p:cNvPr id="84996"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7B1BEDF-2943-4FDB-A0D8-86E57C83ADCB}" type="slidenum">
              <a:rPr lang="en-GB" sz="1400" smtClean="0"/>
              <a:pPr eaLnBrk="1" hangingPunct="1"/>
              <a:t>72</a:t>
            </a:fld>
            <a:endParaRPr lang="en-GB" sz="1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A1793A4-48A6-4830-931F-4FC2B7768C63}" type="slidenum">
              <a:rPr lang="en-GB" sz="1400" smtClean="0"/>
              <a:pPr eaLnBrk="1" hangingPunct="1"/>
              <a:t>73</a:t>
            </a:fld>
            <a:endParaRPr lang="en-GB" sz="1400"/>
          </a:p>
        </p:txBody>
      </p:sp>
      <p:pic>
        <p:nvPicPr>
          <p:cNvPr id="86019" name="Picture 6" descr="E:\Artificial_Intelligence\Semantic_net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76200"/>
            <a:ext cx="64643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0" y="6105739"/>
            <a:ext cx="5257800" cy="415498"/>
          </a:xfrm>
          <a:prstGeom prst="rect">
            <a:avLst/>
          </a:prstGeom>
          <a:noFill/>
        </p:spPr>
        <p:txBody>
          <a:bodyPr>
            <a:spAutoFit/>
          </a:bodyPr>
          <a:lstStyle/>
          <a:p>
            <a:pPr>
              <a:defRPr/>
            </a:pPr>
            <a:r>
              <a:rPr lang="en-US" sz="2100" b="1" dirty="0" err="1">
                <a:latin typeface="+mn-lt"/>
              </a:rPr>
              <a:t>Hình</a:t>
            </a:r>
            <a:r>
              <a:rPr lang="en-US" sz="2100" b="1" dirty="0">
                <a:latin typeface="+mn-lt"/>
              </a:rPr>
              <a:t> 4.12 </a:t>
            </a:r>
            <a:r>
              <a:rPr lang="en-US" sz="2100" b="1" dirty="0" err="1">
                <a:latin typeface="+mn-lt"/>
              </a:rPr>
              <a:t>Xây</a:t>
            </a:r>
            <a:r>
              <a:rPr lang="en-US" sz="2100" b="1" dirty="0">
                <a:latin typeface="+mn-lt"/>
              </a:rPr>
              <a:t> </a:t>
            </a:r>
            <a:r>
              <a:rPr lang="en-US" sz="2100" b="1" dirty="0" err="1">
                <a:latin typeface="+mn-lt"/>
              </a:rPr>
              <a:t>dựng</a:t>
            </a:r>
            <a:r>
              <a:rPr lang="en-US" sz="2100" b="1" dirty="0">
                <a:latin typeface="+mn-lt"/>
              </a:rPr>
              <a:t> </a:t>
            </a:r>
            <a:r>
              <a:rPr lang="en-US" sz="2100" b="1" dirty="0" err="1">
                <a:latin typeface="+mn-lt"/>
              </a:rPr>
              <a:t>mạng</a:t>
            </a:r>
            <a:r>
              <a:rPr lang="en-US" sz="2100" b="1" dirty="0">
                <a:latin typeface="+mn-lt"/>
              </a:rPr>
              <a:t> </a:t>
            </a:r>
            <a:r>
              <a:rPr lang="en-US" sz="2100" b="1" dirty="0" err="1">
                <a:latin typeface="+mn-lt"/>
              </a:rPr>
              <a:t>ngữ</a:t>
            </a:r>
            <a:r>
              <a:rPr lang="en-US" sz="2100" b="1" dirty="0">
                <a:latin typeface="+mn-lt"/>
              </a:rPr>
              <a:t> </a:t>
            </a:r>
            <a:r>
              <a:rPr lang="en-US" sz="2100" b="1" dirty="0" err="1">
                <a:latin typeface="+mn-lt"/>
              </a:rPr>
              <a:t>nghĩa</a:t>
            </a:r>
            <a:r>
              <a:rPr lang="en-US" sz="2100"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685800" y="609600"/>
            <a:ext cx="7772400" cy="533400"/>
          </a:xfrm>
        </p:spPr>
        <p:txBody>
          <a:bodyPr/>
          <a:lstStyle/>
          <a:p>
            <a:r>
              <a:rPr lang="en-US" dirty="0" err="1"/>
              <a:t>Kết</a:t>
            </a:r>
            <a:r>
              <a:rPr lang="en-US" dirty="0"/>
              <a:t> </a:t>
            </a:r>
            <a:r>
              <a:rPr lang="en-US" dirty="0" err="1"/>
              <a:t>luận</a:t>
            </a:r>
            <a:endParaRPr lang="en-US" dirty="0"/>
          </a:p>
        </p:txBody>
      </p:sp>
      <p:sp>
        <p:nvSpPr>
          <p:cNvPr id="91139" name="Content Placeholder 2"/>
          <p:cNvSpPr>
            <a:spLocks noGrp="1"/>
          </p:cNvSpPr>
          <p:nvPr>
            <p:ph idx="1"/>
          </p:nvPr>
        </p:nvSpPr>
        <p:spPr/>
        <p:txBody>
          <a:bodyPr/>
          <a:lstStyle/>
          <a:p>
            <a:r>
              <a:rPr lang="en-US" dirty="0" err="1"/>
              <a:t>Biểu</a:t>
            </a:r>
            <a:r>
              <a:rPr lang="en-US" dirty="0"/>
              <a:t> </a:t>
            </a:r>
            <a:r>
              <a:rPr lang="en-US" dirty="0" err="1"/>
              <a:t>diễn</a:t>
            </a:r>
            <a:r>
              <a:rPr lang="en-US" dirty="0"/>
              <a:t> tri </a:t>
            </a:r>
            <a:r>
              <a:rPr lang="en-US" dirty="0" err="1"/>
              <a:t>thức</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quan</a:t>
            </a:r>
            <a:r>
              <a:rPr lang="en-US" dirty="0"/>
              <a:t> </a:t>
            </a:r>
            <a:r>
              <a:rPr lang="en-US" dirty="0" err="1"/>
              <a:t>trọng</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thông</a:t>
            </a:r>
            <a:r>
              <a:rPr lang="en-US" dirty="0"/>
              <a:t> minh.</a:t>
            </a:r>
          </a:p>
          <a:p>
            <a:r>
              <a:rPr lang="en-US" dirty="0" err="1"/>
              <a:t>Có</a:t>
            </a:r>
            <a:r>
              <a:rPr lang="en-US" dirty="0"/>
              <a:t> </a:t>
            </a:r>
            <a:r>
              <a:rPr lang="en-US" dirty="0" err="1"/>
              <a:t>bốn</a:t>
            </a:r>
            <a:r>
              <a:rPr lang="en-US" dirty="0"/>
              <a:t> </a:t>
            </a:r>
            <a:r>
              <a:rPr lang="en-US" dirty="0" err="1"/>
              <a:t>lược</a:t>
            </a:r>
            <a:r>
              <a:rPr lang="en-US" dirty="0"/>
              <a:t> </a:t>
            </a:r>
            <a:r>
              <a:rPr lang="en-US" dirty="0" err="1"/>
              <a:t>đồ</a:t>
            </a:r>
            <a:r>
              <a:rPr lang="en-US" dirty="0"/>
              <a:t> </a:t>
            </a:r>
            <a:r>
              <a:rPr lang="en-US" dirty="0" err="1"/>
              <a:t>biểu</a:t>
            </a:r>
            <a:r>
              <a:rPr lang="en-US" dirty="0"/>
              <a:t> </a:t>
            </a:r>
            <a:r>
              <a:rPr lang="en-US" dirty="0" err="1"/>
              <a:t>diễn</a:t>
            </a:r>
            <a:r>
              <a:rPr lang="en-US" dirty="0"/>
              <a:t> tri </a:t>
            </a:r>
            <a:r>
              <a:rPr lang="en-US" dirty="0" err="1"/>
              <a:t>thức</a:t>
            </a:r>
            <a:r>
              <a:rPr lang="en-US" dirty="0"/>
              <a:t>: </a:t>
            </a:r>
            <a:r>
              <a:rPr lang="en-US" dirty="0" err="1"/>
              <a:t>lược</a:t>
            </a:r>
            <a:r>
              <a:rPr lang="en-US" dirty="0"/>
              <a:t> </a:t>
            </a:r>
            <a:r>
              <a:rPr lang="en-US" dirty="0" err="1"/>
              <a:t>đồ</a:t>
            </a:r>
            <a:r>
              <a:rPr lang="en-US" dirty="0"/>
              <a:t> logic, </a:t>
            </a:r>
            <a:r>
              <a:rPr lang="en-US" dirty="0" err="1"/>
              <a:t>lược</a:t>
            </a:r>
            <a:r>
              <a:rPr lang="en-US" dirty="0"/>
              <a:t> </a:t>
            </a:r>
            <a:r>
              <a:rPr lang="en-US" dirty="0" err="1"/>
              <a:t>đồ</a:t>
            </a:r>
            <a:r>
              <a:rPr lang="en-US" dirty="0"/>
              <a:t> </a:t>
            </a:r>
            <a:r>
              <a:rPr lang="en-US" dirty="0" err="1"/>
              <a:t>thủ</a:t>
            </a:r>
            <a:r>
              <a:rPr lang="en-US" dirty="0"/>
              <a:t> </a:t>
            </a:r>
            <a:r>
              <a:rPr lang="en-US" dirty="0" err="1"/>
              <a:t>tục</a:t>
            </a:r>
            <a:r>
              <a:rPr lang="en-US" dirty="0"/>
              <a:t>, </a:t>
            </a:r>
            <a:r>
              <a:rPr lang="en-US" dirty="0" err="1"/>
              <a:t>lược</a:t>
            </a:r>
            <a:r>
              <a:rPr lang="en-US" dirty="0"/>
              <a:t> </a:t>
            </a:r>
            <a:r>
              <a:rPr lang="en-US" dirty="0" err="1"/>
              <a:t>đồ</a:t>
            </a:r>
            <a:r>
              <a:rPr lang="en-US" dirty="0"/>
              <a:t> </a:t>
            </a:r>
            <a:r>
              <a:rPr lang="en-US" dirty="0" err="1"/>
              <a:t>mạng</a:t>
            </a:r>
            <a:r>
              <a:rPr lang="en-US" dirty="0"/>
              <a:t> </a:t>
            </a:r>
            <a:r>
              <a:rPr lang="en-US" dirty="0" err="1"/>
              <a:t>và</a:t>
            </a:r>
            <a:r>
              <a:rPr lang="en-US" dirty="0"/>
              <a:t> </a:t>
            </a:r>
            <a:r>
              <a:rPr lang="en-US" dirty="0" err="1"/>
              <a:t>lược</a:t>
            </a:r>
            <a:r>
              <a:rPr lang="en-US" dirty="0"/>
              <a:t> </a:t>
            </a:r>
            <a:r>
              <a:rPr lang="en-US" dirty="0" err="1"/>
              <a:t>đồ</a:t>
            </a:r>
            <a:r>
              <a:rPr lang="en-US" dirty="0"/>
              <a:t> </a:t>
            </a:r>
            <a:r>
              <a:rPr lang="en-US" dirty="0" err="1"/>
              <a:t>cấu</a:t>
            </a:r>
            <a:r>
              <a:rPr lang="en-US" dirty="0"/>
              <a:t> </a:t>
            </a:r>
            <a:r>
              <a:rPr lang="en-US" dirty="0" err="1"/>
              <a:t>trúc</a:t>
            </a:r>
            <a:r>
              <a:rPr lang="en-US" dirty="0"/>
              <a:t>.</a:t>
            </a:r>
          </a:p>
          <a:p>
            <a:r>
              <a:rPr lang="en-US" dirty="0" err="1"/>
              <a:t>Chương</a:t>
            </a:r>
            <a:r>
              <a:rPr lang="en-US" dirty="0"/>
              <a:t> </a:t>
            </a:r>
            <a:r>
              <a:rPr lang="en-US" dirty="0" err="1"/>
              <a:t>này</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hai</a:t>
            </a:r>
            <a:r>
              <a:rPr lang="en-US" dirty="0"/>
              <a:t> </a:t>
            </a:r>
            <a:r>
              <a:rPr lang="en-US" dirty="0" err="1"/>
              <a:t>phương</a:t>
            </a:r>
            <a:r>
              <a:rPr lang="en-US" dirty="0"/>
              <a:t> </a:t>
            </a:r>
            <a:r>
              <a:rPr lang="en-US" dirty="0" err="1"/>
              <a:t>pháp</a:t>
            </a:r>
            <a:r>
              <a:rPr lang="en-US" dirty="0"/>
              <a:t> </a:t>
            </a:r>
            <a:r>
              <a:rPr lang="en-US" dirty="0" err="1"/>
              <a:t>biểu</a:t>
            </a:r>
            <a:r>
              <a:rPr lang="en-US" dirty="0"/>
              <a:t> </a:t>
            </a:r>
            <a:r>
              <a:rPr lang="en-US" dirty="0" err="1"/>
              <a:t>diễn</a:t>
            </a:r>
            <a:r>
              <a:rPr lang="en-US" dirty="0"/>
              <a:t> tri </a:t>
            </a:r>
            <a:r>
              <a:rPr lang="en-US" dirty="0" err="1"/>
              <a:t>thức</a:t>
            </a:r>
            <a:r>
              <a:rPr lang="en-US" dirty="0"/>
              <a:t> </a:t>
            </a:r>
            <a:r>
              <a:rPr lang="en-US" dirty="0" err="1"/>
              <a:t>tiêu</a:t>
            </a:r>
            <a:r>
              <a:rPr lang="en-US" dirty="0"/>
              <a:t> </a:t>
            </a:r>
            <a:r>
              <a:rPr lang="en-US" dirty="0" err="1"/>
              <a:t>biểu</a:t>
            </a:r>
            <a:r>
              <a:rPr lang="en-US" dirty="0"/>
              <a:t>: logic </a:t>
            </a:r>
            <a:r>
              <a:rPr lang="en-US" dirty="0" err="1"/>
              <a:t>và</a:t>
            </a:r>
            <a:r>
              <a:rPr lang="en-US" dirty="0"/>
              <a:t> </a:t>
            </a:r>
            <a:r>
              <a:rPr lang="en-US" dirty="0" err="1"/>
              <a:t>mạng</a:t>
            </a:r>
            <a:r>
              <a:rPr lang="en-US" dirty="0"/>
              <a:t> </a:t>
            </a:r>
            <a:r>
              <a:rPr lang="en-US" dirty="0" err="1"/>
              <a:t>ngữ</a:t>
            </a:r>
            <a:r>
              <a:rPr lang="en-US" dirty="0"/>
              <a:t> </a:t>
            </a:r>
            <a:r>
              <a:rPr lang="en-US" dirty="0" err="1"/>
              <a:t>nghĩa</a:t>
            </a:r>
            <a:r>
              <a:rPr lang="en-US" dirty="0"/>
              <a:t>.</a:t>
            </a:r>
          </a:p>
          <a:p>
            <a:endParaRPr lang="en-US" dirty="0"/>
          </a:p>
        </p:txBody>
      </p:sp>
      <p:sp>
        <p:nvSpPr>
          <p:cNvPr id="9114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4BD897E-4C0E-481D-90E7-E370414BE7D2}" type="slidenum">
              <a:rPr lang="en-GB" sz="1400" smtClean="0"/>
              <a:pPr eaLnBrk="1" hangingPunct="1"/>
              <a:t>74</a:t>
            </a:fld>
            <a:endParaRPr lang="en-GB"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609600"/>
            <a:ext cx="7772400" cy="609600"/>
          </a:xfrm>
        </p:spPr>
        <p:txBody>
          <a:bodyPr/>
          <a:lstStyle/>
          <a:p>
            <a:r>
              <a:rPr lang="en-US" sz="3200" dirty="0" err="1"/>
              <a:t>Từ</a:t>
            </a:r>
            <a:r>
              <a:rPr lang="en-US" sz="3200" dirty="0"/>
              <a:t> </a:t>
            </a:r>
            <a:r>
              <a:rPr lang="en-US" sz="3200" dirty="0" err="1"/>
              <a:t>dữ</a:t>
            </a:r>
            <a:r>
              <a:rPr lang="en-US" sz="3200" dirty="0"/>
              <a:t> </a:t>
            </a:r>
            <a:r>
              <a:rPr lang="en-US" sz="3200" dirty="0" err="1"/>
              <a:t>liệu</a:t>
            </a:r>
            <a:r>
              <a:rPr lang="en-US" sz="3200" dirty="0"/>
              <a:t> </a:t>
            </a:r>
            <a:r>
              <a:rPr lang="en-US" sz="3200" dirty="0" err="1"/>
              <a:t>đến</a:t>
            </a:r>
            <a:r>
              <a:rPr lang="en-US" sz="3200" dirty="0"/>
              <a:t> tri </a:t>
            </a:r>
            <a:r>
              <a:rPr lang="en-US" sz="3200" dirty="0" err="1"/>
              <a:t>thức</a:t>
            </a:r>
            <a:endParaRPr lang="en-US" sz="3200" dirty="0"/>
          </a:p>
        </p:txBody>
      </p:sp>
      <p:sp>
        <p:nvSpPr>
          <p:cNvPr id="9219" name="Content Placeholder 2"/>
          <p:cNvSpPr>
            <a:spLocks noGrp="1"/>
          </p:cNvSpPr>
          <p:nvPr>
            <p:ph idx="1"/>
          </p:nvPr>
        </p:nvSpPr>
        <p:spPr>
          <a:xfrm>
            <a:off x="685800" y="1676400"/>
            <a:ext cx="7772400" cy="4419600"/>
          </a:xfrm>
        </p:spPr>
        <p:txBody>
          <a:bodyPr/>
          <a:lstStyle/>
          <a:p>
            <a:pPr algn="just"/>
            <a:r>
              <a:rPr lang="en-US" dirty="0" err="1"/>
              <a:t>Đối</a:t>
            </a:r>
            <a:r>
              <a:rPr lang="en-US" dirty="0"/>
              <a:t> </a:t>
            </a:r>
            <a:r>
              <a:rPr lang="en-US" dirty="0" err="1"/>
              <a:t>với</a:t>
            </a:r>
            <a:r>
              <a:rPr lang="en-US" dirty="0"/>
              <a:t> </a:t>
            </a:r>
            <a:r>
              <a:rPr lang="en-US" dirty="0" err="1"/>
              <a:t>máy</a:t>
            </a:r>
            <a:r>
              <a:rPr lang="en-US" dirty="0"/>
              <a:t> </a:t>
            </a:r>
            <a:r>
              <a:rPr lang="en-US" dirty="0" err="1"/>
              <a:t>tính</a:t>
            </a:r>
            <a:r>
              <a:rPr lang="en-US" dirty="0"/>
              <a:t>, </a:t>
            </a:r>
            <a:r>
              <a:rPr lang="en-US" i="1" dirty="0" err="1"/>
              <a:t>dữ</a:t>
            </a:r>
            <a:r>
              <a:rPr lang="en-US" i="1" dirty="0"/>
              <a:t> </a:t>
            </a:r>
            <a:r>
              <a:rPr lang="en-US" i="1" dirty="0" err="1"/>
              <a:t>liệu</a:t>
            </a:r>
            <a:r>
              <a:rPr lang="en-US" i="1" dirty="0"/>
              <a:t> </a:t>
            </a:r>
            <a:r>
              <a:rPr lang="en-US" dirty="0"/>
              <a:t>(data) </a:t>
            </a:r>
            <a:r>
              <a:rPr lang="en-US" dirty="0" err="1"/>
              <a:t>là</a:t>
            </a:r>
            <a:r>
              <a:rPr lang="en-US" dirty="0"/>
              <a:t> </a:t>
            </a:r>
            <a:r>
              <a:rPr lang="en-US" dirty="0" err="1"/>
              <a:t>các</a:t>
            </a:r>
            <a:r>
              <a:rPr lang="en-US" dirty="0"/>
              <a:t> con </a:t>
            </a:r>
            <a:r>
              <a:rPr lang="en-US" dirty="0" err="1"/>
              <a:t>số</a:t>
            </a:r>
            <a:r>
              <a:rPr lang="en-US" dirty="0"/>
              <a:t>, </a:t>
            </a:r>
            <a:r>
              <a:rPr lang="en-US" dirty="0" err="1"/>
              <a:t>ký</a:t>
            </a:r>
            <a:r>
              <a:rPr lang="en-US" dirty="0"/>
              <a:t> </a:t>
            </a:r>
            <a:r>
              <a:rPr lang="en-US" dirty="0" err="1"/>
              <a:t>hiệu</a:t>
            </a:r>
            <a:r>
              <a:rPr lang="en-US" dirty="0"/>
              <a:t> </a:t>
            </a:r>
            <a:r>
              <a:rPr lang="en-US" dirty="0" err="1"/>
              <a:t>mà</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biểu</a:t>
            </a:r>
            <a:r>
              <a:rPr lang="en-US" dirty="0"/>
              <a:t> </a:t>
            </a:r>
            <a:r>
              <a:rPr lang="en-US" dirty="0" err="1"/>
              <a:t>diễn</a:t>
            </a:r>
            <a:r>
              <a:rPr lang="en-US" dirty="0"/>
              <a:t>, </a:t>
            </a:r>
            <a:r>
              <a:rPr lang="en-US" dirty="0" err="1"/>
              <a:t>xử</a:t>
            </a:r>
            <a:r>
              <a:rPr lang="en-US" dirty="0"/>
              <a:t> </a:t>
            </a:r>
            <a:r>
              <a:rPr lang="en-US" dirty="0" err="1"/>
              <a:t>lý</a:t>
            </a:r>
            <a:r>
              <a:rPr lang="en-US" dirty="0"/>
              <a:t>. </a:t>
            </a:r>
            <a:r>
              <a:rPr lang="en-US" dirty="0" err="1"/>
              <a:t>Bản</a:t>
            </a:r>
            <a:r>
              <a:rPr lang="en-US" dirty="0"/>
              <a:t> </a:t>
            </a:r>
            <a:r>
              <a:rPr lang="en-US" dirty="0" err="1"/>
              <a:t>thân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có</a:t>
            </a:r>
            <a:r>
              <a:rPr lang="en-US" dirty="0"/>
              <a:t> ý </a:t>
            </a:r>
            <a:r>
              <a:rPr lang="en-US" dirty="0" err="1"/>
              <a:t>nghĩa</a:t>
            </a:r>
            <a:r>
              <a:rPr lang="en-US" dirty="0"/>
              <a:t>.</a:t>
            </a:r>
            <a:endParaRPr lang="en-GB" dirty="0"/>
          </a:p>
          <a:p>
            <a:pPr algn="just"/>
            <a:r>
              <a:rPr lang="en-US" dirty="0" err="1"/>
              <a:t>Chỉ</a:t>
            </a:r>
            <a:r>
              <a:rPr lang="en-US" dirty="0"/>
              <a:t> </a:t>
            </a:r>
            <a:r>
              <a:rPr lang="en-US" dirty="0" err="1"/>
              <a:t>khi</a:t>
            </a:r>
            <a:r>
              <a:rPr lang="en-US" dirty="0"/>
              <a:t> con </a:t>
            </a:r>
            <a:r>
              <a:rPr lang="en-US" dirty="0" err="1"/>
              <a:t>người</a:t>
            </a:r>
            <a:r>
              <a:rPr lang="en-US" dirty="0"/>
              <a:t> </a:t>
            </a:r>
            <a:r>
              <a:rPr lang="en-US" dirty="0" err="1"/>
              <a:t>cảm</a:t>
            </a:r>
            <a:r>
              <a:rPr lang="en-US" dirty="0"/>
              <a:t> </a:t>
            </a:r>
            <a:r>
              <a:rPr lang="en-US" dirty="0" err="1"/>
              <a:t>nhận</a:t>
            </a:r>
            <a:r>
              <a:rPr lang="en-US" dirty="0"/>
              <a:t>, </a:t>
            </a:r>
            <a:r>
              <a:rPr lang="en-US" dirty="0" err="1"/>
              <a:t>tư</a:t>
            </a:r>
            <a:r>
              <a:rPr lang="en-US" dirty="0"/>
              <a:t> </a:t>
            </a:r>
            <a:r>
              <a:rPr lang="en-US" dirty="0" err="1"/>
              <a:t>duy</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có</a:t>
            </a:r>
            <a:r>
              <a:rPr lang="en-US" dirty="0"/>
              <a:t> </a:t>
            </a:r>
            <a:r>
              <a:rPr lang="en-US" dirty="0" err="1"/>
              <a:t>một</a:t>
            </a:r>
            <a:r>
              <a:rPr lang="en-US" dirty="0"/>
              <a:t> ý </a:t>
            </a:r>
            <a:r>
              <a:rPr lang="en-US" dirty="0" err="1"/>
              <a:t>nghĩa</a:t>
            </a:r>
            <a:r>
              <a:rPr lang="en-US" dirty="0"/>
              <a:t> </a:t>
            </a:r>
            <a:r>
              <a:rPr lang="en-US" dirty="0" err="1"/>
              <a:t>nhất</a:t>
            </a:r>
            <a:r>
              <a:rPr lang="en-US" dirty="0"/>
              <a:t> </a:t>
            </a:r>
            <a:r>
              <a:rPr lang="en-US" dirty="0" err="1"/>
              <a:t>định</a:t>
            </a:r>
            <a:r>
              <a:rPr lang="en-US" dirty="0"/>
              <a:t>, </a:t>
            </a:r>
            <a:r>
              <a:rPr lang="en-US" dirty="0" err="1"/>
              <a:t>đó</a:t>
            </a:r>
            <a:r>
              <a:rPr lang="en-US" dirty="0"/>
              <a:t> </a:t>
            </a:r>
            <a:r>
              <a:rPr lang="en-US" dirty="0" err="1"/>
              <a:t>chính</a:t>
            </a:r>
            <a:r>
              <a:rPr lang="en-US" dirty="0"/>
              <a:t> </a:t>
            </a:r>
            <a:r>
              <a:rPr lang="en-US" dirty="0" err="1"/>
              <a:t>là</a:t>
            </a:r>
            <a:r>
              <a:rPr lang="en-US" dirty="0"/>
              <a:t> </a:t>
            </a:r>
            <a:r>
              <a:rPr lang="en-US" i="1" dirty="0" err="1"/>
              <a:t>thông</a:t>
            </a:r>
            <a:r>
              <a:rPr lang="en-US" i="1" dirty="0"/>
              <a:t> tin </a:t>
            </a:r>
            <a:r>
              <a:rPr lang="en-US" dirty="0"/>
              <a:t>(Information)</a:t>
            </a:r>
            <a:endParaRPr lang="en-GB" dirty="0"/>
          </a:p>
          <a:p>
            <a:pPr algn="just"/>
            <a:r>
              <a:rPr lang="en-US" i="1" dirty="0"/>
              <a:t>Tri </a:t>
            </a:r>
            <a:r>
              <a:rPr lang="en-US" i="1" dirty="0" err="1"/>
              <a:t>thức</a:t>
            </a:r>
            <a:r>
              <a:rPr lang="en-US" i="1" dirty="0"/>
              <a:t> </a:t>
            </a:r>
            <a:r>
              <a:rPr lang="en-US" dirty="0"/>
              <a:t>(knowledge) </a:t>
            </a:r>
            <a:r>
              <a:rPr lang="en-US" dirty="0" err="1"/>
              <a:t>là</a:t>
            </a:r>
            <a:r>
              <a:rPr lang="en-US" dirty="0"/>
              <a:t> </a:t>
            </a:r>
            <a:r>
              <a:rPr lang="en-US" dirty="0" err="1"/>
              <a:t>kết</a:t>
            </a:r>
            <a:r>
              <a:rPr lang="en-US" dirty="0"/>
              <a:t> </a:t>
            </a:r>
            <a:r>
              <a:rPr lang="en-US" dirty="0" err="1"/>
              <a:t>tinh</a:t>
            </a:r>
            <a:r>
              <a:rPr lang="en-US" dirty="0"/>
              <a:t>, </a:t>
            </a:r>
            <a:r>
              <a:rPr lang="en-US" dirty="0" err="1"/>
              <a:t>cô</a:t>
            </a:r>
            <a:r>
              <a:rPr lang="en-US" dirty="0"/>
              <a:t> </a:t>
            </a:r>
            <a:r>
              <a:rPr lang="en-US" dirty="0" err="1"/>
              <a:t>đọng</a:t>
            </a:r>
            <a:r>
              <a:rPr lang="en-US" dirty="0"/>
              <a:t>, </a:t>
            </a:r>
            <a:r>
              <a:rPr lang="en-US" dirty="0" err="1"/>
              <a:t>chắt</a:t>
            </a:r>
            <a:r>
              <a:rPr lang="en-US" dirty="0"/>
              <a:t> </a:t>
            </a:r>
            <a:r>
              <a:rPr lang="en-US" dirty="0" err="1"/>
              <a:t>lọc</a:t>
            </a:r>
            <a:r>
              <a:rPr lang="en-US" dirty="0"/>
              <a:t> </a:t>
            </a:r>
            <a:r>
              <a:rPr lang="en-US" dirty="0" err="1"/>
              <a:t>của</a:t>
            </a:r>
            <a:r>
              <a:rPr lang="en-US" dirty="0"/>
              <a:t> </a:t>
            </a:r>
            <a:r>
              <a:rPr lang="en-US" dirty="0" err="1"/>
              <a:t>thông</a:t>
            </a:r>
            <a:r>
              <a:rPr lang="en-US" dirty="0"/>
              <a:t> tin. Tri </a:t>
            </a:r>
            <a:r>
              <a:rPr lang="en-US" dirty="0" err="1"/>
              <a:t>thức</a:t>
            </a:r>
            <a:r>
              <a:rPr lang="en-US" dirty="0"/>
              <a:t> </a:t>
            </a:r>
            <a:r>
              <a:rPr lang="en-US" dirty="0" err="1"/>
              <a:t>hình</a:t>
            </a:r>
            <a:r>
              <a:rPr lang="en-US" dirty="0"/>
              <a:t> </a:t>
            </a:r>
            <a:r>
              <a:rPr lang="en-US" dirty="0" err="1"/>
              <a:t>thành</a:t>
            </a:r>
            <a:r>
              <a:rPr lang="en-US" dirty="0"/>
              <a:t> </a:t>
            </a:r>
            <a:r>
              <a:rPr lang="en-US" dirty="0" err="1"/>
              <a:t>từ</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mang</a:t>
            </a:r>
            <a:r>
              <a:rPr lang="en-US" dirty="0"/>
              <a:t> </a:t>
            </a:r>
            <a:r>
              <a:rPr lang="en-US" dirty="0" err="1"/>
              <a:t>lại</a:t>
            </a:r>
            <a:endParaRPr lang="en-GB" dirty="0"/>
          </a:p>
          <a:p>
            <a:endParaRPr lang="en-US" dirty="0"/>
          </a:p>
        </p:txBody>
      </p:sp>
      <p:sp>
        <p:nvSpPr>
          <p:cNvPr id="9220"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2BDBB1F-0EB0-4AEC-898B-330DE77C1ACF}" type="slidenum">
              <a:rPr lang="en-GB" sz="1400" smtClean="0"/>
              <a:pPr eaLnBrk="1" hangingPunct="1"/>
              <a:t>8</a:t>
            </a:fld>
            <a:endParaRPr lang="en-GB"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09600" y="228600"/>
            <a:ext cx="7772400" cy="609600"/>
          </a:xfrm>
        </p:spPr>
        <p:txBody>
          <a:bodyPr/>
          <a:lstStyle/>
          <a:p>
            <a:r>
              <a:rPr lang="en-US" sz="2800" dirty="0" err="1"/>
              <a:t>Phân</a:t>
            </a:r>
            <a:r>
              <a:rPr lang="en-US" sz="2800" dirty="0"/>
              <a:t> </a:t>
            </a:r>
            <a:r>
              <a:rPr lang="en-US" sz="2800" dirty="0" err="1"/>
              <a:t>loại</a:t>
            </a:r>
            <a:r>
              <a:rPr lang="en-US" sz="2800" dirty="0"/>
              <a:t> tri </a:t>
            </a:r>
            <a:r>
              <a:rPr lang="en-US" sz="2800" dirty="0" err="1"/>
              <a:t>thức</a:t>
            </a:r>
            <a:endParaRPr lang="en-US" sz="2800" dirty="0"/>
          </a:p>
        </p:txBody>
      </p:sp>
      <p:sp>
        <p:nvSpPr>
          <p:cNvPr id="10243" name="Content Placeholder 2"/>
          <p:cNvSpPr>
            <a:spLocks noGrp="1"/>
          </p:cNvSpPr>
          <p:nvPr>
            <p:ph idx="1"/>
          </p:nvPr>
        </p:nvSpPr>
        <p:spPr>
          <a:xfrm>
            <a:off x="304800" y="990600"/>
            <a:ext cx="8610600" cy="5257800"/>
          </a:xfrm>
        </p:spPr>
        <p:txBody>
          <a:bodyPr/>
          <a:lstStyle/>
          <a:p>
            <a:r>
              <a:rPr lang="vi-VN" sz="2200" b="1" dirty="0"/>
              <a:t>Tri thức sự kiện </a:t>
            </a:r>
            <a:r>
              <a:rPr lang="en-US" sz="2200" dirty="0"/>
              <a:t>(factual knowledge) </a:t>
            </a:r>
            <a:r>
              <a:rPr lang="vi-VN" sz="2200" dirty="0"/>
              <a:t>khẳng địn</a:t>
            </a:r>
            <a:r>
              <a:rPr lang="en-US" sz="2200" dirty="0"/>
              <a:t>h</a:t>
            </a:r>
            <a:r>
              <a:rPr lang="vi-VN" sz="2200" dirty="0"/>
              <a:t> về một sự kiện, hiện tượng hay một khái niệm nào đó trong một hoàn cản</a:t>
            </a:r>
            <a:r>
              <a:rPr lang="en-US" sz="2200" dirty="0"/>
              <a:t>h</a:t>
            </a:r>
            <a:r>
              <a:rPr lang="vi-VN" sz="2200" dirty="0"/>
              <a:t> không gian hoặc thời gian nhất định</a:t>
            </a:r>
            <a:r>
              <a:rPr lang="en-US" sz="2200" dirty="0"/>
              <a:t>: </a:t>
            </a:r>
            <a:r>
              <a:rPr lang="en-US" sz="2200" dirty="0" err="1"/>
              <a:t>định</a:t>
            </a:r>
            <a:r>
              <a:rPr lang="en-US" sz="2200" dirty="0"/>
              <a:t> </a:t>
            </a:r>
            <a:r>
              <a:rPr lang="en-US" sz="2200" dirty="0" err="1"/>
              <a:t>lý</a:t>
            </a:r>
            <a:r>
              <a:rPr lang="en-US" sz="2200" dirty="0"/>
              <a:t> </a:t>
            </a:r>
            <a:r>
              <a:rPr lang="en-US" sz="2200" dirty="0" err="1"/>
              <a:t>toán</a:t>
            </a:r>
            <a:r>
              <a:rPr lang="en-US" sz="2200" dirty="0"/>
              <a:t> </a:t>
            </a:r>
            <a:r>
              <a:rPr lang="en-US" sz="2200" dirty="0" err="1"/>
              <a:t>học</a:t>
            </a:r>
            <a:r>
              <a:rPr lang="en-US" sz="2200" dirty="0"/>
              <a:t>, </a:t>
            </a:r>
            <a:r>
              <a:rPr lang="en-US" sz="2200" dirty="0" err="1"/>
              <a:t>định</a:t>
            </a:r>
            <a:r>
              <a:rPr lang="en-US" sz="2200" dirty="0"/>
              <a:t> </a:t>
            </a:r>
            <a:r>
              <a:rPr lang="en-US" sz="2200" dirty="0" err="1"/>
              <a:t>luật</a:t>
            </a:r>
            <a:r>
              <a:rPr lang="en-US" sz="2200" dirty="0"/>
              <a:t> </a:t>
            </a:r>
            <a:r>
              <a:rPr lang="en-US" sz="2200" dirty="0" err="1"/>
              <a:t>vật</a:t>
            </a:r>
            <a:r>
              <a:rPr lang="en-US" sz="2200" dirty="0"/>
              <a:t> </a:t>
            </a:r>
            <a:r>
              <a:rPr lang="en-US" sz="2200" dirty="0" err="1"/>
              <a:t>lý</a:t>
            </a:r>
            <a:r>
              <a:rPr lang="en-US" sz="2200" dirty="0"/>
              <a:t>, …</a:t>
            </a:r>
            <a:endParaRPr lang="en-GB" sz="2200" dirty="0"/>
          </a:p>
          <a:p>
            <a:r>
              <a:rPr lang="vi-VN" sz="2200" b="1" dirty="0"/>
              <a:t>Tri thức thủ tục </a:t>
            </a:r>
            <a:r>
              <a:rPr lang="en-US" sz="2200" dirty="0"/>
              <a:t>(procedural knowledge)</a:t>
            </a:r>
            <a:r>
              <a:rPr lang="en-US" sz="2200" b="1" dirty="0"/>
              <a:t> </a:t>
            </a:r>
            <a:r>
              <a:rPr lang="vi-VN" sz="2200" dirty="0"/>
              <a:t>mô tả cách giải quyết một vấn đề, quy trình xử lý các công việc, lịch trình tiến hành các thao tác</a:t>
            </a:r>
            <a:r>
              <a:rPr lang="en-US" sz="2200" dirty="0"/>
              <a:t>:</a:t>
            </a:r>
            <a:r>
              <a:rPr lang="vi-VN" sz="2200" dirty="0"/>
              <a:t> các luật, chiến lược, lịch trình</a:t>
            </a:r>
            <a:r>
              <a:rPr lang="en-US" sz="2200" dirty="0"/>
              <a:t> </a:t>
            </a:r>
            <a:r>
              <a:rPr lang="en-US" sz="2200" dirty="0" err="1"/>
              <a:t>như</a:t>
            </a:r>
            <a:r>
              <a:rPr lang="en-US" sz="2200" dirty="0"/>
              <a:t> </a:t>
            </a:r>
            <a:r>
              <a:rPr lang="en-US" sz="2200" dirty="0" err="1"/>
              <a:t>phương</a:t>
            </a:r>
            <a:r>
              <a:rPr lang="en-US" sz="2200" dirty="0"/>
              <a:t> </a:t>
            </a:r>
            <a:r>
              <a:rPr lang="en-US" sz="2200" dirty="0" err="1"/>
              <a:t>pháp</a:t>
            </a:r>
            <a:r>
              <a:rPr lang="en-US" sz="2200" dirty="0"/>
              <a:t> </a:t>
            </a:r>
            <a:r>
              <a:rPr lang="en-US" sz="2200" dirty="0" err="1"/>
              <a:t>điều</a:t>
            </a:r>
            <a:r>
              <a:rPr lang="en-US" sz="2200" dirty="0"/>
              <a:t> </a:t>
            </a:r>
            <a:r>
              <a:rPr lang="en-US" sz="2200" dirty="0" err="1"/>
              <a:t>chế</a:t>
            </a:r>
            <a:r>
              <a:rPr lang="en-US" sz="2200" dirty="0"/>
              <a:t> </a:t>
            </a:r>
            <a:r>
              <a:rPr lang="en-US" sz="2200" dirty="0" err="1"/>
              <a:t>hóa</a:t>
            </a:r>
            <a:r>
              <a:rPr lang="en-US" sz="2200" dirty="0"/>
              <a:t> </a:t>
            </a:r>
            <a:r>
              <a:rPr lang="en-US" sz="2200" dirty="0" err="1"/>
              <a:t>học</a:t>
            </a:r>
            <a:r>
              <a:rPr lang="en-US" sz="2200" dirty="0"/>
              <a:t>, </a:t>
            </a:r>
            <a:r>
              <a:rPr lang="en-US" sz="2200" dirty="0" err="1"/>
              <a:t>thuật</a:t>
            </a:r>
            <a:r>
              <a:rPr lang="en-US" sz="2200" dirty="0"/>
              <a:t> </a:t>
            </a:r>
            <a:r>
              <a:rPr lang="en-US" sz="2200" dirty="0" err="1"/>
              <a:t>toán</a:t>
            </a:r>
            <a:r>
              <a:rPr lang="en-US" sz="2200" dirty="0"/>
              <a:t>, …</a:t>
            </a:r>
          </a:p>
          <a:p>
            <a:r>
              <a:rPr lang="en-US" sz="2200" b="1" dirty="0"/>
              <a:t>Tri </a:t>
            </a:r>
            <a:r>
              <a:rPr lang="en-US" sz="2200" b="1" dirty="0" err="1"/>
              <a:t>thức</a:t>
            </a:r>
            <a:r>
              <a:rPr lang="en-US" sz="2200" b="1" dirty="0"/>
              <a:t> </a:t>
            </a:r>
            <a:r>
              <a:rPr lang="en-US" sz="2200" b="1" dirty="0" err="1"/>
              <a:t>mô</a:t>
            </a:r>
            <a:r>
              <a:rPr lang="en-US" sz="2200" b="1" dirty="0"/>
              <a:t> </a:t>
            </a:r>
            <a:r>
              <a:rPr lang="en-US" sz="2200" b="1" dirty="0" err="1"/>
              <a:t>tả</a:t>
            </a:r>
            <a:r>
              <a:rPr lang="en-US" sz="2200" b="1" dirty="0"/>
              <a:t> </a:t>
            </a:r>
            <a:r>
              <a:rPr lang="en-US" sz="2200" dirty="0"/>
              <a:t>(declarative knowledge) </a:t>
            </a:r>
            <a:r>
              <a:rPr lang="en-US" sz="2200" dirty="0" err="1"/>
              <a:t>các</a:t>
            </a:r>
            <a:r>
              <a:rPr lang="en-US" sz="2200" dirty="0"/>
              <a:t> </a:t>
            </a:r>
            <a:r>
              <a:rPr lang="en-US" sz="2200" dirty="0" err="1"/>
              <a:t>nhận</a:t>
            </a:r>
            <a:r>
              <a:rPr lang="en-US" sz="2200" dirty="0"/>
              <a:t> </a:t>
            </a:r>
            <a:r>
              <a:rPr lang="en-US" sz="2200" dirty="0" err="1"/>
              <a:t>định</a:t>
            </a:r>
            <a:r>
              <a:rPr lang="en-US" sz="2200" dirty="0"/>
              <a:t>, </a:t>
            </a:r>
            <a:r>
              <a:rPr lang="en-US" sz="2200" dirty="0" err="1"/>
              <a:t>kết</a:t>
            </a:r>
            <a:r>
              <a:rPr lang="en-US" sz="2200" dirty="0"/>
              <a:t> </a:t>
            </a:r>
            <a:r>
              <a:rPr lang="en-US" sz="2200" dirty="0" err="1"/>
              <a:t>luận</a:t>
            </a:r>
            <a:r>
              <a:rPr lang="en-US" sz="2200" dirty="0"/>
              <a:t> </a:t>
            </a:r>
            <a:r>
              <a:rPr lang="en-US" sz="2200" dirty="0" err="1"/>
              <a:t>về</a:t>
            </a:r>
            <a:r>
              <a:rPr lang="en-US" sz="2200" dirty="0"/>
              <a:t> </a:t>
            </a:r>
            <a:r>
              <a:rPr lang="en-US" sz="2200" dirty="0" err="1"/>
              <a:t>sự</a:t>
            </a:r>
            <a:r>
              <a:rPr lang="en-US" sz="2200" dirty="0"/>
              <a:t> </a:t>
            </a:r>
            <a:r>
              <a:rPr lang="en-US" sz="2200" dirty="0" err="1"/>
              <a:t>kiện</a:t>
            </a:r>
            <a:r>
              <a:rPr lang="en-US" sz="2200" dirty="0"/>
              <a:t>, </a:t>
            </a:r>
            <a:r>
              <a:rPr lang="en-US" sz="2200" dirty="0" err="1"/>
              <a:t>hiện</a:t>
            </a:r>
            <a:r>
              <a:rPr lang="en-US" sz="2200" dirty="0"/>
              <a:t> </a:t>
            </a:r>
            <a:r>
              <a:rPr lang="en-US" sz="2200" dirty="0" err="1"/>
              <a:t>tượng</a:t>
            </a:r>
            <a:endParaRPr lang="en-GB" sz="2200" dirty="0"/>
          </a:p>
          <a:p>
            <a:r>
              <a:rPr lang="en-US" sz="2200" b="1" dirty="0"/>
              <a:t>Tri </a:t>
            </a:r>
            <a:r>
              <a:rPr lang="en-US" sz="2200" b="1" dirty="0" err="1"/>
              <a:t>thức</a:t>
            </a:r>
            <a:r>
              <a:rPr lang="en-US" sz="2200" b="1" dirty="0"/>
              <a:t> heuristic</a:t>
            </a:r>
            <a:r>
              <a:rPr lang="en-US" sz="2200" dirty="0"/>
              <a:t>  (heuristic knowledge) </a:t>
            </a:r>
            <a:r>
              <a:rPr lang="en-US" sz="2200" dirty="0" err="1"/>
              <a:t>các</a:t>
            </a:r>
            <a:r>
              <a:rPr lang="en-US" sz="2200" dirty="0"/>
              <a:t> </a:t>
            </a:r>
            <a:r>
              <a:rPr lang="en-US" sz="2200" dirty="0" err="1"/>
              <a:t>ước</a:t>
            </a:r>
            <a:r>
              <a:rPr lang="en-US" sz="2200" dirty="0"/>
              <a:t> </a:t>
            </a:r>
            <a:r>
              <a:rPr lang="en-US" sz="2200" dirty="0" err="1"/>
              <a:t>lượng</a:t>
            </a:r>
            <a:r>
              <a:rPr lang="en-US" sz="2200" dirty="0"/>
              <a:t>, </a:t>
            </a:r>
            <a:r>
              <a:rPr lang="en-US" sz="2200" dirty="0" err="1"/>
              <a:t>suy</a:t>
            </a:r>
            <a:r>
              <a:rPr lang="en-US" sz="2200" dirty="0"/>
              <a:t> </a:t>
            </a:r>
            <a:r>
              <a:rPr lang="en-US" sz="2200" dirty="0" err="1"/>
              <a:t>đoán</a:t>
            </a:r>
            <a:r>
              <a:rPr lang="en-US" sz="2200" dirty="0"/>
              <a:t> </a:t>
            </a:r>
            <a:r>
              <a:rPr lang="en-US" sz="2200" dirty="0" err="1"/>
              <a:t>hình</a:t>
            </a:r>
            <a:r>
              <a:rPr lang="en-US" sz="2200" dirty="0"/>
              <a:t> </a:t>
            </a:r>
            <a:r>
              <a:rPr lang="en-US" sz="2200" dirty="0" err="1"/>
              <a:t>thành</a:t>
            </a:r>
            <a:r>
              <a:rPr lang="en-US" sz="2200" dirty="0"/>
              <a:t> qua </a:t>
            </a:r>
            <a:r>
              <a:rPr lang="en-US" sz="2200" dirty="0" err="1"/>
              <a:t>kinh</a:t>
            </a:r>
            <a:r>
              <a:rPr lang="en-US" sz="2200" dirty="0"/>
              <a:t> </a:t>
            </a:r>
            <a:r>
              <a:rPr lang="en-US" sz="2200" dirty="0" err="1"/>
              <a:t>nghiệm</a:t>
            </a:r>
            <a:r>
              <a:rPr lang="en-US" sz="2200" dirty="0"/>
              <a:t>. K</a:t>
            </a:r>
            <a:r>
              <a:rPr lang="vi-VN" sz="2200" dirty="0"/>
              <a:t>hông đảm bảo hòan tòan chính xác hoặc tối ưu theo một nghĩa nào đó về cách giải quyết vấn đề. Tri thức </a:t>
            </a:r>
            <a:r>
              <a:rPr lang="vi-VN" sz="2200" b="1" dirty="0"/>
              <a:t>heuristic</a:t>
            </a:r>
            <a:r>
              <a:rPr lang="vi-VN" sz="2200" dirty="0"/>
              <a:t> thường được coi là một </a:t>
            </a:r>
            <a:r>
              <a:rPr lang="en-US" sz="2200" dirty="0" err="1"/>
              <a:t>mánh</a:t>
            </a:r>
            <a:r>
              <a:rPr lang="en-US" sz="2200" dirty="0"/>
              <a:t> </a:t>
            </a:r>
            <a:r>
              <a:rPr lang="en-US" sz="2200" dirty="0" err="1"/>
              <a:t>lới</a:t>
            </a:r>
            <a:r>
              <a:rPr lang="vi-VN" sz="2200" dirty="0"/>
              <a:t> nhằm dẫn dắt tiến trình lập luận</a:t>
            </a:r>
            <a:endParaRPr lang="en-GB" sz="2200" dirty="0"/>
          </a:p>
          <a:p>
            <a:endParaRPr lang="en-US" dirty="0"/>
          </a:p>
        </p:txBody>
      </p:sp>
      <p:sp>
        <p:nvSpPr>
          <p:cNvPr id="10244" name="Slide Number Placeholder 3"/>
          <p:cNvSpPr>
            <a:spLocks noGrp="1"/>
          </p:cNvSpPr>
          <p:nvPr>
            <p:ph type="sldNum" sz="quarter" idx="12"/>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1690EFF-3555-48E9-96A9-12C2F7D2E493}" type="slidenum">
              <a:rPr lang="en-GB" sz="1400" smtClean="0"/>
              <a:pPr eaLnBrk="1" hangingPunct="1"/>
              <a:t>9</a:t>
            </a:fld>
            <a:endParaRPr lang="en-GB" sz="140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4280</TotalTime>
  <Words>7426</Words>
  <Application>Microsoft Office PowerPoint</Application>
  <PresentationFormat>On-screen Show (4:3)</PresentationFormat>
  <Paragraphs>703</Paragraphs>
  <Slides>74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Arial Unicode MS</vt:lpstr>
      <vt:lpstr>Monotype Sorts</vt:lpstr>
      <vt:lpstr>Symbol</vt:lpstr>
      <vt:lpstr>Tahoma</vt:lpstr>
      <vt:lpstr>Times New Roman</vt:lpstr>
      <vt:lpstr>VNI-Helve</vt:lpstr>
      <vt:lpstr>Wingdings</vt:lpstr>
      <vt:lpstr>Default Design</vt:lpstr>
      <vt:lpstr>Biểu diễn tri thức (Knowledge Representation)</vt:lpstr>
      <vt:lpstr>Nội dung</vt:lpstr>
      <vt:lpstr> 1. Giới thiệu về tri thức</vt:lpstr>
      <vt:lpstr>Sự kiện và cách thức biểu diễn</vt:lpstr>
      <vt:lpstr>Cấu trúc hóa tri thức </vt:lpstr>
      <vt:lpstr>Biểu diễn và ánh xạ</vt:lpstr>
      <vt:lpstr>Hai ánh xạ giữa các sự kiện và các cách biểu diễn</vt:lpstr>
      <vt:lpstr>Từ dữ liệu đến tri thức</vt:lpstr>
      <vt:lpstr>Phân loại tri thức</vt:lpstr>
      <vt:lpstr>Nhu cầu xử lý tri thức</vt:lpstr>
      <vt:lpstr>Ngôn ngữ biểu diễn tri thức</vt:lpstr>
      <vt:lpstr>2. Các phương pháp biểu diễn tri thức</vt:lpstr>
      <vt:lpstr>Danh mục các lược đồ biểu diễn tri thức</vt:lpstr>
      <vt:lpstr>Lược đồ logic</vt:lpstr>
      <vt:lpstr>Logic vị từ</vt:lpstr>
      <vt:lpstr>Lược đồ thủ tục  </vt:lpstr>
      <vt:lpstr>Hệ luật sinh</vt:lpstr>
      <vt:lpstr>Vài thí dụ về luật sinh</vt:lpstr>
      <vt:lpstr>Lược đồ mạng </vt:lpstr>
      <vt:lpstr>Thí dụ về mạng ngữ nghĩa</vt:lpstr>
      <vt:lpstr>Lược đồ cấu trúc </vt:lpstr>
      <vt:lpstr>Khung (frame)</vt:lpstr>
      <vt:lpstr>Frame</vt:lpstr>
      <vt:lpstr>3. Các vấn đề trong biểu diễn tri thức</vt:lpstr>
      <vt:lpstr>Các vấn đề trong biểu diễn tri thức (tt.)</vt:lpstr>
      <vt:lpstr>Đặc điểm của hệ thống biểu diễn tri thức</vt:lpstr>
      <vt:lpstr>Tri thức có khả năng thừa kế</vt:lpstr>
      <vt:lpstr>Tri thức suy diễn</vt:lpstr>
      <vt:lpstr>Tri thức thủ tục</vt:lpstr>
      <vt:lpstr>Các mối quan hệ quan trọng</vt:lpstr>
      <vt:lpstr>4.Biểu diễn tri thức bằng Logic</vt:lpstr>
      <vt:lpstr>Sử dụng logic mệnh đề</vt:lpstr>
      <vt:lpstr>Logic mệnh đề</vt:lpstr>
      <vt:lpstr>Ví dụ về mệnh đề</vt:lpstr>
      <vt:lpstr>Qui tắc xây dựng công thức</vt:lpstr>
      <vt:lpstr>Ngữ nghĩa</vt:lpstr>
      <vt:lpstr>Dạng chuẩn của công thức logic mệnh đề</vt:lpstr>
      <vt:lpstr>Sự tương đương giữa các công thức</vt:lpstr>
      <vt:lpstr>Luật giao hoán-luật kết hợp-luật phân phối</vt:lpstr>
      <vt:lpstr>Chuyển thành dạng chuẩn</vt:lpstr>
      <vt:lpstr>Ví dụ chuẩn hóa (P ⇒ Q) ∨ ¬(R ∨ ¬S)</vt:lpstr>
      <vt:lpstr>Mệnh đề Horn</vt:lpstr>
      <vt:lpstr>Luật suy diễn</vt:lpstr>
      <vt:lpstr>Một số luật suy diễn quan trọng</vt:lpstr>
      <vt:lpstr>Tiên đề, định lý, chứng minh</vt:lpstr>
      <vt:lpstr>Vấn đề chứng minh phép suy diễn</vt:lpstr>
      <vt:lpstr>Giải thuật Robinson</vt:lpstr>
      <vt:lpstr>Giải thuật suy diễn của Robinson</vt:lpstr>
      <vt:lpstr>Giải thuật suy diễn</vt:lpstr>
      <vt:lpstr>Thí dụ về hợp giải</vt:lpstr>
      <vt:lpstr>Logic vị từ</vt:lpstr>
      <vt:lpstr>Logic vị từ</vt:lpstr>
      <vt:lpstr>Logic vị từ - Thí dụ</vt:lpstr>
      <vt:lpstr>Logic vị từ - Thí dụ</vt:lpstr>
      <vt:lpstr>Logic vị từ - Thí dụ</vt:lpstr>
      <vt:lpstr>Logic vị từ- thí dụ (tt.)</vt:lpstr>
      <vt:lpstr>Phân giải trong logic vị từ</vt:lpstr>
      <vt:lpstr>PowerPoint Presentation</vt:lpstr>
      <vt:lpstr>Phép hợp nhất</vt:lpstr>
      <vt:lpstr>Phép hợp nhất tổng quát nhất </vt:lpstr>
      <vt:lpstr>Kiểm tra occur check</vt:lpstr>
      <vt:lpstr>Chuyển đổi logic vị từ về dạng mệnh đề</vt:lpstr>
      <vt:lpstr>Chuyển đổi logic vị từ về dạng mệnh đề</vt:lpstr>
      <vt:lpstr>Thí dụ: Suy diễn trong thế giới thực</vt:lpstr>
      <vt:lpstr>Thí dụ</vt:lpstr>
      <vt:lpstr>Chuyển tập phát biểu của thí dụ về dạng chuẩn</vt:lpstr>
      <vt:lpstr>PowerPoint Presentation</vt:lpstr>
      <vt:lpstr>5. Mạng ngữ nghĩa – Semantic Network </vt:lpstr>
      <vt:lpstr>Mạng ngữ nghĩa</vt:lpstr>
      <vt:lpstr>Đặc điểm của mạng ngữ nghĩa</vt:lpstr>
      <vt:lpstr>Suy diễn trong mạng ngữ nghĩa</vt:lpstr>
      <vt:lpstr>Ví dụ - Xây dựng mạng ngữ nghĩa</vt:lpstr>
      <vt:lpstr>PowerPoint Presentation</vt:lpstr>
      <vt:lpstr>Kết luận</vt:lpstr>
    </vt:vector>
  </TitlesOfParts>
  <Company>Truong Dai Hoc Bach Khoa TPHCM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Cao Hoang Tru</dc:creator>
  <cp:lastModifiedBy>Dương Tuấn Anh</cp:lastModifiedBy>
  <cp:revision>863</cp:revision>
  <cp:lastPrinted>2020-10-13T08:22:30Z</cp:lastPrinted>
  <dcterms:created xsi:type="dcterms:W3CDTF">2004-02-07T23:51:55Z</dcterms:created>
  <dcterms:modified xsi:type="dcterms:W3CDTF">2024-05-27T01:55:49Z</dcterms:modified>
</cp:coreProperties>
</file>