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slideLayouts/slideLayout12.xml" ContentType="application/vnd.openxmlformats-officedocument.presentationml.slideLayout+xml"/>
  <Override PartName="/ppt/theme/theme1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62" r:id="rId3"/>
    <p:sldMasterId id="2147483664" r:id="rId4"/>
    <p:sldMasterId id="2147483665" r:id="rId5"/>
    <p:sldMasterId id="2147483667" r:id="rId6"/>
    <p:sldMasterId id="2147483669" r:id="rId7"/>
    <p:sldMasterId id="2147483670" r:id="rId8"/>
    <p:sldMasterId id="2147483673" r:id="rId9"/>
    <p:sldMasterId id="2147483674" r:id="rId10"/>
    <p:sldMasterId id="2147483676" r:id="rId11"/>
    <p:sldMasterId id="2147483678" r:id="rId12"/>
    <p:sldMasterId id="2147483679" r:id="rId13"/>
    <p:sldMasterId id="2147483681" r:id="rId14"/>
    <p:sldMasterId id="2147483684" r:id="rId15"/>
  </p:sldMasterIdLst>
  <p:notesMasterIdLst>
    <p:notesMasterId r:id="rId57"/>
  </p:notesMasterIdLst>
  <p:handoutMasterIdLst>
    <p:handoutMasterId r:id="rId58"/>
  </p:handoutMasterIdLst>
  <p:sldIdLst>
    <p:sldId id="257" r:id="rId16"/>
    <p:sldId id="1243" r:id="rId17"/>
    <p:sldId id="1190" r:id="rId18"/>
    <p:sldId id="1192" r:id="rId19"/>
    <p:sldId id="1248" r:id="rId20"/>
    <p:sldId id="1194" r:id="rId21"/>
    <p:sldId id="1196" r:id="rId22"/>
    <p:sldId id="1197" r:id="rId23"/>
    <p:sldId id="1199" r:id="rId24"/>
    <p:sldId id="1201" r:id="rId25"/>
    <p:sldId id="1200" r:id="rId26"/>
    <p:sldId id="1202" r:id="rId27"/>
    <p:sldId id="1203" r:id="rId28"/>
    <p:sldId id="1266" r:id="rId29"/>
    <p:sldId id="1257" r:id="rId30"/>
    <p:sldId id="1282" r:id="rId31"/>
    <p:sldId id="1281" r:id="rId32"/>
    <p:sldId id="1206" r:id="rId33"/>
    <p:sldId id="1277" r:id="rId34"/>
    <p:sldId id="1209" r:id="rId35"/>
    <p:sldId id="1273" r:id="rId36"/>
    <p:sldId id="1275" r:id="rId37"/>
    <p:sldId id="1276" r:id="rId38"/>
    <p:sldId id="1249" r:id="rId39"/>
    <p:sldId id="1252" r:id="rId40"/>
    <p:sldId id="1283" r:id="rId41"/>
    <p:sldId id="1220" r:id="rId42"/>
    <p:sldId id="1278" r:id="rId43"/>
    <p:sldId id="1274" r:id="rId44"/>
    <p:sldId id="1258" r:id="rId45"/>
    <p:sldId id="1260" r:id="rId46"/>
    <p:sldId id="1234" r:id="rId47"/>
    <p:sldId id="1235" r:id="rId48"/>
    <p:sldId id="1253" r:id="rId49"/>
    <p:sldId id="1254" r:id="rId50"/>
    <p:sldId id="1244" r:id="rId51"/>
    <p:sldId id="1246" r:id="rId52"/>
    <p:sldId id="1245" r:id="rId53"/>
    <p:sldId id="1265" r:id="rId54"/>
    <p:sldId id="1247" r:id="rId55"/>
    <p:sldId id="310" r:id="rId56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968" autoAdjust="0"/>
  </p:normalViewPr>
  <p:slideViewPr>
    <p:cSldViewPr>
      <p:cViewPr varScale="1">
        <p:scale>
          <a:sx n="57" d="100"/>
          <a:sy n="57" d="100"/>
        </p:scale>
        <p:origin x="1468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slide" Target="slides/slide24.xml"/><Relationship Id="rId21" Type="http://schemas.openxmlformats.org/officeDocument/2006/relationships/slide" Target="slides/slide6.xml"/><Relationship Id="rId34" Type="http://schemas.openxmlformats.org/officeDocument/2006/relationships/slide" Target="slides/slide19.xml"/><Relationship Id="rId42" Type="http://schemas.openxmlformats.org/officeDocument/2006/relationships/slide" Target="slides/slide27.xml"/><Relationship Id="rId47" Type="http://schemas.openxmlformats.org/officeDocument/2006/relationships/slide" Target="slides/slide32.xml"/><Relationship Id="rId50" Type="http://schemas.openxmlformats.org/officeDocument/2006/relationships/slide" Target="slides/slide35.xml"/><Relationship Id="rId55" Type="http://schemas.openxmlformats.org/officeDocument/2006/relationships/slide" Target="slides/slide40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9" Type="http://schemas.openxmlformats.org/officeDocument/2006/relationships/slide" Target="slides/slide14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slide" Target="slides/slide25.xml"/><Relationship Id="rId45" Type="http://schemas.openxmlformats.org/officeDocument/2006/relationships/slide" Target="slides/slide30.xml"/><Relationship Id="rId53" Type="http://schemas.openxmlformats.org/officeDocument/2006/relationships/slide" Target="slides/slide38.xml"/><Relationship Id="rId58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61" Type="http://schemas.openxmlformats.org/officeDocument/2006/relationships/theme" Target="theme/theme1.xml"/><Relationship Id="rId19" Type="http://schemas.openxmlformats.org/officeDocument/2006/relationships/slide" Target="slides/slide4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slide" Target="slides/slide28.xml"/><Relationship Id="rId48" Type="http://schemas.openxmlformats.org/officeDocument/2006/relationships/slide" Target="slides/slide33.xml"/><Relationship Id="rId56" Type="http://schemas.openxmlformats.org/officeDocument/2006/relationships/slide" Target="slides/slide4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slide" Target="slides/slide31.xml"/><Relationship Id="rId59" Type="http://schemas.openxmlformats.org/officeDocument/2006/relationships/presProps" Target="presProps.xml"/><Relationship Id="rId20" Type="http://schemas.openxmlformats.org/officeDocument/2006/relationships/slide" Target="slides/slide5.xml"/><Relationship Id="rId41" Type="http://schemas.openxmlformats.org/officeDocument/2006/relationships/slide" Target="slides/slide26.xml"/><Relationship Id="rId54" Type="http://schemas.openxmlformats.org/officeDocument/2006/relationships/slide" Target="slides/slide39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49" Type="http://schemas.openxmlformats.org/officeDocument/2006/relationships/slide" Target="slides/slide34.xml"/><Relationship Id="rId57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6.xml"/><Relationship Id="rId44" Type="http://schemas.openxmlformats.org/officeDocument/2006/relationships/slide" Target="slides/slide29.xml"/><Relationship Id="rId52" Type="http://schemas.openxmlformats.org/officeDocument/2006/relationships/slide" Target="slides/slide37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181D2-C780-4B16-913C-9C6EF08874F4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F2687-D960-4071-B042-3E7ED3610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53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76C5060-921E-4620-B971-1C9B49191B05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04BACC-CBAB-43D0-AEB0-A6C288158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5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138488" y="250825"/>
            <a:ext cx="3370262" cy="25273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24433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8488" y="250825"/>
            <a:ext cx="3370262" cy="25273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27" y="2838484"/>
            <a:ext cx="8681736" cy="4791338"/>
          </a:xfrm>
          <a:noFill/>
          <a:ln/>
        </p:spPr>
        <p:txBody>
          <a:bodyPr lIns="97235" tIns="48617" rIns="97235" bIns="48617"/>
          <a:lstStyle/>
          <a:p>
            <a:endParaRPr lang="de-AT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242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8488" y="250825"/>
            <a:ext cx="3370262" cy="25273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27" y="2838484"/>
            <a:ext cx="8681736" cy="4791338"/>
          </a:xfrm>
          <a:noFill/>
          <a:ln/>
        </p:spPr>
        <p:txBody>
          <a:bodyPr lIns="97235" tIns="48617" rIns="97235" bIns="48617"/>
          <a:lstStyle/>
          <a:p>
            <a:pPr defTabSz="777237">
              <a:defRPr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47411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8488" y="250825"/>
            <a:ext cx="3370262" cy="25273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27" y="2838484"/>
            <a:ext cx="8681736" cy="4791338"/>
          </a:xfrm>
          <a:noFill/>
          <a:ln/>
        </p:spPr>
        <p:txBody>
          <a:bodyPr lIns="97235" tIns="48617" rIns="97235" bIns="48617"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60660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8488" y="250825"/>
            <a:ext cx="3370262" cy="25273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27" y="2838484"/>
            <a:ext cx="8681736" cy="4791338"/>
          </a:xfrm>
          <a:noFill/>
          <a:ln/>
        </p:spPr>
        <p:txBody>
          <a:bodyPr lIns="97235" tIns="48617" rIns="97235" bIns="48617"/>
          <a:lstStyle/>
          <a:p>
            <a:pPr defTabSz="777237">
              <a:defRPr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83818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8488" y="250825"/>
            <a:ext cx="3370262" cy="252730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27" y="2838483"/>
            <a:ext cx="8681736" cy="4791338"/>
          </a:xfrm>
          <a:noFill/>
          <a:ln/>
        </p:spPr>
        <p:txBody>
          <a:bodyPr lIns="97235" tIns="48617" rIns="97235" bIns="48617"/>
          <a:lstStyle/>
          <a:p>
            <a:endParaRPr lang="de-AT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345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8488" y="250825"/>
            <a:ext cx="3370262" cy="25273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27" y="2838484"/>
            <a:ext cx="8681736" cy="4791338"/>
          </a:xfrm>
          <a:noFill/>
          <a:ln/>
        </p:spPr>
        <p:txBody>
          <a:bodyPr lIns="97235" tIns="48617" rIns="97235" bIns="48617"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76357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98825" y="258763"/>
            <a:ext cx="3476625" cy="26066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sz="13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497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8488" y="250825"/>
            <a:ext cx="3370262" cy="25273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27" y="2838484"/>
            <a:ext cx="8681736" cy="4791338"/>
          </a:xfrm>
          <a:noFill/>
          <a:ln/>
        </p:spPr>
        <p:txBody>
          <a:bodyPr lIns="97235" tIns="48617" rIns="97235" bIns="48617"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92789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8488" y="250825"/>
            <a:ext cx="3370262" cy="25273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27" y="2838484"/>
            <a:ext cx="8681736" cy="4791338"/>
          </a:xfrm>
          <a:noFill/>
          <a:ln/>
        </p:spPr>
        <p:txBody>
          <a:bodyPr lIns="97235" tIns="48617" rIns="97235" bIns="48617"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583312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8488" y="250825"/>
            <a:ext cx="3370262" cy="25273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27" y="2838484"/>
            <a:ext cx="8681736" cy="4791338"/>
          </a:xfrm>
          <a:noFill/>
          <a:ln/>
        </p:spPr>
        <p:txBody>
          <a:bodyPr lIns="97235" tIns="48617" rIns="97235" bIns="48617"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92807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138488" y="250825"/>
            <a:ext cx="3370262" cy="25273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sz="1000" dirty="0"/>
          </a:p>
        </p:txBody>
      </p:sp>
    </p:spTree>
    <p:extLst>
      <p:ext uri="{BB962C8B-B14F-4D97-AF65-F5344CB8AC3E}">
        <p14:creationId xmlns:p14="http://schemas.microsoft.com/office/powerpoint/2010/main" val="2350499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8488" y="250825"/>
            <a:ext cx="3370262" cy="25273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27" y="2838484"/>
            <a:ext cx="8681736" cy="4791338"/>
          </a:xfrm>
          <a:noFill/>
          <a:ln/>
        </p:spPr>
        <p:txBody>
          <a:bodyPr lIns="97235" tIns="48617" rIns="97235" bIns="48617"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64322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8488" y="250825"/>
            <a:ext cx="3370262" cy="25273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27" y="2838484"/>
            <a:ext cx="8681736" cy="4791338"/>
          </a:xfrm>
          <a:noFill/>
          <a:ln/>
        </p:spPr>
        <p:txBody>
          <a:bodyPr lIns="97235" tIns="48617" rIns="97235" bIns="48617"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366940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138488" y="250825"/>
            <a:ext cx="3370262" cy="25273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777237">
              <a:defRPr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899329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138488" y="250825"/>
            <a:ext cx="3370262" cy="25273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92105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8488" y="250825"/>
            <a:ext cx="3370262" cy="25273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27" y="2838484"/>
            <a:ext cx="8681736" cy="4791338"/>
          </a:xfrm>
          <a:noFill/>
          <a:ln/>
        </p:spPr>
        <p:txBody>
          <a:bodyPr lIns="97235" tIns="48617" rIns="97235" bIns="48617"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110403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8488" y="250825"/>
            <a:ext cx="3370262" cy="25273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27" y="2838484"/>
            <a:ext cx="8681736" cy="4791338"/>
          </a:xfrm>
          <a:noFill/>
          <a:ln/>
        </p:spPr>
        <p:txBody>
          <a:bodyPr lIns="97235" tIns="48617" rIns="97235" bIns="48617"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659451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138488" y="250825"/>
            <a:ext cx="3370262" cy="25273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27297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138488" y="250825"/>
            <a:ext cx="3370262" cy="25273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736079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8488" y="250825"/>
            <a:ext cx="3370262" cy="25273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27" y="2838484"/>
            <a:ext cx="8681736" cy="4791338"/>
          </a:xfrm>
          <a:noFill/>
          <a:ln/>
        </p:spPr>
        <p:txBody>
          <a:bodyPr lIns="97235" tIns="48617" rIns="97235" bIns="48617"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422456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8488" y="250825"/>
            <a:ext cx="3370262" cy="25273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27" y="2838484"/>
            <a:ext cx="8681736" cy="4791338"/>
          </a:xfrm>
          <a:noFill/>
          <a:ln/>
        </p:spPr>
        <p:txBody>
          <a:bodyPr lIns="97235" tIns="48617" rIns="97235" bIns="48617"/>
          <a:lstStyle/>
          <a:p>
            <a:pPr defTabSz="777237">
              <a:defRPr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2676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8488" y="250825"/>
            <a:ext cx="3370262" cy="25273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27" y="2838484"/>
            <a:ext cx="8681736" cy="4791338"/>
          </a:xfrm>
          <a:noFill/>
          <a:ln/>
        </p:spPr>
        <p:txBody>
          <a:bodyPr lIns="97235" tIns="48617" rIns="97235" bIns="48617"/>
          <a:lstStyle/>
          <a:p>
            <a:r>
              <a:rPr lang="de-AT"/>
              <a:t>Sự mô</a:t>
            </a:r>
            <a:r>
              <a:rPr lang="de-AT" baseline="0"/>
              <a:t> tả hành vi do người dùng định nghĩa ở các mức độ chi tiết khác nhau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493233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138488" y="250825"/>
            <a:ext cx="3370262" cy="25273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777237">
              <a:defRPr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487602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138488" y="250825"/>
            <a:ext cx="3370262" cy="25273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382942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138488" y="250825"/>
            <a:ext cx="3370262" cy="25273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777237">
              <a:defRPr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526593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138488" y="250825"/>
            <a:ext cx="3370262" cy="25273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61794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138488" y="250825"/>
            <a:ext cx="3370262" cy="25273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17940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138488" y="250825"/>
            <a:ext cx="3370262" cy="25273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9625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138488" y="250825"/>
            <a:ext cx="3370262" cy="25273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378819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Nguồn:</a:t>
            </a:r>
            <a:r>
              <a:rPr lang="en-US" baseline="0"/>
              <a:t> www.clipartkid.com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37002-8C6A-41BC-A89D-EA5197A045A0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8488" y="250825"/>
            <a:ext cx="3370262" cy="25273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27" y="2838483"/>
            <a:ext cx="8681736" cy="4791338"/>
          </a:xfrm>
          <a:noFill/>
          <a:ln/>
        </p:spPr>
        <p:txBody>
          <a:bodyPr lIns="97235" tIns="48617" rIns="97235" bIns="48617"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17079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8488" y="250825"/>
            <a:ext cx="3370262" cy="25273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27" y="2838484"/>
            <a:ext cx="8681736" cy="4791338"/>
          </a:xfrm>
          <a:noFill/>
          <a:ln/>
        </p:spPr>
        <p:txBody>
          <a:bodyPr lIns="97235" tIns="48617" rIns="97235" bIns="48617"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38687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8488" y="250825"/>
            <a:ext cx="3370262" cy="25273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27" y="2838484"/>
            <a:ext cx="8681736" cy="4791338"/>
          </a:xfrm>
          <a:noFill/>
          <a:ln/>
        </p:spPr>
        <p:txBody>
          <a:bodyPr lIns="97235" tIns="48617" rIns="97235" bIns="48617"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23422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8488" y="250825"/>
            <a:ext cx="3370262" cy="25273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27" y="2838484"/>
            <a:ext cx="8681736" cy="4791338"/>
          </a:xfrm>
          <a:noFill/>
          <a:ln/>
        </p:spPr>
        <p:txBody>
          <a:bodyPr lIns="97235" tIns="48617" rIns="97235" bIns="48617"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83862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8488" y="250825"/>
            <a:ext cx="3370262" cy="25273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27" y="2838484"/>
            <a:ext cx="8681736" cy="4791338"/>
          </a:xfrm>
          <a:noFill/>
          <a:ln/>
        </p:spPr>
        <p:txBody>
          <a:bodyPr lIns="97235" tIns="48617" rIns="97235" bIns="48617"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9076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38488" y="250825"/>
            <a:ext cx="3370262" cy="25273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27" y="2838484"/>
            <a:ext cx="8681736" cy="4791338"/>
          </a:xfrm>
          <a:noFill/>
          <a:ln/>
        </p:spPr>
        <p:txBody>
          <a:bodyPr lIns="97235" tIns="48617" rIns="97235" bIns="48617"/>
          <a:lstStyle/>
          <a:p>
            <a:endParaRPr lang="de-AT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40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751-D9BD-4C22-B2AE-6ED8EEC96B41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8FBB-6A95-4EB9-B788-BB7494B5D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751-D9BD-4C22-B2AE-6ED8EEC96B41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8FBB-6A95-4EB9-B788-BB7494B5D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751-D9BD-4C22-B2AE-6ED8EEC96B41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8FBB-6A95-4EB9-B788-BB7494B5D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lie mit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77627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SzPct val="100000"/>
              <a:buFont typeface="Wingdings" pitchFamily="2" charset="2"/>
              <a:buChar char="§"/>
              <a:defRPr/>
            </a:lvl2pPr>
            <a:lvl3pPr marL="1076325" indent="-190500">
              <a:buSzPct val="100000"/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4F2E19-86F9-4736-994A-52EA728AC303}" type="slidenum">
              <a:rPr kumimoji="0" lang="de-DE" sz="1400" b="0" i="0" u="none" strike="noStrike" kern="1200" cap="none" spc="0" normalizeH="0" baseline="0" noProof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1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097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lie mit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77627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SzPct val="100000"/>
              <a:buFont typeface="Wingdings" pitchFamily="2" charset="2"/>
              <a:buChar char="§"/>
              <a:defRPr/>
            </a:lvl2pPr>
            <a:lvl3pPr marL="1076325" indent="-190500">
              <a:buSzPct val="100000"/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Fußzeilenplatzhalt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1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6CD021-DE5E-4548-89D9-A80022AD67E9}" type="slidenum">
              <a:rPr kumimoji="0" lang="de-DE" sz="1400" b="0" i="0" u="none" strike="noStrike" kern="1200" cap="none" spc="0" normalizeH="0" baseline="0" noProof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3551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77627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Tx/>
              <a:buNone/>
              <a:defRPr/>
            </a:lvl1pPr>
            <a:lvl2pPr>
              <a:buSzPct val="100000"/>
              <a:buFontTx/>
              <a:buNone/>
              <a:defRPr/>
            </a:lvl2pPr>
            <a:lvl3pPr marL="1285875" indent="-400050">
              <a:buSzPct val="100000"/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Fußzeilenplatzhalt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1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13B7B0-B340-4016-BE30-300D5785C123}" type="slidenum">
              <a:rPr kumimoji="0" lang="de-DE" sz="1400" b="0" i="0" u="none" strike="noStrike" kern="1200" cap="none" spc="0" normalizeH="0" baseline="0" noProof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499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lie mit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77627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SzPct val="100000"/>
              <a:buFont typeface="Wingdings" pitchFamily="2" charset="2"/>
              <a:buChar char="§"/>
              <a:defRPr/>
            </a:lvl2pPr>
            <a:lvl3pPr marL="1076325" indent="-190500">
              <a:buSzPct val="100000"/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D88F4F-A934-4919-B68E-DB5B510108C3}" type="slidenum">
              <a:rPr kumimoji="0" lang="de-DE" sz="1400" b="0" i="0" u="none" strike="noStrike" kern="1200" cap="none" spc="0" normalizeH="0" baseline="0" noProof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1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61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751-D9BD-4C22-B2AE-6ED8EEC96B41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8FBB-6A95-4EB9-B788-BB7494B5D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751-D9BD-4C22-B2AE-6ED8EEC96B41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8FBB-6A95-4EB9-B788-BB7494B5D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751-D9BD-4C22-B2AE-6ED8EEC96B41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8FBB-6A95-4EB9-B788-BB7494B5D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751-D9BD-4C22-B2AE-6ED8EEC96B41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8FBB-6A95-4EB9-B788-BB7494B5D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751-D9BD-4C22-B2AE-6ED8EEC96B41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8FBB-6A95-4EB9-B788-BB7494B5D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751-D9BD-4C22-B2AE-6ED8EEC96B41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8FBB-6A95-4EB9-B788-BB7494B5D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751-D9BD-4C22-B2AE-6ED8EEC96B41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8FBB-6A95-4EB9-B788-BB7494B5D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751-D9BD-4C22-B2AE-6ED8EEC96B41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8FBB-6A95-4EB9-B788-BB7494B5D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theme" Target="../theme/theme10.xml"/><Relationship Id="rId4" Type="http://schemas.openxmlformats.org/officeDocument/2006/relationships/image" Target="../media/image3.jpe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5.jpe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jpeg"/><Relationship Id="rId4" Type="http://schemas.openxmlformats.org/officeDocument/2006/relationships/image" Target="../media/image4.jpe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theme" Target="../theme/theme2.xml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theme" Target="../theme/theme5.xml"/><Relationship Id="rId4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theme" Target="../theme/theme8.xml"/><Relationship Id="rId4" Type="http://schemas.openxmlformats.org/officeDocument/2006/relationships/image" Target="../media/image3.jpe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theme" Target="../theme/theme9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40751-D9BD-4C22-B2AE-6ED8EEC96B41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18FBB-6A95-4EB9-B788-BB7494B5DC3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39" name="Picture 15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866775"/>
            <a:ext cx="9155113" cy="123825"/>
          </a:xfrm>
          <a:prstGeom prst="rect">
            <a:avLst/>
          </a:prstGeom>
          <a:noFill/>
        </p:spPr>
      </p:pic>
      <p:pic>
        <p:nvPicPr>
          <p:cNvPr id="1041" name="Picture 17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9775"/>
            <a:ext cx="9120188" cy="123825"/>
          </a:xfrm>
          <a:prstGeom prst="rect">
            <a:avLst/>
          </a:prstGeom>
          <a:noFill/>
        </p:spPr>
      </p:pic>
      <p:pic>
        <p:nvPicPr>
          <p:cNvPr id="1043" name="Picture 19" descr="figur_einzeln.jpg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34400" y="6042025"/>
            <a:ext cx="573088" cy="81597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96" y="6215082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latin typeface="+mn-lt"/>
              </a:defRPr>
            </a:lvl1pPr>
          </a:lstStyle>
          <a:p>
            <a:fld id="{F04F3D01-FFA3-4157-A605-3A53D71ECD5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884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1" fontAlgn="base" hangingPunct="1">
        <a:lnSpc>
          <a:spcPct val="100000"/>
        </a:lnSpc>
        <a:spcBef>
          <a:spcPct val="15000"/>
        </a:spcBef>
        <a:spcAft>
          <a:spcPct val="0"/>
        </a:spcAft>
        <a:buClr>
          <a:srgbClr val="FE8400"/>
        </a:buClr>
        <a:buFont typeface="Times" charset="0"/>
        <a:buAutoNum type="arabicPeriod"/>
        <a:defRPr sz="2000" b="0">
          <a:solidFill>
            <a:schemeClr val="tx2"/>
          </a:solidFill>
          <a:latin typeface="+mn-lt"/>
          <a:ea typeface="+mn-ea"/>
          <a:cs typeface="+mn-cs"/>
        </a:defRPr>
      </a:lvl1pPr>
      <a:lvl2pPr marL="809625" indent="-266700" algn="l" rtl="0" eaLnBrk="1" fontAlgn="base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tx2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074738" indent="-188913" algn="l" rtl="0" eaLnBrk="1" fontAlgn="base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bg2"/>
        </a:buClr>
        <a:buSzPct val="145000"/>
        <a:buChar char="•"/>
        <a:defRPr sz="1600">
          <a:solidFill>
            <a:schemeClr val="tx1"/>
          </a:solidFill>
          <a:latin typeface="+mn-lt"/>
        </a:defRPr>
      </a:lvl3pPr>
      <a:lvl4pPr marL="1430338" indent="-165100" algn="l" rtl="0" eaLnBrk="1" fontAlgn="base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819275" indent="-163513" algn="l" rtl="0" eaLnBrk="1" fontAlgn="base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5pPr>
      <a:lvl6pPr marL="22764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6pPr>
      <a:lvl7pPr marL="27336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7pPr>
      <a:lvl8pPr marL="31908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8pPr>
      <a:lvl9pPr marL="36480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464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39" name="Picture 15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866775"/>
            <a:ext cx="9155113" cy="12382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96" y="6215082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solidFill>
                  <a:schemeClr val="tx1"/>
                </a:solidFill>
                <a:latin typeface="+mn-lt"/>
              </a:defRPr>
            </a:lvl1pPr>
          </a:lstStyle>
          <a:p>
            <a:fld id="{F04F3D01-FFA3-4157-A605-3A53D71ECD5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24000" y="6096000"/>
            <a:ext cx="687708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de-DE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de-AT" dirty="0"/>
          </a:p>
        </p:txBody>
      </p:sp>
      <p:pic>
        <p:nvPicPr>
          <p:cNvPr id="7" name="Picture 19" descr="figur_einzeln.jpg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4400" y="6042025"/>
            <a:ext cx="573088" cy="815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45243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1" fontAlgn="base" hangingPunct="1">
        <a:lnSpc>
          <a:spcPct val="100000"/>
        </a:lnSpc>
        <a:spcBef>
          <a:spcPct val="15000"/>
        </a:spcBef>
        <a:spcAft>
          <a:spcPct val="0"/>
        </a:spcAft>
        <a:buClr>
          <a:srgbClr val="FE8400"/>
        </a:buClr>
        <a:buFont typeface="Times" charset="0"/>
        <a:buAutoNum type="arabicPeriod"/>
        <a:defRPr sz="2000" b="0">
          <a:solidFill>
            <a:schemeClr val="tx2"/>
          </a:solidFill>
          <a:latin typeface="+mn-lt"/>
          <a:ea typeface="+mn-ea"/>
          <a:cs typeface="+mn-cs"/>
        </a:defRPr>
      </a:lvl1pPr>
      <a:lvl2pPr marL="809625" indent="-266700" algn="l" defTabSz="809625" rtl="0" eaLnBrk="1" fontAlgn="base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tx2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074738" indent="-188913" algn="l" rtl="0" eaLnBrk="1" fontAlgn="base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bg2"/>
        </a:buClr>
        <a:buSzPct val="145000"/>
        <a:buChar char="•"/>
        <a:defRPr sz="1600">
          <a:solidFill>
            <a:schemeClr val="tx1"/>
          </a:solidFill>
          <a:latin typeface="+mn-lt"/>
        </a:defRPr>
      </a:lvl3pPr>
      <a:lvl4pPr marL="1430338" indent="-165100" algn="l" rtl="0" eaLnBrk="1" fontAlgn="base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819275" indent="-163513" algn="l" rtl="0" eaLnBrk="1" fontAlgn="base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5pPr>
      <a:lvl6pPr marL="22764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6pPr>
      <a:lvl7pPr marL="27336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7pPr>
      <a:lvl8pPr marL="31908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8pPr>
      <a:lvl9pPr marL="36480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39" name="Picture 15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866775"/>
            <a:ext cx="9155113" cy="123825"/>
          </a:xfrm>
          <a:prstGeom prst="rect">
            <a:avLst/>
          </a:prstGeom>
          <a:noFill/>
        </p:spPr>
      </p:pic>
      <p:pic>
        <p:nvPicPr>
          <p:cNvPr id="1043" name="Picture 19" descr="figur_einzeln.jpg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4400" y="6042025"/>
            <a:ext cx="573088" cy="81597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96" y="6215082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latin typeface="+mn-lt"/>
              </a:defRPr>
            </a:lvl1pPr>
          </a:lstStyle>
          <a:p>
            <a:fld id="{F04F3D01-FFA3-4157-A605-3A53D71ECD5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5455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1" fontAlgn="base" hangingPunct="1">
        <a:lnSpc>
          <a:spcPct val="100000"/>
        </a:lnSpc>
        <a:spcBef>
          <a:spcPct val="15000"/>
        </a:spcBef>
        <a:spcAft>
          <a:spcPct val="0"/>
        </a:spcAft>
        <a:buClr>
          <a:srgbClr val="FE8400"/>
        </a:buClr>
        <a:buFont typeface="Times" charset="0"/>
        <a:buAutoNum type="arabicPeriod"/>
        <a:defRPr sz="2000" b="0">
          <a:solidFill>
            <a:schemeClr val="tx2"/>
          </a:solidFill>
          <a:latin typeface="+mn-lt"/>
          <a:ea typeface="+mn-ea"/>
          <a:cs typeface="+mn-cs"/>
        </a:defRPr>
      </a:lvl1pPr>
      <a:lvl2pPr marL="809625" indent="-266700" algn="l" rtl="0" eaLnBrk="1" fontAlgn="base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tx2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074738" indent="-188913" algn="l" rtl="0" eaLnBrk="1" fontAlgn="base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bg2"/>
        </a:buClr>
        <a:buSzPct val="145000"/>
        <a:buChar char="•"/>
        <a:defRPr sz="1600">
          <a:solidFill>
            <a:schemeClr val="tx1"/>
          </a:solidFill>
          <a:latin typeface="+mn-lt"/>
        </a:defRPr>
      </a:lvl3pPr>
      <a:lvl4pPr marL="1430338" indent="-165100" algn="l" rtl="0" eaLnBrk="1" fontAlgn="base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819275" indent="-163513" algn="l" rtl="0" eaLnBrk="1" fontAlgn="base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5pPr>
      <a:lvl6pPr marL="22764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6pPr>
      <a:lvl7pPr marL="27336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7pPr>
      <a:lvl8pPr marL="31908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8pPr>
      <a:lvl9pPr marL="36480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Mastertextformat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pic>
        <p:nvPicPr>
          <p:cNvPr id="5125" name="Picture 15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350" y="866775"/>
            <a:ext cx="9155113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17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819775"/>
            <a:ext cx="9120188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19" descr="figur_einzeln.jpg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34400" y="6042025"/>
            <a:ext cx="573088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75" y="6215063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latin typeface="+mn-lt"/>
              </a:defRPr>
            </a:lvl1pPr>
          </a:lstStyle>
          <a:p>
            <a:pPr>
              <a:defRPr/>
            </a:pPr>
            <a:fld id="{694F9302-F67C-4098-BB99-94F199A20DBD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1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0" fontAlgn="base" hangingPunct="0">
        <a:spcBef>
          <a:spcPct val="15000"/>
        </a:spcBef>
        <a:spcAft>
          <a:spcPct val="0"/>
        </a:spcAft>
        <a:buClr>
          <a:srgbClr val="FE8400"/>
        </a:buClr>
        <a:buFont typeface="Times"/>
        <a:buAutoNum type="arabicPeriod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809625" indent="-266700" algn="l" rtl="0" eaLnBrk="0" fontAlgn="base" hangingPunct="0">
        <a:spcBef>
          <a:spcPct val="15000"/>
        </a:spcBef>
        <a:spcAft>
          <a:spcPct val="0"/>
        </a:spcAft>
        <a:buClr>
          <a:schemeClr val="tx2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074738" indent="-188913" algn="l" rtl="0" eaLnBrk="0" fontAlgn="base" hangingPunct="0">
        <a:spcBef>
          <a:spcPct val="15000"/>
        </a:spcBef>
        <a:spcAft>
          <a:spcPct val="0"/>
        </a:spcAft>
        <a:buClr>
          <a:schemeClr val="bg2"/>
        </a:buClr>
        <a:buSzPct val="145000"/>
        <a:buChar char="•"/>
        <a:defRPr sz="1600">
          <a:solidFill>
            <a:schemeClr val="tx1"/>
          </a:solidFill>
          <a:latin typeface="+mn-lt"/>
        </a:defRPr>
      </a:lvl3pPr>
      <a:lvl4pPr marL="1430338" indent="-165100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819275" indent="-163513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Times"/>
        <a:buChar char="•"/>
        <a:defRPr sz="1300">
          <a:solidFill>
            <a:schemeClr val="tx1"/>
          </a:solidFill>
          <a:latin typeface="+mn-lt"/>
        </a:defRPr>
      </a:lvl5pPr>
      <a:lvl6pPr marL="22764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6pPr>
      <a:lvl7pPr marL="27336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7pPr>
      <a:lvl8pPr marL="31908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8pPr>
      <a:lvl9pPr marL="36480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464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7172" name="Picture 15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6350" y="866775"/>
            <a:ext cx="9155113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75" y="6215063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644CD770-C157-41E9-B882-97DB7B7AAD1C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23850" y="6096000"/>
            <a:ext cx="68770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de-DE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pic>
        <p:nvPicPr>
          <p:cNvPr id="7175" name="Picture 19" descr="figur_einzeln.jpg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34400" y="6042025"/>
            <a:ext cx="573088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983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0" fontAlgn="base" hangingPunct="0">
        <a:spcBef>
          <a:spcPct val="15000"/>
        </a:spcBef>
        <a:spcAft>
          <a:spcPct val="0"/>
        </a:spcAft>
        <a:buClr>
          <a:srgbClr val="FE8400"/>
        </a:buClr>
        <a:buFont typeface="Times"/>
        <a:buAutoNum type="arabicPeriod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809625" indent="-266700" algn="l" defTabSz="809625" rtl="0" eaLnBrk="0" fontAlgn="base" hangingPunct="0">
        <a:spcBef>
          <a:spcPct val="15000"/>
        </a:spcBef>
        <a:spcAft>
          <a:spcPct val="0"/>
        </a:spcAft>
        <a:buClr>
          <a:schemeClr val="tx2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074738" indent="-188913" algn="l" rtl="0" eaLnBrk="0" fontAlgn="base" hangingPunct="0">
        <a:spcBef>
          <a:spcPct val="15000"/>
        </a:spcBef>
        <a:spcAft>
          <a:spcPct val="0"/>
        </a:spcAft>
        <a:buClr>
          <a:schemeClr val="bg2"/>
        </a:buClr>
        <a:buSzPct val="145000"/>
        <a:buChar char="•"/>
        <a:defRPr sz="1600">
          <a:solidFill>
            <a:schemeClr val="tx1"/>
          </a:solidFill>
          <a:latin typeface="+mn-lt"/>
        </a:defRPr>
      </a:lvl3pPr>
      <a:lvl4pPr marL="1430338" indent="-165100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819275" indent="-163513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Times"/>
        <a:buChar char="•"/>
        <a:defRPr sz="1300">
          <a:solidFill>
            <a:schemeClr val="tx1"/>
          </a:solidFill>
          <a:latin typeface="+mn-lt"/>
        </a:defRPr>
      </a:lvl5pPr>
      <a:lvl6pPr marL="22764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6pPr>
      <a:lvl7pPr marL="27336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7pPr>
      <a:lvl8pPr marL="31908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8pPr>
      <a:lvl9pPr marL="36480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6149" name="Picture 15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350" y="866775"/>
            <a:ext cx="9155113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19" descr="figur_einzeln.jpg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34400" y="6042025"/>
            <a:ext cx="573088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75" y="6215063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latin typeface="+mn-lt"/>
              </a:defRPr>
            </a:lvl1pPr>
          </a:lstStyle>
          <a:p>
            <a:pPr>
              <a:defRPr/>
            </a:pPr>
            <a:fld id="{17F6B884-DDB6-4EB1-AE80-C2B3A803ED8C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259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0" fontAlgn="base" hangingPunct="0">
        <a:spcBef>
          <a:spcPct val="15000"/>
        </a:spcBef>
        <a:spcAft>
          <a:spcPct val="0"/>
        </a:spcAft>
        <a:buClr>
          <a:srgbClr val="FE8400"/>
        </a:buClr>
        <a:buFont typeface="Times"/>
        <a:buAutoNum type="arabicPeriod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809625" indent="-266700" algn="l" rtl="0" eaLnBrk="0" fontAlgn="base" hangingPunct="0">
        <a:spcBef>
          <a:spcPct val="15000"/>
        </a:spcBef>
        <a:spcAft>
          <a:spcPct val="0"/>
        </a:spcAft>
        <a:buClr>
          <a:schemeClr val="tx2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074738" indent="-188913" algn="l" rtl="0" eaLnBrk="0" fontAlgn="base" hangingPunct="0">
        <a:spcBef>
          <a:spcPct val="15000"/>
        </a:spcBef>
        <a:spcAft>
          <a:spcPct val="0"/>
        </a:spcAft>
        <a:buClr>
          <a:schemeClr val="bg2"/>
        </a:buClr>
        <a:buSzPct val="145000"/>
        <a:buChar char="•"/>
        <a:defRPr sz="1600">
          <a:solidFill>
            <a:schemeClr val="tx1"/>
          </a:solidFill>
          <a:latin typeface="+mn-lt"/>
        </a:defRPr>
      </a:lvl3pPr>
      <a:lvl4pPr marL="1430338" indent="-165100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819275" indent="-163513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Times"/>
        <a:buChar char="•"/>
        <a:defRPr sz="1300">
          <a:solidFill>
            <a:schemeClr val="tx1"/>
          </a:solidFill>
          <a:latin typeface="+mn-lt"/>
        </a:defRPr>
      </a:lvl5pPr>
      <a:lvl6pPr marL="22764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6pPr>
      <a:lvl7pPr marL="27336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7pPr>
      <a:lvl8pPr marL="31908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8pPr>
      <a:lvl9pPr marL="36480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pic>
        <p:nvPicPr>
          <p:cNvPr id="3076" name="Picture 15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866775"/>
            <a:ext cx="9155113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17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19775"/>
            <a:ext cx="9120188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19" descr="figur_einzeln.jpg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6042025"/>
            <a:ext cx="57308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75" y="6215063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itchFamily="34" charset="0"/>
              </a:defRPr>
            </a:lvl1pPr>
          </a:lstStyle>
          <a:p>
            <a:fld id="{D518DE9D-3AFD-4F03-88BC-1C4C2EC2EF4D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57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0" fontAlgn="base" hangingPunct="0">
        <a:spcBef>
          <a:spcPct val="15000"/>
        </a:spcBef>
        <a:spcAft>
          <a:spcPct val="0"/>
        </a:spcAft>
        <a:buClr>
          <a:srgbClr val="FE8400"/>
        </a:buClr>
        <a:buFont typeface="Times" charset="0"/>
        <a:buAutoNum type="arabicPeriod"/>
        <a:defRPr sz="2000">
          <a:solidFill>
            <a:schemeClr val="tx2"/>
          </a:solidFill>
          <a:latin typeface="+mn-lt"/>
          <a:ea typeface="MS PGothic" pitchFamily="34" charset="-128"/>
          <a:cs typeface="ＭＳ Ｐゴシック" charset="0"/>
        </a:defRPr>
      </a:lvl1pPr>
      <a:lvl2pPr marL="809625" indent="-266700" algn="l" rtl="0" eaLnBrk="0" fontAlgn="base" hangingPunct="0">
        <a:spcBef>
          <a:spcPct val="15000"/>
        </a:spcBef>
        <a:spcAft>
          <a:spcPct val="0"/>
        </a:spcAft>
        <a:buClr>
          <a:schemeClr val="tx2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1074738" indent="-188913" algn="l" rtl="0" eaLnBrk="0" fontAlgn="base" hangingPunct="0">
        <a:spcBef>
          <a:spcPct val="15000"/>
        </a:spcBef>
        <a:spcAft>
          <a:spcPct val="0"/>
        </a:spcAft>
        <a:buClr>
          <a:schemeClr val="bg2"/>
        </a:buClr>
        <a:buSzPct val="145000"/>
        <a:buChar char="•"/>
        <a:defRPr sz="1600">
          <a:solidFill>
            <a:schemeClr val="tx1"/>
          </a:solidFill>
          <a:latin typeface="+mn-lt"/>
          <a:ea typeface="MS PGothic" pitchFamily="34" charset="-128"/>
        </a:defRPr>
      </a:lvl3pPr>
      <a:lvl4pPr marL="1430338" indent="-165100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MS PGothic" pitchFamily="34" charset="-128"/>
        </a:defRPr>
      </a:lvl4pPr>
      <a:lvl5pPr marL="1819275" indent="-163513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  <a:ea typeface="MS PGothic" pitchFamily="34" charset="-128"/>
        </a:defRPr>
      </a:lvl5pPr>
      <a:lvl6pPr marL="22764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6pPr>
      <a:lvl7pPr marL="27336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7pPr>
      <a:lvl8pPr marL="31908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8pPr>
      <a:lvl9pPr marL="36480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pic>
        <p:nvPicPr>
          <p:cNvPr id="17412" name="Picture 15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866775"/>
            <a:ext cx="9155113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75" y="6215063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itchFamily="34" charset="0"/>
              </a:defRPr>
            </a:lvl1pPr>
          </a:lstStyle>
          <a:p>
            <a:fld id="{D8A19DB4-E212-456F-BF51-68B30C2C9CD6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23850" y="6096000"/>
            <a:ext cx="68770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pitchFamily="34" charset="0"/>
              </a:defRPr>
            </a:lvl1pPr>
          </a:lstStyle>
          <a:p>
            <a:endParaRPr lang="de-AT" altLang="de-DE"/>
          </a:p>
        </p:txBody>
      </p:sp>
      <p:pic>
        <p:nvPicPr>
          <p:cNvPr id="17415" name="Picture 19" descr="figur_einzeln.jpg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6042025"/>
            <a:ext cx="57308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8361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0" fontAlgn="base" hangingPunct="0">
        <a:spcBef>
          <a:spcPct val="15000"/>
        </a:spcBef>
        <a:spcAft>
          <a:spcPct val="0"/>
        </a:spcAft>
        <a:buClr>
          <a:srgbClr val="FE8400"/>
        </a:buClr>
        <a:buFont typeface="Times" charset="0"/>
        <a:buAutoNum type="arabicPeriod"/>
        <a:defRPr sz="2000">
          <a:solidFill>
            <a:schemeClr val="tx2"/>
          </a:solidFill>
          <a:latin typeface="+mn-lt"/>
          <a:ea typeface="MS PGothic" pitchFamily="34" charset="-128"/>
          <a:cs typeface="ＭＳ Ｐゴシック" charset="0"/>
        </a:defRPr>
      </a:lvl1pPr>
      <a:lvl2pPr marL="809625" indent="-266700" algn="l" defTabSz="809625" rtl="0" eaLnBrk="0" fontAlgn="base" hangingPunct="0">
        <a:spcBef>
          <a:spcPct val="15000"/>
        </a:spcBef>
        <a:spcAft>
          <a:spcPct val="0"/>
        </a:spcAft>
        <a:buClr>
          <a:schemeClr val="tx2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1074738" indent="-188913" algn="l" rtl="0" eaLnBrk="0" fontAlgn="base" hangingPunct="0">
        <a:spcBef>
          <a:spcPct val="15000"/>
        </a:spcBef>
        <a:spcAft>
          <a:spcPct val="0"/>
        </a:spcAft>
        <a:buClr>
          <a:schemeClr val="bg2"/>
        </a:buClr>
        <a:buSzPct val="145000"/>
        <a:buChar char="•"/>
        <a:defRPr sz="1600">
          <a:solidFill>
            <a:schemeClr val="tx1"/>
          </a:solidFill>
          <a:latin typeface="+mn-lt"/>
          <a:ea typeface="MS PGothic" pitchFamily="34" charset="-128"/>
        </a:defRPr>
      </a:lvl3pPr>
      <a:lvl4pPr marL="1430338" indent="-165100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MS PGothic" pitchFamily="34" charset="-128"/>
        </a:defRPr>
      </a:lvl4pPr>
      <a:lvl5pPr marL="1819275" indent="-163513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  <a:ea typeface="MS PGothic" pitchFamily="34" charset="-128"/>
        </a:defRPr>
      </a:lvl5pPr>
      <a:lvl6pPr marL="22764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6pPr>
      <a:lvl7pPr marL="27336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7pPr>
      <a:lvl8pPr marL="31908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8pPr>
      <a:lvl9pPr marL="36480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pic>
        <p:nvPicPr>
          <p:cNvPr id="10244" name="Picture 15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866775"/>
            <a:ext cx="9155113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19" descr="figur_einzeln.jpg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6042025"/>
            <a:ext cx="57308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75" y="6215063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itchFamily="34" charset="0"/>
              </a:defRPr>
            </a:lvl1pPr>
          </a:lstStyle>
          <a:p>
            <a:fld id="{9B50ACC3-A7D1-43CA-A4F6-5DC38AFE58BC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3357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0" fontAlgn="base" hangingPunct="0">
        <a:spcBef>
          <a:spcPct val="15000"/>
        </a:spcBef>
        <a:spcAft>
          <a:spcPct val="0"/>
        </a:spcAft>
        <a:buClr>
          <a:srgbClr val="FE8400"/>
        </a:buClr>
        <a:buFont typeface="Times" charset="0"/>
        <a:buAutoNum type="arabicPeriod"/>
        <a:defRPr sz="2000">
          <a:solidFill>
            <a:schemeClr val="tx2"/>
          </a:solidFill>
          <a:latin typeface="+mn-lt"/>
          <a:ea typeface="MS PGothic" pitchFamily="34" charset="-128"/>
          <a:cs typeface="ＭＳ Ｐゴシック" charset="0"/>
        </a:defRPr>
      </a:lvl1pPr>
      <a:lvl2pPr marL="809625" indent="-266700" algn="l" rtl="0" eaLnBrk="0" fontAlgn="base" hangingPunct="0">
        <a:spcBef>
          <a:spcPct val="15000"/>
        </a:spcBef>
        <a:spcAft>
          <a:spcPct val="0"/>
        </a:spcAft>
        <a:buClr>
          <a:schemeClr val="tx2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1074738" indent="-188913" algn="l" rtl="0" eaLnBrk="0" fontAlgn="base" hangingPunct="0">
        <a:spcBef>
          <a:spcPct val="15000"/>
        </a:spcBef>
        <a:spcAft>
          <a:spcPct val="0"/>
        </a:spcAft>
        <a:buClr>
          <a:schemeClr val="bg2"/>
        </a:buClr>
        <a:buSzPct val="145000"/>
        <a:buChar char="•"/>
        <a:defRPr sz="1600">
          <a:solidFill>
            <a:schemeClr val="tx1"/>
          </a:solidFill>
          <a:latin typeface="+mn-lt"/>
          <a:ea typeface="MS PGothic" pitchFamily="34" charset="-128"/>
        </a:defRPr>
      </a:lvl3pPr>
      <a:lvl4pPr marL="1430338" indent="-165100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MS PGothic" pitchFamily="34" charset="-128"/>
        </a:defRPr>
      </a:lvl4pPr>
      <a:lvl5pPr marL="1819275" indent="-163513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  <a:ea typeface="MS PGothic" pitchFamily="34" charset="-128"/>
        </a:defRPr>
      </a:lvl5pPr>
      <a:lvl6pPr marL="22764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6pPr>
      <a:lvl7pPr marL="27336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7pPr>
      <a:lvl8pPr marL="31908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8pPr>
      <a:lvl9pPr marL="36480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7173" name="Picture 15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866775"/>
            <a:ext cx="9155113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17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9775"/>
            <a:ext cx="9120188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19" descr="figur_einzeln.jpg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34400" y="6042025"/>
            <a:ext cx="573088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75" y="6215063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latin typeface="+mn-lt"/>
              </a:defRPr>
            </a:lvl1pPr>
          </a:lstStyle>
          <a:p>
            <a:pPr>
              <a:defRPr/>
            </a:pPr>
            <a:fld id="{2ED14E15-06E6-46EF-93B0-463EC83E9D0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24912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0" fontAlgn="base" hangingPunct="0">
        <a:spcBef>
          <a:spcPct val="15000"/>
        </a:spcBef>
        <a:spcAft>
          <a:spcPct val="0"/>
        </a:spcAft>
        <a:buClr>
          <a:srgbClr val="FE8400"/>
        </a:buClr>
        <a:buFont typeface="Times"/>
        <a:buAutoNum type="arabicPeriod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809625" indent="-266700" algn="l" rtl="0" eaLnBrk="0" fontAlgn="base" hangingPunct="0">
        <a:spcBef>
          <a:spcPct val="15000"/>
        </a:spcBef>
        <a:spcAft>
          <a:spcPct val="0"/>
        </a:spcAft>
        <a:buClr>
          <a:schemeClr val="tx2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074738" indent="-188913" algn="l" rtl="0" eaLnBrk="0" fontAlgn="base" hangingPunct="0">
        <a:spcBef>
          <a:spcPct val="15000"/>
        </a:spcBef>
        <a:spcAft>
          <a:spcPct val="0"/>
        </a:spcAft>
        <a:buClr>
          <a:schemeClr val="bg2"/>
        </a:buClr>
        <a:buSzPct val="145000"/>
        <a:buChar char="•"/>
        <a:defRPr sz="1600">
          <a:solidFill>
            <a:schemeClr val="tx1"/>
          </a:solidFill>
          <a:latin typeface="+mn-lt"/>
        </a:defRPr>
      </a:lvl3pPr>
      <a:lvl4pPr marL="1430338" indent="-165100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819275" indent="-163513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Times"/>
        <a:buChar char="•"/>
        <a:defRPr sz="1300">
          <a:solidFill>
            <a:schemeClr val="tx1"/>
          </a:solidFill>
          <a:latin typeface="+mn-lt"/>
        </a:defRPr>
      </a:lvl5pPr>
      <a:lvl6pPr marL="22764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6pPr>
      <a:lvl7pPr marL="27336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7pPr>
      <a:lvl8pPr marL="31908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8pPr>
      <a:lvl9pPr marL="36480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464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9220" name="Picture 15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866775"/>
            <a:ext cx="9155113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75" y="6215063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FFF95F15-FE8D-42C2-AC68-7D0AD9860ED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23850" y="6096000"/>
            <a:ext cx="68770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de-DE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pic>
        <p:nvPicPr>
          <p:cNvPr id="9223" name="Picture 19" descr="figur_einzeln.jpg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4400" y="6042025"/>
            <a:ext cx="573088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54566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0" fontAlgn="base" hangingPunct="0">
        <a:spcBef>
          <a:spcPct val="15000"/>
        </a:spcBef>
        <a:spcAft>
          <a:spcPct val="0"/>
        </a:spcAft>
        <a:buClr>
          <a:srgbClr val="FE8400"/>
        </a:buClr>
        <a:buFont typeface="Times"/>
        <a:buAutoNum type="arabicPeriod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809625" indent="-266700" algn="l" defTabSz="809625" rtl="0" eaLnBrk="0" fontAlgn="base" hangingPunct="0">
        <a:spcBef>
          <a:spcPct val="15000"/>
        </a:spcBef>
        <a:spcAft>
          <a:spcPct val="0"/>
        </a:spcAft>
        <a:buClr>
          <a:schemeClr val="tx2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074738" indent="-188913" algn="l" rtl="0" eaLnBrk="0" fontAlgn="base" hangingPunct="0">
        <a:spcBef>
          <a:spcPct val="15000"/>
        </a:spcBef>
        <a:spcAft>
          <a:spcPct val="0"/>
        </a:spcAft>
        <a:buClr>
          <a:schemeClr val="bg2"/>
        </a:buClr>
        <a:buSzPct val="145000"/>
        <a:buChar char="•"/>
        <a:defRPr sz="1600">
          <a:solidFill>
            <a:schemeClr val="tx1"/>
          </a:solidFill>
          <a:latin typeface="+mn-lt"/>
        </a:defRPr>
      </a:lvl3pPr>
      <a:lvl4pPr marL="1430338" indent="-165100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819275" indent="-163513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Times"/>
        <a:buChar char="•"/>
        <a:defRPr sz="1300">
          <a:solidFill>
            <a:schemeClr val="tx1"/>
          </a:solidFill>
          <a:latin typeface="+mn-lt"/>
        </a:defRPr>
      </a:lvl5pPr>
      <a:lvl6pPr marL="22764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6pPr>
      <a:lvl7pPr marL="27336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7pPr>
      <a:lvl8pPr marL="31908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8pPr>
      <a:lvl9pPr marL="36480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8197" name="Picture 15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866775"/>
            <a:ext cx="9155113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19" descr="figur_einzeln.jpg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4400" y="6042025"/>
            <a:ext cx="573088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75" y="6215063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latin typeface="+mn-lt"/>
              </a:defRPr>
            </a:lvl1pPr>
          </a:lstStyle>
          <a:p>
            <a:pPr>
              <a:defRPr/>
            </a:pPr>
            <a:fld id="{1A42D91C-1CB2-4810-B047-F090727930CF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9846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defTabSz="540000" rtl="0" eaLnBrk="0" fontAlgn="base" hangingPunct="0">
        <a:spcBef>
          <a:spcPct val="15000"/>
        </a:spcBef>
        <a:spcAft>
          <a:spcPct val="0"/>
        </a:spcAft>
        <a:buClr>
          <a:srgbClr val="FE8400"/>
        </a:buClr>
        <a:buFont typeface="Times"/>
        <a:buAutoNum type="arabicPeriod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809625" indent="-266700" algn="l" rtl="0" eaLnBrk="0" fontAlgn="base" hangingPunct="0">
        <a:spcBef>
          <a:spcPct val="15000"/>
        </a:spcBef>
        <a:spcAft>
          <a:spcPct val="0"/>
        </a:spcAft>
        <a:buClr>
          <a:schemeClr val="tx2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074738" indent="-188913" algn="l" rtl="0" eaLnBrk="0" fontAlgn="base" hangingPunct="0">
        <a:spcBef>
          <a:spcPct val="15000"/>
        </a:spcBef>
        <a:spcAft>
          <a:spcPct val="0"/>
        </a:spcAft>
        <a:buClr>
          <a:schemeClr val="bg2"/>
        </a:buClr>
        <a:buSzPct val="145000"/>
        <a:buChar char="•"/>
        <a:defRPr sz="1600">
          <a:solidFill>
            <a:schemeClr val="tx1"/>
          </a:solidFill>
          <a:latin typeface="+mn-lt"/>
        </a:defRPr>
      </a:lvl3pPr>
      <a:lvl4pPr marL="1430338" indent="-165100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819275" indent="-163513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Times"/>
        <a:buChar char="•"/>
        <a:defRPr sz="1300">
          <a:solidFill>
            <a:schemeClr val="tx1"/>
          </a:solidFill>
          <a:latin typeface="+mn-lt"/>
        </a:defRPr>
      </a:lvl5pPr>
      <a:lvl6pPr marL="22764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6pPr>
      <a:lvl7pPr marL="27336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7pPr>
      <a:lvl8pPr marL="31908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8pPr>
      <a:lvl9pPr marL="36480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6149" name="Picture 15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866775"/>
            <a:ext cx="9155113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17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9775"/>
            <a:ext cx="9120188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19" descr="figur_einzeln.jpg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34400" y="6042025"/>
            <a:ext cx="573088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75" y="6215063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latin typeface="+mn-lt"/>
              </a:defRPr>
            </a:lvl1pPr>
          </a:lstStyle>
          <a:p>
            <a:pPr>
              <a:defRPr/>
            </a:pPr>
            <a:fld id="{8891EF70-49B5-4692-9A41-C18E4B0E01B5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9141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0" fontAlgn="base" hangingPunct="0">
        <a:spcBef>
          <a:spcPct val="15000"/>
        </a:spcBef>
        <a:spcAft>
          <a:spcPct val="0"/>
        </a:spcAft>
        <a:buClr>
          <a:srgbClr val="FE8400"/>
        </a:buClr>
        <a:buFont typeface="Times"/>
        <a:buAutoNum type="arabicPeriod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809625" indent="-266700" algn="l" defTabSz="714375" rtl="0" eaLnBrk="0" fontAlgn="base" hangingPunct="0">
        <a:spcBef>
          <a:spcPct val="15000"/>
        </a:spcBef>
        <a:spcAft>
          <a:spcPct val="0"/>
        </a:spcAft>
        <a:buClr>
          <a:schemeClr val="tx2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076325" indent="-190500" algn="l" rtl="0" eaLnBrk="0" fontAlgn="base" hangingPunct="0">
        <a:spcBef>
          <a:spcPct val="15000"/>
        </a:spcBef>
        <a:spcAft>
          <a:spcPct val="0"/>
        </a:spcAft>
        <a:buClr>
          <a:schemeClr val="bg2"/>
        </a:buClr>
        <a:buSzPct val="145000"/>
        <a:buChar char="•"/>
        <a:defRPr sz="1600">
          <a:solidFill>
            <a:schemeClr val="tx1"/>
          </a:solidFill>
          <a:latin typeface="+mn-lt"/>
        </a:defRPr>
      </a:lvl3pPr>
      <a:lvl4pPr marL="1430338" indent="-165100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819275" indent="-163513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Times"/>
        <a:buChar char="•"/>
        <a:defRPr sz="1300">
          <a:solidFill>
            <a:schemeClr val="tx1"/>
          </a:solidFill>
          <a:latin typeface="+mn-lt"/>
        </a:defRPr>
      </a:lvl5pPr>
      <a:lvl6pPr marL="22764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6pPr>
      <a:lvl7pPr marL="27336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7pPr>
      <a:lvl8pPr marL="31908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8pPr>
      <a:lvl9pPr marL="36480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7173" name="Picture 15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866775"/>
            <a:ext cx="9155113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17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9775"/>
            <a:ext cx="9120188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19" descr="figur_einzeln.jpg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34400" y="6042025"/>
            <a:ext cx="573088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75" y="6215063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latin typeface="+mn-lt"/>
              </a:defRPr>
            </a:lvl1pPr>
          </a:lstStyle>
          <a:p>
            <a:pPr>
              <a:defRPr/>
            </a:pPr>
            <a:fld id="{2ED14E15-06E6-46EF-93B0-463EC83E9D0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229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0" fontAlgn="base" hangingPunct="0">
        <a:spcBef>
          <a:spcPct val="15000"/>
        </a:spcBef>
        <a:spcAft>
          <a:spcPct val="0"/>
        </a:spcAft>
        <a:buClr>
          <a:srgbClr val="FE8400"/>
        </a:buClr>
        <a:buFont typeface="Times"/>
        <a:buAutoNum type="arabicPeriod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809625" indent="-266700" algn="l" rtl="0" eaLnBrk="0" fontAlgn="base" hangingPunct="0">
        <a:spcBef>
          <a:spcPct val="15000"/>
        </a:spcBef>
        <a:spcAft>
          <a:spcPct val="0"/>
        </a:spcAft>
        <a:buClr>
          <a:schemeClr val="tx2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074738" indent="-188913" algn="l" rtl="0" eaLnBrk="0" fontAlgn="base" hangingPunct="0">
        <a:spcBef>
          <a:spcPct val="15000"/>
        </a:spcBef>
        <a:spcAft>
          <a:spcPct val="0"/>
        </a:spcAft>
        <a:buClr>
          <a:schemeClr val="bg2"/>
        </a:buClr>
        <a:buSzPct val="145000"/>
        <a:buChar char="•"/>
        <a:defRPr sz="1600">
          <a:solidFill>
            <a:schemeClr val="tx1"/>
          </a:solidFill>
          <a:latin typeface="+mn-lt"/>
        </a:defRPr>
      </a:lvl3pPr>
      <a:lvl4pPr marL="1430338" indent="-165100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819275" indent="-163513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Times"/>
        <a:buChar char="•"/>
        <a:defRPr sz="1300">
          <a:solidFill>
            <a:schemeClr val="tx1"/>
          </a:solidFill>
          <a:latin typeface="+mn-lt"/>
        </a:defRPr>
      </a:lvl5pPr>
      <a:lvl6pPr marL="22764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6pPr>
      <a:lvl7pPr marL="27336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7pPr>
      <a:lvl8pPr marL="31908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8pPr>
      <a:lvl9pPr marL="36480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8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7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4.png"/><Relationship Id="rId5" Type="http://schemas.openxmlformats.org/officeDocument/2006/relationships/image" Target="../media/image58.png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3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www.mytimemanagement.com/images/time_management_software_full_1417754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498600" cy="130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4025" y="1219200"/>
            <a:ext cx="81565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66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8 </a:t>
            </a:r>
            <a:r>
              <a:rPr lang="en-US" sz="6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- Activity Diagram</a:t>
            </a:r>
          </a:p>
        </p:txBody>
      </p:sp>
      <p:sp>
        <p:nvSpPr>
          <p:cNvPr id="10" name="AutoShape 6" descr="data:image/jpeg;base64,/9j/4AAQSkZJRgABAQAAAQABAAD/2wCEAAkGBxMTEhUREhMVFhUVFx4ZFxcXGBobFxgeIRgYHRoYGxgYHiogGhomIBoaITEhJSktLi4uGR8zODMsNygtLy0BCgoKDg0OGxAQGy0mHyYtLS8vLS8tLS0tLS0tLS0tLS0tLS0tLS0tLy0tLS0tLS0tLS0tLS0vLS0tLS0tLS0tLf/AABEIAJ8BPgMBEQACEQEDEQH/xAAbAAEAAgMBAQAAAAAAAAAAAAAABQYDBAcCAf/EADwQAAIBAgQDBQUGBgICAwAAAAECEQADBBIhMQUGQRMiUWFxBzJCgZEUI1KhwdEzYnKCsfAV4ZKyQ2PC/8QAGgEBAAMBAQEAAAAAAAAAAAAAAAIDBAEFBv/EADURAAICAQMCAgkEAgICAwAAAAABAgMRBCExEkEFURMiMmFxkaHB8IGx0eEU8SNCUnIGFTT/2gAMAwEAAhEDEQA/AO40AoBQCgFAKAUAoBQCgFAKAUAoBQCgFAKAUAoBQCgFAKAUAoBQCgFAKAUAoBQCgFAKAUAoBQCgFAKAUAoBQCgFAKAUAoBQCgFAKAUAoBQCgFAKAjeL8dw+GE37qp4LMufRB3j8hUJ2Rh7TNGn0l17xXFv9vnwUnintLZpXCWP773+cimY8yR6Vhs16/wCiPdo8BS3vn+i/l/wX7heMF6zbvLs6ho8JGo9QdPlW6E1OKku58/dU6rJVvs8G1UyoUAoBQCgFAKAUAoBQCgFAKAUAoBQCgFAKAUAoBQCgFAKAUAoBQCgFAKAUAoBQCgFAKA5Fzbwq1Z4i5uIXF8G4ihoLNBlc2/vAgAfiWvLupXpt90z6rRaqdmjSi8dLw3zt54/OGeHvLZDW7l020Zu+vZhBlykFMinM7S5+8UPrbXWpdCimm9vh+fMnFStanCOWuHnO+ec8Jbey8bMsHsk4ublq7h2Mm0wZT/K86f8AkCf7qv0j9Xp8jF4/p1G2Nsf+yw/iv6OgVrPnxQHntBOWRO8Tr9Kj1xz053B6qQFAKAUAoBQCgFAKAUAoBQCgFAKAUAoBQCgFAKAUAoBQCgFAKAUAoCs828Zv2GQWcgBEsWWeukaiIj8xWmiqM08nleI62zTtKGP1I61zC5VS+LRGIkgWZjcb69Qam6N9o/Uzx8TTinKxJ/Ak+U+MPda5auurspzKwAXMp6wPkf7hVd9Sik0afD9a7pShJ5a4+H5+5YL10KJNYb7o0wc5M9WMXJ4RGXsVcPxgeQGo+s14dms1VjSjNLOeFusfHPw/MGqMILsQnOHLN3HWbRRlS9auSjsSO6YzaqJBkKwj8Ir06YW2VL0nPZ+40aPWR01ktsxa3RDPyXgsDb+0Y+699ifdEgO3gFBzMfHM0eMVqp0fXLHLJ6rx61R9T1V9fz4I9Pxt3tKtkDB2GkILaqG3IALDZmg922JEe9rXq1aeFbxjOPl+fH5HzWo1llvrSk1n5/j93zJ7lPi7FThXbNdRM1svM3F6TOsjSesEHXeqdZU0nZWv9ndJc3/xy57e9HjC4y7iCQ2JCQJKqCsfPSfqd6+Ureo1bxK3p80lj6/2butdjXvX7WGvW3tsXX4nJkHWGgjQwPWorT16a+M6235t9+zKp3JF2Br6MtFAKAUAoBQCgFAKAUAoBQCgFAKAUAoBQCgFAKAUAoBQCgFAKA8G4o3I+tQdkVy0dwz4L6bZl+oqPp6846l80d6ZeRAc9YUNhmuHTs5JPgOv5gH5Vt08+mR5XitHpaG/I5fc4orqioh7oIJUMSxJ3M7eg862q1Jt5PmJaeycYpQxj47lg5WxN5sbZKYd0WMrdxwmUKZJZp16jzAFUWzi4NZyeloablqYzUelYw+eMe8tvHcViBeCrZdlGqFQSvmSQNDPQ18p4hXqLL00tluts/q/efY1OCjubHCMLdfW9bKR4kd7wEA6DyqzR6Oec2L+/lwvccssWMRJ6vZM5DczcNt4mybLMqvvbJIkN0+R2I8DVlc3CWUQsq644OUniPYlrGIDW8pYSsZh4qT8MHXMsnbcaH14x611wPDb6JdE/wBGWHgfAsRiL2HvoDYtWTm7RlyvcJMtltklsreLH4juNKosvhCEovdv5L9f4NdemlKcZrZL5v8APeZOP8LxNvEXjbVFssdLjuApzalFQS5aZEKs6V8xLRSc5dPD+5pnTZKT6eDe4Lyil1c92+7eKouTpsS2pHyFWx0EY+0x/hY9tl6tJlAUbAQK2pY2NSWNj1XTooBQCgFAKAUAoBQCgFAKAUAoBQCgFAKAUAoBQCgPjGgII8XvdFSfCD+9WdKL/RRNW1zUqXzaxFy0gCkzMd6RA3O4JqcaJyWYpsz220w2ctzcu83YJZzYm2I330/Kn+Ldz0sp/wAmrOOpEFgsTZuloggMxzDqATsfPT6edfHPT1TslCSw05NvG+E3n7du3vPUVkkk0yQRUBRhsYInfeDUKqa43Vyhnplus87fTnyOucnFplmdwNyB6mK+seyyzCRuI45bUwsN5yAPqd68q/xauDxCLl8OPmXx07a3aRsY7itmzZ+0XbipaABzk6a7AeJPQDU16lb60mu5Q9uTlHHPafi77P8A8ci27NuC1y6oLtroQpMKp2jVoPw9NCrS5IOXkdKt8wK+HtX0XN2q5lE6A/EGPkdNPCquncsiuohLy3LrFrrZtDA2Rf6VHXzmfM1NJF8YxN/hXBtmAyj8XU+n7/5o5YJzsUdkSlzgWHa/9qa0rXQAAx1iNiFOgbpmiYAE1z0klHpzsYfRx6urG5n4liCtt+zym4FLKp6x5bmoE8rOCvWAboF0kuzDfcgHppoBPhpVqwjUsJbEnw++FvFBAB0HqOvz1+tRa2ITi3DJM1AoFAKAUAoBQCgFAKAUAoBQCgFAKAUAoBQCgFAKAUAoBQFUHaqpAtNm1hsrSJ36a/pVmxrfS+5WV7uJYFCLoCkBg05SYZgF1EDSfOvQr3pXllnhaz/9UseS/NiI5kvA4TM6w2UopIuA+4QBNzUjSfrV9axNpfb7GOTfSm/v9yycp8p3RZtX1vrFxFuKMpkBgGAOuu8V8nqNBP07nCWHl9j6Ku1dCTRZf+CuHVro6fD/AN1QvDrXarLJ5x7ifpY9OEjkvtNwKPxK410AtlTpsMukT9a9jQyscH6TnL+Xb6Ga7Cl6vGDT47wHCKUNq2otMpCXA6uLmWAWICgo+oLKdia2RnLzKWkdKv8ACxjeFthRHaKue1/UCSvpOqnyavOr1OdVbW/+rXyaX3LlD/iizkHDccEIVggRoFwXFYrod8q94MPLXU1vkilM6b7Kbk4e+t9Iwtu6WsXbhAUgyHUGYIEA5hoS7a6VVNbrHJbB4RO4/nPh9mezHbMOllA30doQ/JqshpLpdsfEqnrK49/kSWN5rw9vBpjWJyXFBtrpnYkSEAmM289BB8Kz2J1txlyiUroxh1vg5ri+b2uh3uX3ztMWkLhFEQq6EAj+cmdzGwqnq8zzJ6xSi23+m5M+zbl9zdGMMqqkwetwkEESdSonc9R6xyCy8lPhtNllnp3st8e8s+H4fdS69tAwUNKNssHWJ8tq0prG59NCcencmcFwxU7zd5vyHoP1rjlkjO1y2Rv1EqFAKAUAoBQCgFAKAUAoBQCgFAKAUAoBQCgFAKAUAoBQFT5m5hxVrECxhrFu592HJdo3cpA1AmcoGsktAFRbedjBqNXOFno4Ry8Z59+DmvM3GcRdurinti2/ZCMh0Ky0EqwO8nQ7gDSr69bOutw6U0edZqeuxTaw8fQt3EeRLd4Lmv3isAgL2SDUDYLagnzNXx1kktkvqem9LCWMtltwV77PYS0qErZthRLSxCLAnugTA8qyyzJ5ZqTUVglsNezorxGZQ0HcSJqJNHN/aJyPexOK+1W7ttUKKhDZpBGbXQHTaqtRrVpq+pxbWewVLslsyNxPIXEcSFzXcOFQQIBRSTGZ8q2/eaASY1gVLS61WrqUJJe/H85Izpa7o6RwXh64ayouFc4WGbofIT/po6q/SytS3lz+fodi2oKLfBWE9nGCv4p8Wzs6NcL9gIVMx1YN8RBaWjTeNRV/pHjBDoWckDzHwwrj7gvTcVVz2EiVCwAiLbEDKplYG+XWZNb6bP8AiXTt5s8+6L9K1LfukeR2b/dlbYYHKrd3NsWUxaXQFQxhvwjqZqxOUfWX58ymXreq/wC/dx9zb5IsWMdYu8Pvg5bVwX7QBggNOYA+AYtPlcqjxGndT8/t/Rbo3G+t1y7FuwnIvD7W2HVj/wDYWefk5I/KvN6EbY6SlcRIbmj2iWMIxwmEti5eTuEAZbNmNIJ0zEfhXTSCVq2MG0W5jFYRW8HzTxHCYh7+Kd79pjlcBCtoeHZSBljodm6k6ET6YtbHHJo6rwfitrE2lvWHDo3XqD1UjcMPA1U008Mmnk3a4dFAKAUAoBQCgFAKAUAoBQCgFAfJoDx2y6iRpv8ASf1rmUd6WeTiV8a51I70SPJxY6A1zrR30bMNzHx4D1qDtwWKkxW+LCQGiDpPhXFcs4ZJ6d4yiTq8zCgFAKA557Qbl+3i7V2zbdgbQUlbRuARczDSIzA5WHmBVcm0zyddGxWxsgu2Htnvkq/HcT2thkGGurczQn3WoUZgvf8AeJyZEy7d2ai3sZbH1xx0POdtvv8ADY6Vg7xVLWYEHskkEQwPZiZB2I/Sr1we0nssnvE3hlMGe6QZHr+/5V062VfhfNmNMoLVvKhKqcjklQYBJDRMCvF1es1NU2oRyvg/sWxxg+8w85Y2zazpbtlpAjI3+M3Xb51HReIXXXejsikv1yWVOt2whL/s8c4xs39joNpyVDQQSAYO402PmK9orexFY3DmczEsPPp8q6VsjzdNs50aG8IMEeB/36V0ZIrnPAXcZatYjDWyb9l8pWR3lYCYJIBAMegLVp0tkYtxnwzNqapWJShyjBwzlTGMJYWsMxXKSrZ48xbQASNYl2idtoslqK0+7/PP+jkKJtdkRWLu4fg1xksK97FlAM93u2rYMHQLBaYGk9PeGoqu7UzvWHwer4V4JGT687fUreOu3sTcV72ILYhgGtIQYWYZFUju22IggAR7uYgzEI1pbvg+ppprpi8Q9VbN/R7d0v8ASJDmHlprlgcUwYLpeBuYi0JLI8ntXTqVzZiV6bjT3Skk+lnyWt0zoulDyf07ERypwXFY1XtYdFFlyO0ulQF0ZWA7SMzQVnIJ31HUSk1HdmRJvg7Tyhy3bwFjsUYsWbO7kAZmgDQdBAECTWec+p5Lox6UTlRJCgFAKAUAoBQCgFAKAUAoBQCgNP7ZXcA0Dcl39R/6is0vaZrj7KPRB6GuHcruamIxDKNYNVuTRZGMWQONZm1zGOlZ3vyalhcHnCYsspRjr0P70T7HGu5bOX8dmUWn0ZRp5jy8f98K20WZXS+Tz9RVh9S4JitBmFAcZxGAa5dvFb98uL7oQuYxDxJY3F0E/Ia7Ax47jZJtqT5f5yfaRthXCCcI46U8vHl/6v8Avjk+cvcVGF4hZ7XFubBVwxuO4QzbVkJRiYMkADea0aVy62m8mHxaEHQpqCi89sdnjlcls594/ZuYJvs9+WzL7jEEidRpGnlXqVRUpYZ5/gtcbNUoyWdn+xRkxN1CthcTiFutEa/dZmAITUz1AzbT0jWrvRrnse3bo6rE7fRxcVn44Xfy9+PLuTPKPE8TdwmMYubjo1vKW1KK0hiAOuhPlv0is98XBPD7fY8jX6Kiq5RxhdLf6pZRvcv8ZXD240clyYzEEaDWcpBBM+eleLTq3VF53yz5mOpikfOIcZAvreKm6q3g2W2MxYAEKFDRJ2jbao6duWrcs8lU7szi1vv2+DNjjXPV8gC1Yu2AfiupDH0B7o/OvUv02rm8Uyil8d/22LJeIVw9uMl+hbOVuJfacMrsQXHdfbcdSBpqCD86aecpQxLlbP4o1QkrIqS4e5kucIDOSTlXwG5/Yf7pV+R0lW5m4ljLWKGGwTW7dtbSsQ4WMzOV95tZJKj1NVycs7GK66xW+jrxxnf44IleeOIoFLpYIaYlCCYOU+6+moI26HwqHVJGR+JWxx1Jb/bbzPnONtsZgrWPKKryUbLMQGbKdekyPV60aezufU//AB3xBzxKW2SE4IHu3LLYOyzYm33bpP8ACK9mqAuZ7ogNppOu5irJS8+D6DUNVwnG6XqPjzznO38ltwGO/wCMtHBI/wBqxlxs/ZrJS0WA94+9Gkxu28AEmuRg5vPCPlfFvE42WdUY78Jd2WDlLH3jmsYgW1dQHUWwFXKd4AJGh6jx3O9StrSSlHg8zSamc5yrsxlbrHkyyVQbxQCgFAKAUAoBQCgFAKAUAoBQCgK41+pHSJxXEMt1vRT+UfpWG/aZuoWYGK9x5h7oqlzkuC5Vx7mqceXGuh61FyyWdK7GnhMeQ7Kehgj6H9aiGfMV3buYHuuNPIjcf4P18KI6b2FxzAiNwZXyPh6GuptPJxxUk0y+8Nxq3rYdfmPA9RXpQmpLKPJsrcJYZgxvF1ttkKsSPCP1NeXq/GKtNb6KUW2vLH8ltemlOPUjmXFuFMb7ZbzImJxBKq9lGQPcJgHvt6ZstU6bXU6mbjBtN74a/EfQ169QhFTqy4xSypY2XyNbmj2f4kI2Jv3rb5CpbKDmaSqjTKAI0Py+derVTKMupsw67xKm+hVVxax+e8xJwFWUdnlDBY8iQwE6ToQfqDWmLw8mHw/Ux016slws8e9ErwTBY2+wu2hZJsWzYGYkGCGIOxBIz6bbDSp9SPXev0MoSh6yUpdT2XO3v9xZPZ5y5fwhxDXgg7XJlCtJ7ueSYECcwjXx2rknkw+K6yrUSi687f0UXjHtF4z22J+z4C1dsWb72gexuue45XdXEnTWBAmq8I8jCMGBxt/EZsXdRbNyMz24yhW9wBbdwk67xrvW6quvpjtu/cfN6qyyF9ji8KPw7ryJK7irrWA1wAoXhDlRZIVs3ugTEjfxq+MIKWEYbdRdOpSnxnbhfHgn/Z0l612t24MmGZQc7nLLA6FQdxBOvXSJrw64SjbN9m2fS6By9DHPGETWJ50trcCpbLJIDOTlgTqwWJIG+sVpwbOrcp/O/FWtcTaGUDJbBzLmAEhg2XqVIDCPCqZPDPG1lsq9TleS7Z/MGDF8Sw9yw7DKHEqgIPa6Pb7MgxGXILhbX3mPiK5kzai2mypvbPbz5WP0xnPvL1yZg0fh1q3cUMrZpB2P3jEfpU6/ZR6/heYaaDXv/ckeDXcIubD4VrINs963bKyD1JA1nzqeT0LLJ2S6pvLOZHDHCYy7aAOcXDkMSWFzZjM5mhtZ3Nb6WpQwz5nXKdVylHlvHzJTla7dOKRlzPcFxhdB2CEAFmc+c6eK+dSvcejHbsZvD/S/5Clu5ZfV8Pe/idOrzj6wUAoBQCgFAKAUAoBQCgFAKAUAoCoE10kV7jj/AHnyA/z+9YtR7Zs0/smrilMAjYRP+/7tVDRqieA8a/7vFRZ0wYt5K3ZgAhbhAJMT3WgHWNj6jwqOWdZvXLqsvZpm1El2ABnpGvu/Q/owyMc53MNvEaBjpG/lU8Eiz8h8Ql7iH4+8Plvp6H8q0aeW7Rk1cPVUvI3OMYtUxaq5AVlXNJjTUb+GleRrYx/zl1+y0s/Df+i/TVOembit03grnNmJRblnsiGVcXh2Ugz/APIoOvzNV6WiqvW4qeY9t8+RclNUOU1h4Za+JXrty0UuWbb233HaMvUEAlQSDtX1GDwOruRXB+GYe5dewbLW2VA+l0upBJG7KDOnhUnBqPURjapTcO+Mlo4Xwq3YDC2D3zLEmZMQPIaVAtN6gOT2LiYZ8bbv4fEKz4rEtavpZBKJdI1RyQQZGbTTRaAqnC8Gq3cHh0xD35uXe3zW2Q5SqdkgzEkwQ50PxRtFTVk0sJmS3Q6e2XVOOX+p1bC8g4Zc2dneTI1yhR0XTf1P5UrutjHEpZfnhIzf/T6XyfzZr8WwGR1Q5mtqsW0kwsaAD5RruZ1JrnJujFQSiuEQmNRZyFcjH3fA+VdJPyLdyhj0xWFAcBmtHs3DAHUARv4qV+c1yccM5CUZoh+JcU4OL/YNatO8wzW7YyqZiGdYE+OunWKyztqi8Pk2V+Byvg7FUsfov9kHxnjV+4fsio2DsgEKigZ216sDGU6+6dT1NaEsbGaMVFYitjQ4fw1QBkEEah9VK+Yg7/MihIsnE+AG9aGLxF82ewRs9xklmtrDBtCCCvf1OpkVZXZ0GTVaRXrGcEbwD2q8FsWxbttetjcl7TFmPixSZNRlJyeWW0UQpj0wX9nR+E8UtYi2t6y2ZWAIkFTBEiVYAjTXUVEuNygFAQ/FCRdBuJcezk07MFoaTJdF1bTLGhiG8a6gecHjURXNpzdDOFS2ZzIxGqEv3lHxQRoJjoKA2WxtwEo1tQ5UskOShiMwLZAQRIMQZ+scBF8Hu3gcKMqw9hnabjEufuJdpT39dp+I6+PQb5413LLZNbhh1zfw9Qrk6d7K7Kp23npTAMz49izqlvNkcJJaBJUMxJgwoBGuskxpXAa78ayi4Cqs1trQi20g9o4QbjRgZ7p8tddO4BlfiL5uzyW84UM03SFAJOUBskljBJEaeO1cBt4DFC6mcCNSCN4Kkqwkb6g69aA2KAUAoCj4DObaZ/fyjNHjGtCbNbFcKd7u05yACNh0E+G1Zp1ylLJqrtjGJKX+VCVAW6oMa939fD5V10e8itTvuinX8LesXnsXu9BkMNmBnXbb9ZHSs9kcPDNcJRmso2LOBdswVSwgggddPPSq+hvgl1pclf4jzCtuUFthcGhziI/t3ny0qfQcUtyM/wCeDWuydVzSGDjRpHQnqpkiNtj0rvS0X9MJrbkmeXOKEXFcNGU+OvpUXlPJVjKwzp3DuLpdHeUMPMA/5rRGxS9pGSyhw9l4JD/jsM3eFm1mGoORZB6HbfzqyFNXV1KKz8DPO67pcXJ4+LIizxNFy5iAe7mBkEhiQykHciJnzre6m+Dy1qYrGfcYuCXgeIuAZAw8SP5bx/eu2RapWfP7EKZqWqeP/H9mW6sp6IoBQHwqN4oD7QELzTgy9ksgJZdQAJJjcADcxPzAqUOSq3PTlFfwHKb3jmvZrVoMGW3P3u2st8AJ1jf+mpuSjxuVRrlPd7L6lW41xPE3XbAYe39msqzL2aGHuQTma5c00MEnXxktXjX6uyc+iB9poPC9Np6lfY87Z92/7v7mvhOBqqOgt3GuAhR3Sqg5Wb3CMxGirmMAdoDGk1RHT5Tzlv8APzJvnrH1ReUo8+bxlLlbJ8vCzx+he+Xey4hg0cxnXuPpPeA97yJENp+KvVon1wWeT5bxTSf42plDtyvg/wCOCW4Py+lqGeHceXdX0Hj5n8quPPKx7TeP2lezgbj5Vb769oTKqfu7ZygxmcZj0i0QfeoDny4QYq+1omzdtOykZVDvbs24kvdZc/a3CUXc6Z/AUB3PguC7K0AR3jq3r4fIaUBv0AoDRvYe4Lhu22UhlCsjkgaEwysJynvEHQzA2igNd+FuzNdLKLpKFYBKrkzQDMFpzuCdNCIiKAzrhbjOLlzKMqsqqpJEtEsWIE7QBGknedAMWH4e6fZyCpNq12TSSJB7OWUxuOz2O87igPI4PLX5YZLikIBumfW4Z8S0N8q7kGN+EubVtWyXGW4blxWkW7hbPI2OgLAiQfdHqAPLcJuFmb7tQxsnKswvZXs8DQZpE6wNelMg2sTgD2puqttsyhWV/ImGDAHxgiNYG3XgNrA2CiBWIJkkkAKNSTAA2AmB1gazQGxQCgFAQeFsKuwk+JruDrZtF66cPiYnodK4dwUiziHx+Le6pP2e13EA2bxbzk6+kVkm+uR6NcFXDflklxRntITbA01gaE+lQllcFlajJ7nLudOI9qVPZkt+PYjyk7ikE29xZhbIqDXmBgg1d05KVZgmcDfgB8yrHvAsAT6DxqvofBa7Y85LzgecMN2aqcRZtuvVnTaNoVpnb86ejlngi7oZ5JDC8/YO3PaY5G/pt3W/9VqarkiqdsGuCSX2rcPiO1uXPSw//wCgKvWxjkk+xrt7V8Is9nh8UZ3y2UH+XrrZBQS4Rib2rT7mFv8A9+RR84nSmSWDofA+IfaMPav5SnaIGykzEjaeo8+tDjN6gFAKAUAoDm/tJwjWbi4m2B3iCf6ljQ+REaeTV5Wqr6LlNd/3X8o+p8DtjdXKib4/Z/w/sVnh9t8bdFjDkWraIBLvmZUgKYG8HLqEABPvE6VZGErPZ2Rsv1FOjWbmpTbzhLG/OX9m+OyOn8E4Th+HYdsrEg953YyXMQIA08gB+davUog2+D5fV6u3WWdUv0XkVnjXGMS57QXGtBtLdsEgx+Ix9ST5R0nyr7b3H0spdK7R7st0tEZz6Es+b7G5wbgS423ONTtlH8N2Zhcn4gGUg5PKYkVq8OsunFynx28/9DxGumuSjD2u/wCeZ94Nwrhdm/Fi8VZSJU3CUYjYZnBzEHwb9a9I8zKLwKHRQCgFAKAUAoBQCgFAKAUAoBQCgIRLi/CQakD67mgK5zvxfscKyqYe73AfCR3j9JHqRVdssIvoh1T3K1yzxbsraroBWLqwz03FSRaL+KW9bZe0KllIkASJESAeo3qSlkpcMbHCcdwhrTFLzLmBOpchT5gkx8prTGalwY51yjsz3wvlq7iZ7C0rAaZmcqpP8pkk+u1cc0tjsKZyWcE1wX2e3buftWtYco2WGTtSdu9owAGump+VcdqLY6WbWSO4nwM2MR9kUpcukiCtvKpU7MWO3prtXetdOSt0S6+gnm5DxKW+17ayYElFzTHWCYEx41H0qLHpmRmAwFy43uPlO+uv0ijuiji0kmdYw3srwsAtcdvy/Wr0YtyWwXs9wNv/AOPN/VB/SR8jQFpRAAFAAAEADYDoKA9UAoBQCgFAYMZg7d1cl1FdT8LAEfQ+tRlCMliSyTrtnXLqg2n7iM4zyxh8QqAr2bWv4Vy13HteGRl2HSNompLbgjKTk8vkrnF+HX7dofa8UmW3I7RkCod++0HKHjQ6AbwNa+f8UWqdy6YOUe2Prlef2NWnlXFesYeXeXM7y5m3ocwOlwbjIfw+Y/ztHSaSd7TsTUV2ez+H9nqW66umpei9p/Q98ycXuEdiUNm17oXbMNoLKYI/lBA8Sa+jjHbCPnZ2ZeZFds4UuwVFDSYjKDP9BVtf+utaq6Mrqlsjz79Zh9EFl/nkdJ5U4Y+Hsdm56yFmcug0n89NNaqulGUvVNOkrshD/ke7+hM1SahQCgFAKAUAoBQCgFAKAUAoBQHKsLzFhWjLfUE7CSp+jVImiVwnFwTpdU+TGPpO9cGCA53s373ZPbtm6iZswtwxE5IOWZOx2qqyLZfRNRzkhrmCdFVsjqp/ErL8oYVlcWuTWrE+D6uJaNzUcE+rJW+K8Na9diYHU/t5/tVkZYKpx6i98FwiW7cDQKoCqNAPCarzndlqs6Ekjb4Enag3XWM0GASQNAN+u1dSWTsr5pbGviOBdpjHvMIGVVU9AANp9ST86N52K4zx63cuvC+XAUliwkaTv/1V0Kdtyi3WNvCN/ActWLWyz61ZGmKKZ6mySxkmatM4oBQCgFAKAUAoBQCgPLoCCCAQdwdjQFUxXLd3DE3eHMACSzYVyRZcnUlGGtlz4jQyZBruc8gw2eLris1tVCX0/i4a8oDkaa6aMvg6yNdYO0JdS3iSiq3tMw8v4wWLhQ2jm+KYzgdPVfMaGo2auycvW48iynw3T1QzW8vzZb7GPRtvzorEzkqZI2QasKgzRqaDk0MVxm0gkuNOs6fWqZXRRdGicjXscVL6gQDtpqR4war9O2Xf48USGHxQbT4vD9RV0LFIzzrcfgbFWFYoBQCgFAKAUAoBQHO8N7MES8ri7mtiZBWHGnQjQ/QVLqO5LMvKWGHwsfU/sK5k71M2bXLuGXa2Pqf3rhzqZuJw+0AQLawRB0BkeBncUayMsqfGeQ0YlsOcp/A3u/I7j0NUSp8jRDUNe0VR+XnRm7VcrToOsDr5666VQ4tcmtWRa2JK1hRADeFRwRciS5e4KSFQSoG56R41ZXBsqsswW/A8NS3tJPienpWmMFEyym5G7UyAoBQCgFAKAUAoBQCgFAKAUAoDnnPvLxz/AGi2DM5gQSrI3VluDW2x11GhnUGKpk5QeVwzVX0WR6Zc+ZD4PmUXF7DHhjGgxKDLetHabiJtrHfSV7wzKIJqa6bFsRlCyh57fQseFuvYtqc/2iyVBGIBU/Nsvwn8QkeMVRKDjwXwtjZzySdnjotoLj6Ididj6Hauxm4nJ0qfBTOP87PiG7GyrFpJCqM227EeA6k6Cq5SlMsrqjXuz1ZvlO9cYM43bovks7f1b+m1VblredkbWGD3hnclVnuiYkfi9P8ANcOcEsMeqBQAwI+KDU1LBFxyXC3eBVW8QD9RXoLdHmNYZkVwaHD1QCgFAKAUAoBQCgFAKAUAoDzcthhDAEeBE0GTXXhtkHMLSA+OUVHoj5EuuXGTaqREUAoBQCgFAKAUAoBQCgFAKAUAoBQHxlBEHUUByTmXC22vxquS44BAhlHeUQem/wC9YW8S2PSrliO+5FcPx2JwbM1hlZM3fTXsXO5JUfwnM/xE0k94ECtELs7S+ZVbp0/Wr+X8EpfTD8SUiy72r6rm+yuwCsPG22oKGR3k02kLXZ090V1alx2lwUm5j8bhme1bw92yfdcC0xLeTOAc4101I103qpQaNyurfZMl+XbtzKXxSXEYGLYuIyKYElxmAzEaeQ38IhODRFTi+CwriHds7kqu4Q+8x118k2InvHXpBNOOx1bIz2+Zwn3ZUkHrpH08KllnHFHQMBila1bI2KKR81FejH2UeZP2mbQqRELfrgMD4piWVNI2aJA2kR1qSiDGmOuW47WGU7Og0HqKdPkCTRwRIMg9agD1QCgFAKAUAoBQCgFAKAUAoBQCgFAKAUAoBQCgFAKAUAoBQCgFAVvmjgBu/eWVXPBzDbNtB8J/eqLa294miq1LaRzbiPD3VWQBg7SDMgzrJis62e5qW5ScBgrtoAAHKplRJUoZ962w71tvNfmDWlXYKZURZ0Tl7np0hcYDdtqdLwH3tuOt22vvCfjTykTVqcZ8cmecJQ+BfsS1rF2N0u23GZLgCuFPwuOkg6yPyrskpLDIxk4vKKJxDB4lbgtDDu9xj7w/hR+I3DpHrr030rH6GWcYN6ui1nJB3cG9zS0GZixDAwMpBgg+AHiaejecHZWLGS2cd4zfwHDrN23aF1reS05M5EhSA7RrlkKOnvCYratlg8+W7LFhuZbf2G3jcVGHDIrOCT3STAjrqYjyIoRNzhHFLOJtres3M1ttmgwYMH0IOkGugq91M95rhxFy4hacqXWVUk7DsyIjx3qR0krWNfD3CGJey+oncTv5SD08xtUsZOFgwLIRnssMp3X4fp8JqDQJFLgPkfCoYB7oBQCgFAKAUAoBQCgFAKAUAoBQCgFAKAUAoBQCgFAKAUAoBQCgMOIwqPo6Kw/mAP8AmuNJ8nU2uDRucvYVt7Fv/wAaj0R8iXpJeZWOdOULS4c3cJbCXbZnQ7iQD7x6b/lXHBcosrsbeJEDh+DYnDMb2DdUJMtaP8G5r+Ee4/8AMvlOgq7OeSlryMNz2klL7W8VhuyUASVfOVMak5RBX01HgZ0lFJ7EctHvF882HYCzlJBIYEOJ+eXfzqOCWSa4FzDbc5QpVm0ytqp9CP1ArnAN3jvD7OMtPh70w8baEEEFSD4ggb0AwHDreAwRs2S2S2rGTqxZjqxiBMnYQK6jhp8Esl1zljl+BdNANAYiJ6/Opg3G6pow6gj/AB4HzmgPWFUIZRntt8mB8iOvzoCwYTF5oDaN5bH08K4DeW5UXEGUVEH/2Q=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AutoShape 8" descr="data:image/jpeg;base64,/9j/4AAQSkZJRgABAQAAAQABAAD/2wCEAAkGBxMTEhUREhMVFhUVFx4ZFxcXGBobFxgeIRgYHRoYGxgYHiogGhomIBoaITEhJSktLi4uGR8zODMsNygtLy0BCgoKDg0OGxAQGy0mHyYtLS8vLS8tLS0tLS0tLS0tLS0tLS0tLS0tLy0tLS0tLS0tLS0tLS0vLS0tLS0tLS0tLf/AABEIAJ8BPgMBEQACEQEDEQH/xAAbAAEAAgMBAQAAAAAAAAAAAAAABQYDBAcCAf/EADwQAAIBAgQDBQUGBgICAwAAAAECEQADBBIhMQUGQRMiUWFxBzJCgZEUI1KhwdEzYnKCsfAV4ZKyQ2PC/8QAGgEBAAMBAQEAAAAAAAAAAAAAAAIDBAEFBv/EADURAAICAQMCAgkEAgICAwAAAAABAgMRBCExEkEFURMiMmFxkaHB8IGx0eEU8SNCUnIGFTT/2gAMAwEAAhEDEQA/AO40AoBQCgFAKAUAoBQCgFAKAUAoBQCgFAKAUAoBQCgFAKAUAoBQCgFAKAUAoBQCgFAKAUAoBQCgFAKAUAoBQCgFAKAUAoBQCgFAKAUAoBQCgFAKAjeL8dw+GE37qp4LMufRB3j8hUJ2Rh7TNGn0l17xXFv9vnwUnintLZpXCWP773+cimY8yR6Vhs16/wCiPdo8BS3vn+i/l/wX7heMF6zbvLs6ho8JGo9QdPlW6E1OKku58/dU6rJVvs8G1UyoUAoBQCgFAKAUAoBQCgFAKAUAoBQCgFAKAUAoBQCgFAKAUAoBQCgFAKAUAoBQCgFAKA5Fzbwq1Z4i5uIXF8G4ihoLNBlc2/vAgAfiWvLupXpt90z6rRaqdmjSi8dLw3zt54/OGeHvLZDW7l020Zu+vZhBlykFMinM7S5+8UPrbXWpdCimm9vh+fMnFStanCOWuHnO+ec8Jbey8bMsHsk4ublq7h2Mm0wZT/K86f8AkCf7qv0j9Xp8jF4/p1G2Nsf+yw/iv6OgVrPnxQHntBOWRO8Tr9Kj1xz053B6qQFAKAUAoBQCgFAKAUAoBQCgFAKAUAoBQCgFAKAUAoBQCgFAKAUAoCs828Zv2GQWcgBEsWWeukaiIj8xWmiqM08nleI62zTtKGP1I61zC5VS+LRGIkgWZjcb69Qam6N9o/Uzx8TTinKxJ/Ak+U+MPda5auurspzKwAXMp6wPkf7hVd9Sik0afD9a7pShJ5a4+H5+5YL10KJNYb7o0wc5M9WMXJ4RGXsVcPxgeQGo+s14dms1VjSjNLOeFusfHPw/MGqMILsQnOHLN3HWbRRlS9auSjsSO6YzaqJBkKwj8Ir06YW2VL0nPZ+40aPWR01ktsxa3RDPyXgsDb+0Y+699ifdEgO3gFBzMfHM0eMVqp0fXLHLJ6rx61R9T1V9fz4I9Pxt3tKtkDB2GkILaqG3IALDZmg922JEe9rXq1aeFbxjOPl+fH5HzWo1llvrSk1n5/j93zJ7lPi7FThXbNdRM1svM3F6TOsjSesEHXeqdZU0nZWv9ndJc3/xy57e9HjC4y7iCQ2JCQJKqCsfPSfqd6+Ureo1bxK3p80lj6/2butdjXvX7WGvW3tsXX4nJkHWGgjQwPWorT16a+M6235t9+zKp3JF2Br6MtFAKAUAoBQCgFAKAUAoBQCgFAKAUAoBQCgFAKAUAoBQCgFAKA8G4o3I+tQdkVy0dwz4L6bZl+oqPp6846l80d6ZeRAc9YUNhmuHTs5JPgOv5gH5Vt08+mR5XitHpaG/I5fc4orqioh7oIJUMSxJ3M7eg862q1Jt5PmJaeycYpQxj47lg5WxN5sbZKYd0WMrdxwmUKZJZp16jzAFUWzi4NZyeloablqYzUelYw+eMe8tvHcViBeCrZdlGqFQSvmSQNDPQ18p4hXqLL00tluts/q/efY1OCjubHCMLdfW9bKR4kd7wEA6DyqzR6Oec2L+/lwvccssWMRJ6vZM5DczcNt4mybLMqvvbJIkN0+R2I8DVlc3CWUQsq644OUniPYlrGIDW8pYSsZh4qT8MHXMsnbcaH14x611wPDb6JdE/wBGWHgfAsRiL2HvoDYtWTm7RlyvcJMtltklsreLH4juNKosvhCEovdv5L9f4NdemlKcZrZL5v8APeZOP8LxNvEXjbVFssdLjuApzalFQS5aZEKs6V8xLRSc5dPD+5pnTZKT6eDe4Lyil1c92+7eKouTpsS2pHyFWx0EY+0x/hY9tl6tJlAUbAQK2pY2NSWNj1XTooBQCgFAKAUAoBQCgFAKAUAoBQCgFAKAUAoBQCgPjGgII8XvdFSfCD+9WdKL/RRNW1zUqXzaxFy0gCkzMd6RA3O4JqcaJyWYpsz220w2ctzcu83YJZzYm2I330/Kn+Ldz0sp/wAmrOOpEFgsTZuloggMxzDqATsfPT6edfHPT1TslCSw05NvG+E3n7du3vPUVkkk0yQRUBRhsYInfeDUKqa43Vyhnplus87fTnyOucnFplmdwNyB6mK+seyyzCRuI45bUwsN5yAPqd68q/xauDxCLl8OPmXx07a3aRsY7itmzZ+0XbipaABzk6a7AeJPQDU16lb60mu5Q9uTlHHPafi77P8A8ci27NuC1y6oLtroQpMKp2jVoPw9NCrS5IOXkdKt8wK+HtX0XN2q5lE6A/EGPkdNPCquncsiuohLy3LrFrrZtDA2Rf6VHXzmfM1NJF8YxN/hXBtmAyj8XU+n7/5o5YJzsUdkSlzgWHa/9qa0rXQAAx1iNiFOgbpmiYAE1z0klHpzsYfRx6urG5n4liCtt+zym4FLKp6x5bmoE8rOCvWAboF0kuzDfcgHppoBPhpVqwjUsJbEnw++FvFBAB0HqOvz1+tRa2ITi3DJM1AoFAKAUAoBQCgFAKAUAoBQCgFAKAUAoBQCgFAKAUAoBQFUHaqpAtNm1hsrSJ36a/pVmxrfS+5WV7uJYFCLoCkBg05SYZgF1EDSfOvQr3pXllnhaz/9UseS/NiI5kvA4TM6w2UopIuA+4QBNzUjSfrV9axNpfb7GOTfSm/v9yycp8p3RZtX1vrFxFuKMpkBgGAOuu8V8nqNBP07nCWHl9j6Ku1dCTRZf+CuHVro6fD/AN1QvDrXarLJ5x7ifpY9OEjkvtNwKPxK410AtlTpsMukT9a9jQyscH6TnL+Xb6Ga7Cl6vGDT47wHCKUNq2otMpCXA6uLmWAWICgo+oLKdia2RnLzKWkdKv8ACxjeFthRHaKue1/UCSvpOqnyavOr1OdVbW/+rXyaX3LlD/iizkHDccEIVggRoFwXFYrod8q94MPLXU1vkilM6b7Kbk4e+t9Iwtu6WsXbhAUgyHUGYIEA5hoS7a6VVNbrHJbB4RO4/nPh9mezHbMOllA30doQ/JqshpLpdsfEqnrK49/kSWN5rw9vBpjWJyXFBtrpnYkSEAmM289BB8Kz2J1txlyiUroxh1vg5ri+b2uh3uX3ztMWkLhFEQq6EAj+cmdzGwqnq8zzJ6xSi23+m5M+zbl9zdGMMqqkwetwkEESdSonc9R6xyCy8lPhtNllnp3st8e8s+H4fdS69tAwUNKNssHWJ8tq0prG59NCcencmcFwxU7zd5vyHoP1rjlkjO1y2Rv1EqFAKAUAoBQCgFAKAUAoBQCgFAKAUAoBQCgFAKAUAoBQFT5m5hxVrECxhrFu592HJdo3cpA1AmcoGsktAFRbedjBqNXOFno4Ry8Z59+DmvM3GcRdurinti2/ZCMh0Ky0EqwO8nQ7gDSr69bOutw6U0edZqeuxTaw8fQt3EeRLd4Lmv3isAgL2SDUDYLagnzNXx1kktkvqem9LCWMtltwV77PYS0qErZthRLSxCLAnugTA8qyyzJ5ZqTUVglsNezorxGZQ0HcSJqJNHN/aJyPexOK+1W7ttUKKhDZpBGbXQHTaqtRrVpq+pxbWewVLslsyNxPIXEcSFzXcOFQQIBRSTGZ8q2/eaASY1gVLS61WrqUJJe/H85Izpa7o6RwXh64ayouFc4WGbofIT/po6q/SytS3lz+fodi2oKLfBWE9nGCv4p8Wzs6NcL9gIVMx1YN8RBaWjTeNRV/pHjBDoWckDzHwwrj7gvTcVVz2EiVCwAiLbEDKplYG+XWZNb6bP8AiXTt5s8+6L9K1LfukeR2b/dlbYYHKrd3NsWUxaXQFQxhvwjqZqxOUfWX58ymXreq/wC/dx9zb5IsWMdYu8Pvg5bVwX7QBggNOYA+AYtPlcqjxGndT8/t/Rbo3G+t1y7FuwnIvD7W2HVj/wDYWefk5I/KvN6EbY6SlcRIbmj2iWMIxwmEti5eTuEAZbNmNIJ0zEfhXTSCVq2MG0W5jFYRW8HzTxHCYh7+Kd79pjlcBCtoeHZSBljodm6k6ET6YtbHHJo6rwfitrE2lvWHDo3XqD1UjcMPA1U008Mmnk3a4dFAKAUAoBQCgFAKAUAoBQCgFAfJoDx2y6iRpv8ASf1rmUd6WeTiV8a51I70SPJxY6A1zrR30bMNzHx4D1qDtwWKkxW+LCQGiDpPhXFcs4ZJ6d4yiTq8zCgFAKA557Qbl+3i7V2zbdgbQUlbRuARczDSIzA5WHmBVcm0zyddGxWxsgu2Htnvkq/HcT2thkGGurczQn3WoUZgvf8AeJyZEy7d2ai3sZbH1xx0POdtvv8ADY6Vg7xVLWYEHskkEQwPZiZB2I/Sr1we0nssnvE3hlMGe6QZHr+/5V062VfhfNmNMoLVvKhKqcjklQYBJDRMCvF1es1NU2oRyvg/sWxxg+8w85Y2zazpbtlpAjI3+M3Xb51HReIXXXejsikv1yWVOt2whL/s8c4xs39joNpyVDQQSAYO402PmK9orexFY3DmczEsPPp8q6VsjzdNs50aG8IMEeB/36V0ZIrnPAXcZatYjDWyb9l8pWR3lYCYJIBAMegLVp0tkYtxnwzNqapWJShyjBwzlTGMJYWsMxXKSrZ48xbQASNYl2idtoslqK0+7/PP+jkKJtdkRWLu4fg1xksK97FlAM93u2rYMHQLBaYGk9PeGoqu7UzvWHwer4V4JGT687fUreOu3sTcV72ILYhgGtIQYWYZFUju22IggAR7uYgzEI1pbvg+ppprpi8Q9VbN/R7d0v8ASJDmHlprlgcUwYLpeBuYi0JLI8ntXTqVzZiV6bjT3Skk+lnyWt0zoulDyf07ERypwXFY1XtYdFFlyO0ulQF0ZWA7SMzQVnIJ31HUSk1HdmRJvg7Tyhy3bwFjsUYsWbO7kAZmgDQdBAECTWec+p5Lox6UTlRJCgFAKAUAoBQCgFAKAUAoBQCgNP7ZXcA0Dcl39R/6is0vaZrj7KPRB6GuHcruamIxDKNYNVuTRZGMWQONZm1zGOlZ3vyalhcHnCYsspRjr0P70T7HGu5bOX8dmUWn0ZRp5jy8f98K20WZXS+Tz9RVh9S4JitBmFAcZxGAa5dvFb98uL7oQuYxDxJY3F0E/Ia7Ax47jZJtqT5f5yfaRthXCCcI46U8vHl/6v8Avjk+cvcVGF4hZ7XFubBVwxuO4QzbVkJRiYMkADea0aVy62m8mHxaEHQpqCi89sdnjlcls594/ZuYJvs9+WzL7jEEidRpGnlXqVRUpYZ5/gtcbNUoyWdn+xRkxN1CthcTiFutEa/dZmAITUz1AzbT0jWrvRrnse3bo6rE7fRxcVn44Xfy9+PLuTPKPE8TdwmMYubjo1vKW1KK0hiAOuhPlv0is98XBPD7fY8jX6Kiq5RxhdLf6pZRvcv8ZXD240clyYzEEaDWcpBBM+eleLTq3VF53yz5mOpikfOIcZAvreKm6q3g2W2MxYAEKFDRJ2jbao6duWrcs8lU7szi1vv2+DNjjXPV8gC1Yu2AfiupDH0B7o/OvUv02rm8Uyil8d/22LJeIVw9uMl+hbOVuJfacMrsQXHdfbcdSBpqCD86aecpQxLlbP4o1QkrIqS4e5kucIDOSTlXwG5/Yf7pV+R0lW5m4ljLWKGGwTW7dtbSsQ4WMzOV95tZJKj1NVycs7GK66xW+jrxxnf44IleeOIoFLpYIaYlCCYOU+6+moI26HwqHVJGR+JWxx1Jb/bbzPnONtsZgrWPKKryUbLMQGbKdekyPV60aezufU//AB3xBzxKW2SE4IHu3LLYOyzYm33bpP8ACK9mqAuZ7ogNppOu5irJS8+D6DUNVwnG6XqPjzznO38ltwGO/wCMtHBI/wBqxlxs/ZrJS0WA94+9Gkxu28AEmuRg5vPCPlfFvE42WdUY78Jd2WDlLH3jmsYgW1dQHUWwFXKd4AJGh6jx3O9StrSSlHg8zSamc5yrsxlbrHkyyVQbxQCgFAKAUAoBQCgFAKAUAoBQCgK41+pHSJxXEMt1vRT+UfpWG/aZuoWYGK9x5h7oqlzkuC5Vx7mqceXGuh61FyyWdK7GnhMeQ7Kehgj6H9aiGfMV3buYHuuNPIjcf4P18KI6b2FxzAiNwZXyPh6GuptPJxxUk0y+8Nxq3rYdfmPA9RXpQmpLKPJsrcJYZgxvF1ttkKsSPCP1NeXq/GKtNb6KUW2vLH8ltemlOPUjmXFuFMb7ZbzImJxBKq9lGQPcJgHvt6ZstU6bXU6mbjBtN74a/EfQ169QhFTqy4xSypY2XyNbmj2f4kI2Jv3rb5CpbKDmaSqjTKAI0Py+derVTKMupsw67xKm+hVVxax+e8xJwFWUdnlDBY8iQwE6ToQfqDWmLw8mHw/Ux016slws8e9ErwTBY2+wu2hZJsWzYGYkGCGIOxBIz6bbDSp9SPXev0MoSh6yUpdT2XO3v9xZPZ5y5fwhxDXgg7XJlCtJ7ueSYECcwjXx2rknkw+K6yrUSi687f0UXjHtF4z22J+z4C1dsWb72gexuue45XdXEnTWBAmq8I8jCMGBxt/EZsXdRbNyMz24yhW9wBbdwk67xrvW6quvpjtu/cfN6qyyF9ji8KPw7ryJK7irrWA1wAoXhDlRZIVs3ugTEjfxq+MIKWEYbdRdOpSnxnbhfHgn/Z0l612t24MmGZQc7nLLA6FQdxBOvXSJrw64SjbN9m2fS6By9DHPGETWJ50trcCpbLJIDOTlgTqwWJIG+sVpwbOrcp/O/FWtcTaGUDJbBzLmAEhg2XqVIDCPCqZPDPG1lsq9TleS7Z/MGDF8Sw9yw7DKHEqgIPa6Pb7MgxGXILhbX3mPiK5kzai2mypvbPbz5WP0xnPvL1yZg0fh1q3cUMrZpB2P3jEfpU6/ZR6/heYaaDXv/ckeDXcIubD4VrINs963bKyD1JA1nzqeT0LLJ2S6pvLOZHDHCYy7aAOcXDkMSWFzZjM5mhtZ3Nb6WpQwz5nXKdVylHlvHzJTla7dOKRlzPcFxhdB2CEAFmc+c6eK+dSvcejHbsZvD/S/5Clu5ZfV8Pe/idOrzj6wUAoBQCgFAKAUAoBQCgFAKAUAoCoE10kV7jj/AHnyA/z+9YtR7Zs0/smrilMAjYRP+/7tVDRqieA8a/7vFRZ0wYt5K3ZgAhbhAJMT3WgHWNj6jwqOWdZvXLqsvZpm1El2ABnpGvu/Q/owyMc53MNvEaBjpG/lU8Eiz8h8Ql7iH4+8Plvp6H8q0aeW7Rk1cPVUvI3OMYtUxaq5AVlXNJjTUb+GleRrYx/zl1+y0s/Df+i/TVOembit03grnNmJRblnsiGVcXh2Ugz/APIoOvzNV6WiqvW4qeY9t8+RclNUOU1h4Za+JXrty0UuWbb233HaMvUEAlQSDtX1GDwOruRXB+GYe5dewbLW2VA+l0upBJG7KDOnhUnBqPURjapTcO+Mlo4Xwq3YDC2D3zLEmZMQPIaVAtN6gOT2LiYZ8bbv4fEKz4rEtavpZBKJdI1RyQQZGbTTRaAqnC8Gq3cHh0xD35uXe3zW2Q5SqdkgzEkwQ50PxRtFTVk0sJmS3Q6e2XVOOX+p1bC8g4Zc2dneTI1yhR0XTf1P5UrutjHEpZfnhIzf/T6XyfzZr8WwGR1Q5mtqsW0kwsaAD5RruZ1JrnJujFQSiuEQmNRZyFcjH3fA+VdJPyLdyhj0xWFAcBmtHs3DAHUARv4qV+c1yccM5CUZoh+JcU4OL/YNatO8wzW7YyqZiGdYE+OunWKyztqi8Pk2V+Byvg7FUsfov9kHxnjV+4fsio2DsgEKigZ216sDGU6+6dT1NaEsbGaMVFYitjQ4fw1QBkEEah9VK+Yg7/MihIsnE+AG9aGLxF82ewRs9xklmtrDBtCCCvf1OpkVZXZ0GTVaRXrGcEbwD2q8FsWxbttetjcl7TFmPixSZNRlJyeWW0UQpj0wX9nR+E8UtYi2t6y2ZWAIkFTBEiVYAjTXUVEuNygFAQ/FCRdBuJcezk07MFoaTJdF1bTLGhiG8a6gecHjURXNpzdDOFS2ZzIxGqEv3lHxQRoJjoKA2WxtwEo1tQ5UskOShiMwLZAQRIMQZ+scBF8Hu3gcKMqw9hnabjEufuJdpT39dp+I6+PQb5413LLZNbhh1zfw9Qrk6d7K7Kp23npTAMz49izqlvNkcJJaBJUMxJgwoBGuskxpXAa78ayi4Cqs1trQi20g9o4QbjRgZ7p8tddO4BlfiL5uzyW84UM03SFAJOUBskljBJEaeO1cBt4DFC6mcCNSCN4Kkqwkb6g69aA2KAUAoCj4DObaZ/fyjNHjGtCbNbFcKd7u05yACNh0E+G1Zp1ylLJqrtjGJKX+VCVAW6oMa939fD5V10e8itTvuinX8LesXnsXu9BkMNmBnXbb9ZHSs9kcPDNcJRmso2LOBdswVSwgggddPPSq+hvgl1pclf4jzCtuUFthcGhziI/t3ny0qfQcUtyM/wCeDWuydVzSGDjRpHQnqpkiNtj0rvS0X9MJrbkmeXOKEXFcNGU+OvpUXlPJVjKwzp3DuLpdHeUMPMA/5rRGxS9pGSyhw9l4JD/jsM3eFm1mGoORZB6HbfzqyFNXV1KKz8DPO67pcXJ4+LIizxNFy5iAe7mBkEhiQykHciJnzre6m+Dy1qYrGfcYuCXgeIuAZAw8SP5bx/eu2RapWfP7EKZqWqeP/H9mW6sp6IoBQHwqN4oD7QELzTgy9ksgJZdQAJJjcADcxPzAqUOSq3PTlFfwHKb3jmvZrVoMGW3P3u2st8AJ1jf+mpuSjxuVRrlPd7L6lW41xPE3XbAYe39msqzL2aGHuQTma5c00MEnXxktXjX6uyc+iB9poPC9Np6lfY87Z92/7v7mvhOBqqOgt3GuAhR3Sqg5Wb3CMxGirmMAdoDGk1RHT5Tzlv8APzJvnrH1ReUo8+bxlLlbJ8vCzx+he+Xey4hg0cxnXuPpPeA97yJENp+KvVon1wWeT5bxTSf42plDtyvg/wCOCW4Py+lqGeHceXdX0Hj5n8quPPKx7TeP2lezgbj5Vb769oTKqfu7ZygxmcZj0i0QfeoDny4QYq+1omzdtOykZVDvbs24kvdZc/a3CUXc6Z/AUB3PguC7K0AR3jq3r4fIaUBv0AoDRvYe4Lhu22UhlCsjkgaEwysJynvEHQzA2igNd+FuzNdLKLpKFYBKrkzQDMFpzuCdNCIiKAzrhbjOLlzKMqsqqpJEtEsWIE7QBGknedAMWH4e6fZyCpNq12TSSJB7OWUxuOz2O87igPI4PLX5YZLikIBumfW4Z8S0N8q7kGN+EubVtWyXGW4blxWkW7hbPI2OgLAiQfdHqAPLcJuFmb7tQxsnKswvZXs8DQZpE6wNelMg2sTgD2puqttsyhWV/ImGDAHxgiNYG3XgNrA2CiBWIJkkkAKNSTAA2AmB1gazQGxQCgFAQeFsKuwk+JruDrZtF66cPiYnodK4dwUiziHx+Le6pP2e13EA2bxbzk6+kVkm+uR6NcFXDflklxRntITbA01gaE+lQllcFlajJ7nLudOI9qVPZkt+PYjyk7ikE29xZhbIqDXmBgg1d05KVZgmcDfgB8yrHvAsAT6DxqvofBa7Y85LzgecMN2aqcRZtuvVnTaNoVpnb86ejlngi7oZ5JDC8/YO3PaY5G/pt3W/9VqarkiqdsGuCSX2rcPiO1uXPSw//wCgKvWxjkk+xrt7V8Is9nh8UZ3y2UH+XrrZBQS4Rib2rT7mFv8A9+RR84nSmSWDofA+IfaMPav5SnaIGykzEjaeo8+tDjN6gFAKAUAoDm/tJwjWbi4m2B3iCf6ljQ+REaeTV5Wqr6LlNd/3X8o+p8DtjdXKib4/Z/w/sVnh9t8bdFjDkWraIBLvmZUgKYG8HLqEABPvE6VZGErPZ2Rsv1FOjWbmpTbzhLG/OX9m+OyOn8E4Th+HYdsrEg953YyXMQIA08gB+davUog2+D5fV6u3WWdUv0XkVnjXGMS57QXGtBtLdsEgx+Ix9ST5R0nyr7b3H0spdK7R7st0tEZz6Es+b7G5wbgS423ONTtlH8N2Zhcn4gGUg5PKYkVq8OsunFynx28/9DxGumuSjD2u/wCeZ94Nwrhdm/Fi8VZSJU3CUYjYZnBzEHwb9a9I8zKLwKHRQCgFAKAUAoBQCgFAKAUAoBQCgIRLi/CQakD67mgK5zvxfscKyqYe73AfCR3j9JHqRVdssIvoh1T3K1yzxbsraroBWLqwz03FSRaL+KW9bZe0KllIkASJESAeo3qSlkpcMbHCcdwhrTFLzLmBOpchT5gkx8prTGalwY51yjsz3wvlq7iZ7C0rAaZmcqpP8pkk+u1cc0tjsKZyWcE1wX2e3buftWtYco2WGTtSdu9owAGump+VcdqLY6WbWSO4nwM2MR9kUpcukiCtvKpU7MWO3prtXetdOSt0S6+gnm5DxKW+17ayYElFzTHWCYEx41H0qLHpmRmAwFy43uPlO+uv0ijuiji0kmdYw3srwsAtcdvy/Wr0YtyWwXs9wNv/AOPN/VB/SR8jQFpRAAFAAAEADYDoKA9UAoBQCgFAYMZg7d1cl1FdT8LAEfQ+tRlCMliSyTrtnXLqg2n7iM4zyxh8QqAr2bWv4Vy13HteGRl2HSNompLbgjKTk8vkrnF+HX7dofa8UmW3I7RkCod++0HKHjQ6AbwNa+f8UWqdy6YOUe2Prlef2NWnlXFesYeXeXM7y5m3ocwOlwbjIfw+Y/ztHSaSd7TsTUV2ez+H9nqW66umpei9p/Q98ycXuEdiUNm17oXbMNoLKYI/lBA8Sa+jjHbCPnZ2ZeZFds4UuwVFDSYjKDP9BVtf+utaq6Mrqlsjz79Zh9EFl/nkdJ5U4Y+Hsdm56yFmcug0n89NNaqulGUvVNOkrshD/ke7+hM1SahQCgFAKAUAoBQCgFAKAUAoBQHKsLzFhWjLfUE7CSp+jVImiVwnFwTpdU+TGPpO9cGCA53s373ZPbtm6iZswtwxE5IOWZOx2qqyLZfRNRzkhrmCdFVsjqp/ErL8oYVlcWuTWrE+D6uJaNzUcE+rJW+K8Na9diYHU/t5/tVkZYKpx6i98FwiW7cDQKoCqNAPCarzndlqs6Ekjb4Enag3XWM0GASQNAN+u1dSWTsr5pbGviOBdpjHvMIGVVU9AANp9ST86N52K4zx63cuvC+XAUliwkaTv/1V0Kdtyi3WNvCN/ActWLWyz61ZGmKKZ6mySxkmatM4oBQCgFAKAUAoBQCgPLoCCCAQdwdjQFUxXLd3DE3eHMACSzYVyRZcnUlGGtlz4jQyZBruc8gw2eLris1tVCX0/i4a8oDkaa6aMvg6yNdYO0JdS3iSiq3tMw8v4wWLhQ2jm+KYzgdPVfMaGo2auycvW48iynw3T1QzW8vzZb7GPRtvzorEzkqZI2QasKgzRqaDk0MVxm0gkuNOs6fWqZXRRdGicjXscVL6gQDtpqR4war9O2Xf48USGHxQbT4vD9RV0LFIzzrcfgbFWFYoBQCgFAKAUAoBQHO8N7MES8ri7mtiZBWHGnQjQ/QVLqO5LMvKWGHwsfU/sK5k71M2bXLuGXa2Pqf3rhzqZuJw+0AQLawRB0BkeBncUayMsqfGeQ0YlsOcp/A3u/I7j0NUSp8jRDUNe0VR+XnRm7VcrToOsDr5666VQ4tcmtWRa2JK1hRADeFRwRciS5e4KSFQSoG56R41ZXBsqsswW/A8NS3tJPienpWmMFEyym5G7UyAoBQCgFAKAUAoBQCgFAKAUAoDnnPvLxz/AGi2DM5gQSrI3VluDW2x11GhnUGKpk5QeVwzVX0WR6Zc+ZD4PmUXF7DHhjGgxKDLetHabiJtrHfSV7wzKIJqa6bFsRlCyh57fQseFuvYtqc/2iyVBGIBU/Nsvwn8QkeMVRKDjwXwtjZzySdnjotoLj6Ididj6Hauxm4nJ0qfBTOP87PiG7GyrFpJCqM227EeA6k6Cq5SlMsrqjXuz1ZvlO9cYM43bovks7f1b+m1VblredkbWGD3hnclVnuiYkfi9P8ANcOcEsMeqBQAwI+KDU1LBFxyXC3eBVW8QD9RXoLdHmNYZkVwaHD1QCgFAKAUAoBQCgFAKAUAoDzcthhDAEeBE0GTXXhtkHMLSA+OUVHoj5EuuXGTaqREUAoBQCgFAKAUAoBQCgFAKAUAoBQHxlBEHUUByTmXC22vxquS44BAhlHeUQem/wC9YW8S2PSrliO+5FcPx2JwbM1hlZM3fTXsXO5JUfwnM/xE0k94ECtELs7S+ZVbp0/Wr+X8EpfTD8SUiy72r6rm+yuwCsPG22oKGR3k02kLXZ090V1alx2lwUm5j8bhme1bw92yfdcC0xLeTOAc4101I103qpQaNyurfZMl+XbtzKXxSXEYGLYuIyKYElxmAzEaeQ38IhODRFTi+CwriHds7kqu4Q+8x118k2InvHXpBNOOx1bIz2+Zwn3ZUkHrpH08KllnHFHQMBila1bI2KKR81FejH2UeZP2mbQqRELfrgMD4piWVNI2aJA2kR1qSiDGmOuW47WGU7Og0HqKdPkCTRwRIMg9agD1QCgFAKAUAoBQCgFAKAUAoBQCgFAKAUAoBQCgFAKAUAoBQCgFAVvmjgBu/eWVXPBzDbNtB8J/eqLa294miq1LaRzbiPD3VWQBg7SDMgzrJis62e5qW5ScBgrtoAAHKplRJUoZ962w71tvNfmDWlXYKZURZ0Tl7np0hcYDdtqdLwH3tuOt22vvCfjTykTVqcZ8cmecJQ+BfsS1rF2N0u23GZLgCuFPwuOkg6yPyrskpLDIxk4vKKJxDB4lbgtDDu9xj7w/hR+I3DpHrr030rH6GWcYN6ui1nJB3cG9zS0GZixDAwMpBgg+AHiaejecHZWLGS2cd4zfwHDrN23aF1reS05M5EhSA7RrlkKOnvCYratlg8+W7LFhuZbf2G3jcVGHDIrOCT3STAjrqYjyIoRNzhHFLOJtres3M1ttmgwYMH0IOkGugq91M95rhxFy4hacqXWVUk7DsyIjx3qR0krWNfD3CGJey+oncTv5SD08xtUsZOFgwLIRnssMp3X4fp8JqDQJFLgPkfCoYB7oBQCgFAKAUAoBQCgFAKAUAoBQCgFAKAUAoBQCgFAKAUAoBQCgMOIwqPo6Kw/mAP8AmuNJ8nU2uDRucvYVt7Fv/wAaj0R8iXpJeZWOdOULS4c3cJbCXbZnQ7iQD7x6b/lXHBcosrsbeJEDh+DYnDMb2DdUJMtaP8G5r+Ee4/8AMvlOgq7OeSlryMNz2klL7W8VhuyUASVfOVMak5RBX01HgZ0lFJ7EctHvF882HYCzlJBIYEOJ+eXfzqOCWSa4FzDbc5QpVm0ytqp9CP1ArnAN3jvD7OMtPh70w8baEEEFSD4ggb0AwHDreAwRs2S2S2rGTqxZjqxiBMnYQK6jhp8Esl1zljl+BdNANAYiJ6/Opg3G6pow6gj/AB4HzmgPWFUIZRntt8mB8iOvzoCwYTF5oDaN5bH08K4DeW5UXEGUVEH/2Q=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4" name="Picture 10" descr="http://www.ecommercetimes.com/article_images/story_graphics_xlarge/xl-2016-software-development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281054"/>
            <a:ext cx="8229600" cy="211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858000" y="6392532"/>
            <a:ext cx="2133600" cy="365125"/>
          </a:xfrm>
        </p:spPr>
        <p:txBody>
          <a:bodyPr/>
          <a:lstStyle/>
          <a:p>
            <a:fld id="{4B9A7932-7D00-4812-AC9E-4BA57C2528B4}" type="slidenum">
              <a:rPr lang="en-US" sz="2000" b="1" smtClean="0">
                <a:solidFill>
                  <a:srgbClr val="FF0000"/>
                </a:solidFill>
              </a:rPr>
              <a:t>1</a:t>
            </a:fld>
            <a:endParaRPr 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Alternative Paths – Merge </a:t>
            </a:r>
            <a:r>
              <a:rPr lang="en-US"/>
              <a:t>N</a:t>
            </a:r>
            <a:r>
              <a:rPr lang="en-US" noProof="0"/>
              <a:t>ode</a:t>
            </a:r>
            <a:endParaRPr lang="en-US" noProof="0" dirty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 bring </a:t>
            </a:r>
            <a:r>
              <a:rPr lang="en-US" b="1" dirty="0"/>
              <a:t>alternative</a:t>
            </a:r>
            <a:r>
              <a:rPr lang="en-US" dirty="0"/>
              <a:t> </a:t>
            </a:r>
            <a:r>
              <a:rPr lang="en-US" dirty="0" err="1"/>
              <a:t>subpaths</a:t>
            </a:r>
            <a:r>
              <a:rPr lang="en-US" dirty="0"/>
              <a:t> together</a:t>
            </a:r>
          </a:p>
          <a:p>
            <a:r>
              <a:rPr lang="en-US" noProof="0" dirty="0"/>
              <a:t>Passes token to the next node</a:t>
            </a:r>
          </a:p>
          <a:p>
            <a:endParaRPr lang="en-US" noProof="0" dirty="0"/>
          </a:p>
          <a:p>
            <a:r>
              <a:rPr lang="en-US" dirty="0"/>
              <a:t>Combined decision and merge node</a:t>
            </a:r>
          </a:p>
          <a:p>
            <a:endParaRPr lang="en-US" noProof="0" dirty="0"/>
          </a:p>
          <a:p>
            <a:endParaRPr lang="en-US" noProof="0" dirty="0"/>
          </a:p>
          <a:p>
            <a:pPr lvl="1"/>
            <a:endParaRPr lang="en-US" noProof="0" dirty="0"/>
          </a:p>
          <a:p>
            <a:r>
              <a:rPr lang="en-US" noProof="0" dirty="0"/>
              <a:t>Decision and merge nodes can also be used to model loops: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21" y="2782826"/>
            <a:ext cx="1317673" cy="54864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21" y="4256263"/>
            <a:ext cx="6659318" cy="116750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839" y="362226"/>
            <a:ext cx="911354" cy="356617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4F2E19-86F9-4736-994A-52EA728AC303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022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pPr eaLnBrk="1" hangingPunct="1"/>
            <a:r>
              <a:rPr lang="en-US" dirty="0"/>
              <a:t>Example:  </a:t>
            </a:r>
            <a:r>
              <a:rPr lang="en-US" noProof="0" dirty="0"/>
              <a:t>Alternative Paths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72" y="2515362"/>
            <a:ext cx="7950256" cy="1827277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4F2E19-86F9-4736-994A-52EA728AC303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30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pPr eaLnBrk="1" hangingPunct="1"/>
            <a:r>
              <a:rPr lang="en-US" dirty="0"/>
              <a:t>Concurrent Paths – Parallelization Node</a:t>
            </a:r>
            <a:endParaRPr lang="en-US" noProof="0" dirty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pPr eaLnBrk="1" hangingPunct="1"/>
            <a:r>
              <a:rPr lang="en-US" dirty="0"/>
              <a:t>To s</a:t>
            </a:r>
            <a:r>
              <a:rPr lang="en-US" noProof="0" dirty="0" err="1"/>
              <a:t>plit</a:t>
            </a:r>
            <a:r>
              <a:rPr lang="en-US" noProof="0" dirty="0"/>
              <a:t> path into concurrent </a:t>
            </a:r>
            <a:r>
              <a:rPr lang="en-US" noProof="0" dirty="0" err="1"/>
              <a:t>subpaths</a:t>
            </a:r>
            <a:endParaRPr lang="en-US" noProof="0" dirty="0"/>
          </a:p>
          <a:p>
            <a:pPr eaLnBrk="1" hangingPunct="1"/>
            <a:r>
              <a:rPr lang="en-US" noProof="0" dirty="0"/>
              <a:t>Duplicates token for all outgoing edges</a:t>
            </a:r>
          </a:p>
          <a:p>
            <a:pPr eaLnBrk="1" hangingPunct="1"/>
            <a:endParaRPr lang="en-US" noProof="0" dirty="0"/>
          </a:p>
          <a:p>
            <a:pPr eaLnBrk="1" hangingPunct="1"/>
            <a:r>
              <a:rPr lang="en-US" noProof="0" dirty="0"/>
              <a:t>Example: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902" y="255555"/>
            <a:ext cx="652273" cy="56997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75" y="3008601"/>
            <a:ext cx="5992553" cy="1449812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4F2E19-86F9-4736-994A-52EA728AC303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6992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pPr eaLnBrk="1" hangingPunct="1"/>
            <a:r>
              <a:rPr lang="en-US" dirty="0"/>
              <a:t>Concurrent Paths – Synchronization Node </a:t>
            </a:r>
            <a:endParaRPr lang="en-US" noProof="0" dirty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pPr eaLnBrk="1" hangingPunct="1"/>
            <a:r>
              <a:rPr lang="en-US" dirty="0"/>
              <a:t>To m</a:t>
            </a:r>
            <a:r>
              <a:rPr lang="en-US" noProof="0" dirty="0" err="1"/>
              <a:t>erge</a:t>
            </a:r>
            <a:r>
              <a:rPr lang="en-US" noProof="0" dirty="0"/>
              <a:t> concurrent </a:t>
            </a:r>
            <a:r>
              <a:rPr lang="en-US" noProof="0" dirty="0" err="1"/>
              <a:t>subpaths</a:t>
            </a:r>
            <a:endParaRPr lang="en-US" noProof="0" dirty="0"/>
          </a:p>
          <a:p>
            <a:pPr eaLnBrk="1" hangingPunct="1"/>
            <a:r>
              <a:rPr lang="en-US" noProof="0" dirty="0"/>
              <a:t>Token processing</a:t>
            </a:r>
          </a:p>
          <a:p>
            <a:pPr lvl="1" eaLnBrk="1" hangingPunct="1"/>
            <a:r>
              <a:rPr lang="en-US" noProof="0" dirty="0"/>
              <a:t>Waits until tokens are present at all incoming edges</a:t>
            </a:r>
          </a:p>
          <a:p>
            <a:pPr lvl="1" eaLnBrk="1" hangingPunct="1"/>
            <a:r>
              <a:rPr lang="en-US" dirty="0"/>
              <a:t>Merges all control tokens into one token and passes it on</a:t>
            </a:r>
          </a:p>
          <a:p>
            <a:pPr lvl="1" eaLnBrk="1" hangingPunct="1"/>
            <a:r>
              <a:rPr lang="en-US" noProof="0" dirty="0"/>
              <a:t>Passes on all object tokens</a:t>
            </a:r>
          </a:p>
          <a:p>
            <a:pPr lvl="1" eaLnBrk="1" hangingPunct="1"/>
            <a:endParaRPr lang="en-US" noProof="0" dirty="0"/>
          </a:p>
          <a:p>
            <a:pPr eaLnBrk="1" hangingPunct="1"/>
            <a:r>
              <a:rPr lang="en-US" noProof="0" dirty="0"/>
              <a:t>Combined parallelization and synchronization node:</a:t>
            </a:r>
          </a:p>
          <a:p>
            <a:pPr lvl="1" eaLnBrk="1" hangingPunct="1"/>
            <a:endParaRPr lang="en-US" noProof="0" dirty="0"/>
          </a:p>
          <a:p>
            <a:pPr lvl="2" eaLnBrk="1" hangingPunct="1"/>
            <a:endParaRPr lang="en-US" noProof="0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902" y="252317"/>
            <a:ext cx="652273" cy="569977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486" y="3597682"/>
            <a:ext cx="720534" cy="629625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4F2E19-86F9-4736-994A-52EA728AC303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7616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pPr eaLnBrk="1" hangingPunct="1"/>
            <a:r>
              <a:rPr lang="en-US" noProof="0" dirty="0"/>
              <a:t>Example: Equivalent Control </a:t>
            </a:r>
            <a:r>
              <a:rPr lang="en-US" dirty="0"/>
              <a:t>F</a:t>
            </a:r>
            <a:r>
              <a:rPr lang="en-US" noProof="0" dirty="0"/>
              <a:t>low</a:t>
            </a: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1070550" y="3108104"/>
            <a:ext cx="1372643" cy="3969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 </a:t>
            </a:r>
            <a:r>
              <a:rPr kumimoji="0" 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equivalent</a:t>
            </a:r>
            <a:r>
              <a:rPr kumimoji="0" 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</a:t>
            </a:r>
            <a:r>
              <a:rPr kumimoji="0" 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…</a:t>
            </a:r>
            <a:endParaRPr kumimoji="0" lang="de-AT" sz="1600" b="0" i="1" u="none" strike="noStrike" kern="1200" cap="none" spc="0" normalizeH="0" baseline="0" noProof="0" dirty="0">
              <a:ln>
                <a:noFill/>
              </a:ln>
              <a:solidFill>
                <a:srgbClr val="FE84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15" y="1343056"/>
            <a:ext cx="7480169" cy="180971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16" y="3580607"/>
            <a:ext cx="7480169" cy="1809719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4F2E19-86F9-4736-994A-52EA728AC303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063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pPr eaLnBrk="1" hangingPunct="1"/>
            <a:r>
              <a:rPr lang="en-US" noProof="0" dirty="0"/>
              <a:t>Example: Create and Send Invitations to a Meeting</a:t>
            </a:r>
          </a:p>
        </p:txBody>
      </p:sp>
      <p:sp>
        <p:nvSpPr>
          <p:cNvPr id="36868" name="Rectangle 37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pPr eaLnBrk="1" hangingPunct="1"/>
            <a:r>
              <a:rPr lang="en-AU" dirty="0">
                <a:solidFill>
                  <a:schemeClr val="tx1"/>
                </a:solidFill>
              </a:rPr>
              <a:t>While invitations are printed, already printed invitations are addressed.</a:t>
            </a:r>
          </a:p>
          <a:p>
            <a:pPr eaLnBrk="1" hangingPunct="1"/>
            <a:r>
              <a:rPr lang="en-AU" dirty="0">
                <a:solidFill>
                  <a:schemeClr val="tx1"/>
                </a:solidFill>
              </a:rPr>
              <a:t>When all invitations are addressed, then the invitations are sent.</a:t>
            </a:r>
          </a:p>
          <a:p>
            <a:pPr eaLnBrk="1" hangingPunct="1"/>
            <a:endParaRPr lang="de-DE" dirty="0"/>
          </a:p>
          <a:p>
            <a:pPr eaLnBrk="1" hangingPunct="1"/>
            <a:endParaRPr lang="de-DE" dirty="0"/>
          </a:p>
          <a:p>
            <a:pPr lvl="1" eaLnBrk="1" hangingPunct="1"/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00" y="2644908"/>
            <a:ext cx="8501800" cy="1568185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4F2E19-86F9-4736-994A-52EA728AC303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0398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Conduct Lecture (Student P</a:t>
            </a:r>
            <a:r>
              <a:rPr lang="en-US" noProof="0" dirty="0" err="1"/>
              <a:t>erspective</a:t>
            </a:r>
            <a:r>
              <a:rPr lang="en-US" noProof="0" dirty="0"/>
              <a:t>)</a:t>
            </a:r>
          </a:p>
        </p:txBody>
      </p:sp>
      <p:sp>
        <p:nvSpPr>
          <p:cNvPr id="33796" name="Rectangle 20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endParaRPr lang="de-DE" dirty="0"/>
          </a:p>
          <a:p>
            <a:pPr lvl="1" eaLnBrk="1" hangingPunct="1"/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6CD021-DE5E-4548-89D9-A80022AD67E9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679933" y="3770259"/>
            <a:ext cx="2312443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 </a:t>
            </a:r>
            <a:r>
              <a:rPr kumimoji="0" 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equivalent</a:t>
            </a:r>
            <a:r>
              <a:rPr kumimoji="0" 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… </a:t>
            </a:r>
            <a:r>
              <a:rPr kumimoji="0" 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why</a:t>
            </a:r>
            <a:r>
              <a:rPr kumimoji="0" 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?</a:t>
            </a:r>
            <a:endParaRPr kumimoji="0" lang="de-AT" sz="1600" b="0" i="1" u="none" strike="noStrike" kern="1200" cap="none" spc="0" normalizeH="0" baseline="0" noProof="0" dirty="0">
              <a:ln>
                <a:noFill/>
              </a:ln>
              <a:solidFill>
                <a:srgbClr val="FE84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18" y="4295755"/>
            <a:ext cx="6090889" cy="225387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18" y="1300254"/>
            <a:ext cx="5074917" cy="225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rafik 1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64" y="1126099"/>
            <a:ext cx="7768479" cy="2330543"/>
          </a:xfrm>
          <a:prstGeom prst="rect">
            <a:avLst/>
          </a:prstGeom>
        </p:spPr>
      </p:pic>
      <p:sp>
        <p:nvSpPr>
          <p:cNvPr id="136" name="Textfeld 135"/>
          <p:cNvSpPr txBox="1"/>
          <p:nvPr/>
        </p:nvSpPr>
        <p:spPr>
          <a:xfrm>
            <a:off x="344639" y="6097197"/>
            <a:ext cx="652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…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the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first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token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that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reaches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the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activity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final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node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terminates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the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entire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activity</a:t>
            </a:r>
            <a:endParaRPr kumimoji="0" lang="de-AT" sz="12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37" name="Textfeld 136"/>
          <p:cNvSpPr txBox="1"/>
          <p:nvPr/>
        </p:nvSpPr>
        <p:spPr>
          <a:xfrm>
            <a:off x="338538" y="5350102"/>
            <a:ext cx="6099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… a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parallelization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node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duplicates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an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incoming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token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for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1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all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outgoing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edges</a:t>
            </a:r>
            <a:endParaRPr kumimoji="0" lang="de-AT" sz="12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38" name="Textfeld 137"/>
          <p:cNvSpPr txBox="1"/>
          <p:nvPr/>
        </p:nvSpPr>
        <p:spPr>
          <a:xfrm>
            <a:off x="339227" y="4616713"/>
            <a:ext cx="7148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… a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decision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node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passes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the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token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to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one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outgoing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edge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(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depending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on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the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result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of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the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 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evaluation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of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the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guard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139" name="Textfeld 138"/>
          <p:cNvSpPr txBox="1"/>
          <p:nvPr/>
        </p:nvSpPr>
        <p:spPr>
          <a:xfrm>
            <a:off x="347866" y="3931340"/>
            <a:ext cx="7864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…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if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all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incoming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edges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of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an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action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have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a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token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,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the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action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is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activated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and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is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ready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for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execution</a:t>
            </a:r>
            <a:endParaRPr kumimoji="0" lang="de-AT" sz="12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40" name="Textfeld 139"/>
          <p:cNvSpPr txBox="1"/>
          <p:nvPr/>
        </p:nvSpPr>
        <p:spPr>
          <a:xfrm>
            <a:off x="354283" y="3638467"/>
            <a:ext cx="5054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…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all outgoing edges of all initial nodes are assigned a token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….</a:t>
            </a:r>
          </a:p>
        </p:txBody>
      </p:sp>
      <p:sp>
        <p:nvSpPr>
          <p:cNvPr id="160" name="Textfeld 159"/>
          <p:cNvSpPr txBox="1"/>
          <p:nvPr/>
        </p:nvSpPr>
        <p:spPr>
          <a:xfrm>
            <a:off x="340558" y="5066503"/>
            <a:ext cx="5992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… a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merge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node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individually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passes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each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token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it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gets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to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its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outgoing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edge</a:t>
            </a:r>
            <a:endParaRPr kumimoji="0" lang="de-AT" sz="12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61" name="Textfeld 160"/>
          <p:cNvSpPr txBox="1"/>
          <p:nvPr/>
        </p:nvSpPr>
        <p:spPr>
          <a:xfrm>
            <a:off x="340558" y="5646926"/>
            <a:ext cx="7557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… a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synchronization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node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waits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until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all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incoming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edges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have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a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token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,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merges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them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to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a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single</a:t>
            </a:r>
            <a:b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</a:b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 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token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and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passes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it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to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its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outgoing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edge</a:t>
            </a:r>
            <a:endParaRPr kumimoji="0" lang="de-AT" sz="12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83" name="Textfeld 182"/>
          <p:cNvSpPr txBox="1"/>
          <p:nvPr/>
        </p:nvSpPr>
        <p:spPr>
          <a:xfrm>
            <a:off x="344567" y="4210988"/>
            <a:ext cx="669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…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before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the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execution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,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the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action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consumes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one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token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from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every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incoming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edge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; </a:t>
            </a:r>
            <a:b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</a:b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  after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the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execution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,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the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action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passes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one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token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to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every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outgoing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de-AT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edge</a:t>
            </a: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noProof="0" dirty="0" err="1"/>
              <a:t>xample</a:t>
            </a:r>
            <a:r>
              <a:rPr lang="en-US" noProof="0" dirty="0"/>
              <a:t>: Token (Control Flow)</a:t>
            </a:r>
          </a:p>
        </p:txBody>
      </p:sp>
      <p:sp>
        <p:nvSpPr>
          <p:cNvPr id="117" name="Ellipse 116"/>
          <p:cNvSpPr/>
          <p:nvPr/>
        </p:nvSpPr>
        <p:spPr bwMode="auto">
          <a:xfrm>
            <a:off x="3758291" y="2522472"/>
            <a:ext cx="126000" cy="1272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2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18" name="Ellipse 117"/>
          <p:cNvSpPr/>
          <p:nvPr/>
        </p:nvSpPr>
        <p:spPr bwMode="auto">
          <a:xfrm>
            <a:off x="2430506" y="2568192"/>
            <a:ext cx="126000" cy="1272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2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19" name="Ellipse 118"/>
          <p:cNvSpPr/>
          <p:nvPr/>
        </p:nvSpPr>
        <p:spPr bwMode="auto">
          <a:xfrm>
            <a:off x="1735181" y="2558667"/>
            <a:ext cx="126000" cy="1272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2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20" name="Ellipse 119"/>
          <p:cNvSpPr/>
          <p:nvPr/>
        </p:nvSpPr>
        <p:spPr bwMode="auto">
          <a:xfrm>
            <a:off x="6705326" y="1248027"/>
            <a:ext cx="126000" cy="1272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2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21" name="Ellipse 120"/>
          <p:cNvSpPr/>
          <p:nvPr/>
        </p:nvSpPr>
        <p:spPr bwMode="auto">
          <a:xfrm>
            <a:off x="5497556" y="1237867"/>
            <a:ext cx="126000" cy="1272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2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22" name="Ellipse 121"/>
          <p:cNvSpPr/>
          <p:nvPr/>
        </p:nvSpPr>
        <p:spPr bwMode="auto">
          <a:xfrm>
            <a:off x="3543026" y="1368042"/>
            <a:ext cx="126000" cy="1272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2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24" name="Ellipse 123"/>
          <p:cNvSpPr/>
          <p:nvPr/>
        </p:nvSpPr>
        <p:spPr bwMode="auto">
          <a:xfrm>
            <a:off x="514249" y="1362851"/>
            <a:ext cx="126000" cy="1272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2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25" name="Ellipse 124"/>
          <p:cNvSpPr/>
          <p:nvPr/>
        </p:nvSpPr>
        <p:spPr bwMode="auto">
          <a:xfrm>
            <a:off x="2433819" y="3217135"/>
            <a:ext cx="126000" cy="1272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2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26" name="Ellipse 125"/>
          <p:cNvSpPr/>
          <p:nvPr/>
        </p:nvSpPr>
        <p:spPr bwMode="auto">
          <a:xfrm>
            <a:off x="7028679" y="1407385"/>
            <a:ext cx="126000" cy="1272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2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27" name="Ellipse 126"/>
          <p:cNvSpPr/>
          <p:nvPr/>
        </p:nvSpPr>
        <p:spPr bwMode="auto">
          <a:xfrm>
            <a:off x="6710544" y="1870300"/>
            <a:ext cx="126000" cy="1272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2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28" name="Ellipse 127"/>
          <p:cNvSpPr/>
          <p:nvPr/>
        </p:nvSpPr>
        <p:spPr bwMode="auto">
          <a:xfrm>
            <a:off x="5472294" y="1877285"/>
            <a:ext cx="126000" cy="1272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2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29" name="Ellipse 128"/>
          <p:cNvSpPr/>
          <p:nvPr/>
        </p:nvSpPr>
        <p:spPr bwMode="auto">
          <a:xfrm>
            <a:off x="5144429" y="1458830"/>
            <a:ext cx="126000" cy="1272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2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30" name="Ellipse 129"/>
          <p:cNvSpPr/>
          <p:nvPr/>
        </p:nvSpPr>
        <p:spPr bwMode="auto">
          <a:xfrm>
            <a:off x="2156324" y="1372943"/>
            <a:ext cx="126000" cy="1272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2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31" name="Ellipse 130"/>
          <p:cNvSpPr/>
          <p:nvPr/>
        </p:nvSpPr>
        <p:spPr bwMode="auto">
          <a:xfrm>
            <a:off x="1753132" y="1365574"/>
            <a:ext cx="126000" cy="1272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2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74" name="Abgerundetes Rechteck 173"/>
          <p:cNvSpPr/>
          <p:nvPr/>
        </p:nvSpPr>
        <p:spPr bwMode="auto">
          <a:xfrm>
            <a:off x="720590" y="1402690"/>
            <a:ext cx="895264" cy="446390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651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2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77" name="Abgerundetes Rechteck 176"/>
          <p:cNvSpPr/>
          <p:nvPr/>
        </p:nvSpPr>
        <p:spPr bwMode="auto">
          <a:xfrm>
            <a:off x="5647605" y="2999274"/>
            <a:ext cx="947048" cy="457368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651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1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78" name="Abgerundetes Rechteck 177"/>
          <p:cNvSpPr/>
          <p:nvPr/>
        </p:nvSpPr>
        <p:spPr bwMode="auto">
          <a:xfrm>
            <a:off x="7230500" y="1410808"/>
            <a:ext cx="907298" cy="437910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651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2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79" name="Abgerundetes Rechteck 178"/>
          <p:cNvSpPr/>
          <p:nvPr/>
        </p:nvSpPr>
        <p:spPr bwMode="auto">
          <a:xfrm>
            <a:off x="5704514" y="1677074"/>
            <a:ext cx="945220" cy="446374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651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2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80" name="Abgerundetes Rechteck 179"/>
          <p:cNvSpPr/>
          <p:nvPr/>
        </p:nvSpPr>
        <p:spPr bwMode="auto">
          <a:xfrm>
            <a:off x="5699408" y="1143694"/>
            <a:ext cx="950326" cy="434240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651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2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81" name="Abgerundetes Rechteck 180"/>
          <p:cNvSpPr/>
          <p:nvPr/>
        </p:nvSpPr>
        <p:spPr bwMode="auto">
          <a:xfrm>
            <a:off x="4209089" y="1410808"/>
            <a:ext cx="897677" cy="437685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651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2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82" name="Abgerundetes Rechteck 181"/>
          <p:cNvSpPr/>
          <p:nvPr/>
        </p:nvSpPr>
        <p:spPr bwMode="auto">
          <a:xfrm>
            <a:off x="2440282" y="1139800"/>
            <a:ext cx="949455" cy="430365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651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2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cxnSp>
        <p:nvCxnSpPr>
          <p:cNvPr id="185" name="Gerade Verbindung mit Pfeil 184"/>
          <p:cNvCxnSpPr>
            <a:stCxn id="124" idx="6"/>
            <a:endCxn id="131" idx="4"/>
          </p:cNvCxnSpPr>
          <p:nvPr/>
        </p:nvCxnSpPr>
        <p:spPr bwMode="auto">
          <a:xfrm>
            <a:off x="640249" y="1426462"/>
            <a:ext cx="1175883" cy="66333"/>
          </a:xfrm>
          <a:prstGeom prst="curvedConnector4">
            <a:avLst>
              <a:gd name="adj1" fmla="val 5416"/>
              <a:gd name="adj2" fmla="val 138292"/>
            </a:avLst>
          </a:prstGeom>
          <a:solidFill>
            <a:schemeClr val="accent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88" name="Textfeld 187"/>
          <p:cNvSpPr txBox="1"/>
          <p:nvPr/>
        </p:nvSpPr>
        <p:spPr>
          <a:xfrm>
            <a:off x="426695" y="1235230"/>
            <a:ext cx="306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190" name="Textfeld 189"/>
          <p:cNvSpPr txBox="1"/>
          <p:nvPr/>
        </p:nvSpPr>
        <p:spPr>
          <a:xfrm>
            <a:off x="2066646" y="1246583"/>
            <a:ext cx="285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193" name="Textfeld 192"/>
          <p:cNvSpPr txBox="1"/>
          <p:nvPr/>
        </p:nvSpPr>
        <p:spPr>
          <a:xfrm>
            <a:off x="6944762" y="1279701"/>
            <a:ext cx="285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194" name="Textfeld 193"/>
          <p:cNvSpPr txBox="1"/>
          <p:nvPr/>
        </p:nvSpPr>
        <p:spPr>
          <a:xfrm>
            <a:off x="6628386" y="1742733"/>
            <a:ext cx="285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195" name="Textfeld 194"/>
          <p:cNvSpPr txBox="1"/>
          <p:nvPr/>
        </p:nvSpPr>
        <p:spPr>
          <a:xfrm>
            <a:off x="6621680" y="1123032"/>
            <a:ext cx="285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197" name="Textfeld 196"/>
          <p:cNvSpPr txBox="1"/>
          <p:nvPr/>
        </p:nvSpPr>
        <p:spPr>
          <a:xfrm>
            <a:off x="5385156" y="1759663"/>
            <a:ext cx="285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198" name="Textfeld 197"/>
          <p:cNvSpPr txBox="1"/>
          <p:nvPr/>
        </p:nvSpPr>
        <p:spPr>
          <a:xfrm>
            <a:off x="5409286" y="1111328"/>
            <a:ext cx="285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200" name="Textfeld 199"/>
          <p:cNvSpPr txBox="1"/>
          <p:nvPr/>
        </p:nvSpPr>
        <p:spPr>
          <a:xfrm>
            <a:off x="3452906" y="1234601"/>
            <a:ext cx="285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201" name="Textfeld 200"/>
          <p:cNvSpPr txBox="1"/>
          <p:nvPr/>
        </p:nvSpPr>
        <p:spPr>
          <a:xfrm>
            <a:off x="1662071" y="1234744"/>
            <a:ext cx="285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203" name="Gerade Verbindung mit Pfeil 202"/>
          <p:cNvCxnSpPr>
            <a:stCxn id="126" idx="6"/>
            <a:endCxn id="119" idx="0"/>
          </p:cNvCxnSpPr>
          <p:nvPr/>
        </p:nvCxnSpPr>
        <p:spPr bwMode="auto">
          <a:xfrm flipH="1">
            <a:off x="1798181" y="1470996"/>
            <a:ext cx="5356498" cy="1087671"/>
          </a:xfrm>
          <a:prstGeom prst="curvedConnector4">
            <a:avLst>
              <a:gd name="adj1" fmla="val -13088"/>
              <a:gd name="adj2" fmla="val 78144"/>
            </a:avLst>
          </a:prstGeom>
          <a:solidFill>
            <a:schemeClr val="accent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08" name="Gerade Verbindung mit Pfeil 207"/>
          <p:cNvCxnSpPr>
            <a:stCxn id="129" idx="5"/>
            <a:endCxn id="128" idx="1"/>
          </p:cNvCxnSpPr>
          <p:nvPr/>
        </p:nvCxnSpPr>
        <p:spPr bwMode="auto">
          <a:xfrm rot="16200000" flipH="1">
            <a:off x="5207113" y="1612283"/>
            <a:ext cx="328496" cy="238769"/>
          </a:xfrm>
          <a:prstGeom prst="curvedConnector3">
            <a:avLst>
              <a:gd name="adj1" fmla="val 59279"/>
            </a:avLst>
          </a:prstGeom>
          <a:solidFill>
            <a:schemeClr val="accent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91" name="Gerade Verbindung mit Pfeil 208"/>
          <p:cNvCxnSpPr>
            <a:endCxn id="120" idx="0"/>
          </p:cNvCxnSpPr>
          <p:nvPr/>
        </p:nvCxnSpPr>
        <p:spPr bwMode="auto">
          <a:xfrm flipV="1">
            <a:off x="5582922" y="1248027"/>
            <a:ext cx="1185404" cy="75989"/>
          </a:xfrm>
          <a:prstGeom prst="curvedConnector4">
            <a:avLst>
              <a:gd name="adj1" fmla="val 47343"/>
              <a:gd name="adj2" fmla="val 400833"/>
            </a:avLst>
          </a:prstGeom>
          <a:solidFill>
            <a:schemeClr val="accent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09" name="Gerade Verbindung mit Pfeil 208"/>
          <p:cNvCxnSpPr/>
          <p:nvPr/>
        </p:nvCxnSpPr>
        <p:spPr bwMode="auto">
          <a:xfrm flipV="1">
            <a:off x="5228442" y="1307834"/>
            <a:ext cx="294718" cy="18914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10" name="Gerade Verbindung mit Pfeil 209"/>
          <p:cNvCxnSpPr>
            <a:stCxn id="122" idx="5"/>
            <a:endCxn id="322" idx="2"/>
          </p:cNvCxnSpPr>
          <p:nvPr/>
        </p:nvCxnSpPr>
        <p:spPr bwMode="auto">
          <a:xfrm rot="16200000" flipH="1">
            <a:off x="3799077" y="1328129"/>
            <a:ext cx="41354" cy="33836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11" name="Gerade Verbindung mit Pfeil 210"/>
          <p:cNvCxnSpPr>
            <a:stCxn id="130" idx="6"/>
            <a:endCxn id="122" idx="1"/>
          </p:cNvCxnSpPr>
          <p:nvPr/>
        </p:nvCxnSpPr>
        <p:spPr bwMode="auto">
          <a:xfrm flipV="1">
            <a:off x="2282324" y="1386673"/>
            <a:ext cx="1279154" cy="49881"/>
          </a:xfrm>
          <a:prstGeom prst="curvedConnector4">
            <a:avLst>
              <a:gd name="adj1" fmla="val 13537"/>
              <a:gd name="adj2" fmla="val 473431"/>
            </a:avLst>
          </a:prstGeom>
          <a:solidFill>
            <a:schemeClr val="accent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12" name="Gerade Verbindung mit Pfeil 211"/>
          <p:cNvCxnSpPr>
            <a:stCxn id="131" idx="5"/>
            <a:endCxn id="130" idx="3"/>
          </p:cNvCxnSpPr>
          <p:nvPr/>
        </p:nvCxnSpPr>
        <p:spPr bwMode="auto">
          <a:xfrm rot="16200000" flipH="1">
            <a:off x="2014044" y="1320800"/>
            <a:ext cx="7369" cy="314096"/>
          </a:xfrm>
          <a:prstGeom prst="curvedConnector3">
            <a:avLst>
              <a:gd name="adj1" fmla="val 2420953"/>
            </a:avLst>
          </a:prstGeom>
          <a:solidFill>
            <a:schemeClr val="accent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21" name="Ellipse 220"/>
          <p:cNvSpPr/>
          <p:nvPr/>
        </p:nvSpPr>
        <p:spPr bwMode="auto">
          <a:xfrm>
            <a:off x="6707231" y="3072382"/>
            <a:ext cx="126000" cy="1272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2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222" name="Ellipse 221"/>
          <p:cNvSpPr/>
          <p:nvPr/>
        </p:nvSpPr>
        <p:spPr bwMode="auto">
          <a:xfrm>
            <a:off x="5383256" y="3091432"/>
            <a:ext cx="126000" cy="1272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2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223" name="Ellipse 222"/>
          <p:cNvSpPr/>
          <p:nvPr/>
        </p:nvSpPr>
        <p:spPr bwMode="auto">
          <a:xfrm>
            <a:off x="4878431" y="2773297"/>
            <a:ext cx="126000" cy="1272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2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224" name="Ellipse 223"/>
          <p:cNvSpPr/>
          <p:nvPr/>
        </p:nvSpPr>
        <p:spPr bwMode="auto">
          <a:xfrm>
            <a:off x="3765911" y="3226687"/>
            <a:ext cx="126000" cy="1272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2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cxnSp>
        <p:nvCxnSpPr>
          <p:cNvPr id="239" name="Gerade Verbindung mit Pfeil 238"/>
          <p:cNvCxnSpPr>
            <a:stCxn id="223" idx="6"/>
            <a:endCxn id="222" idx="2"/>
          </p:cNvCxnSpPr>
          <p:nvPr/>
        </p:nvCxnSpPr>
        <p:spPr bwMode="auto">
          <a:xfrm>
            <a:off x="5004431" y="2836908"/>
            <a:ext cx="378825" cy="31813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40" name="Gerade Verbindung mit Pfeil 239"/>
          <p:cNvCxnSpPr>
            <a:endCxn id="126" idx="3"/>
          </p:cNvCxnSpPr>
          <p:nvPr/>
        </p:nvCxnSpPr>
        <p:spPr bwMode="auto">
          <a:xfrm rot="5400000" flipH="1" flipV="1">
            <a:off x="6729616" y="1546937"/>
            <a:ext cx="348476" cy="28655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41" name="Gerade Verbindung mit Pfeil 240"/>
          <p:cNvCxnSpPr>
            <a:stCxn id="120" idx="5"/>
            <a:endCxn id="126" idx="3"/>
          </p:cNvCxnSpPr>
          <p:nvPr/>
        </p:nvCxnSpPr>
        <p:spPr bwMode="auto">
          <a:xfrm rot="16200000" flipH="1">
            <a:off x="6850323" y="1319167"/>
            <a:ext cx="159358" cy="234257"/>
          </a:xfrm>
          <a:prstGeom prst="curvedConnector3">
            <a:avLst>
              <a:gd name="adj1" fmla="val 98939"/>
            </a:avLst>
          </a:prstGeom>
          <a:solidFill>
            <a:schemeClr val="accent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42" name="Gerade Verbindung mit Pfeil 241"/>
          <p:cNvCxnSpPr>
            <a:stCxn id="222" idx="4"/>
            <a:endCxn id="221" idx="3"/>
          </p:cNvCxnSpPr>
          <p:nvPr/>
        </p:nvCxnSpPr>
        <p:spPr bwMode="auto">
          <a:xfrm rot="5400000" flipH="1" flipV="1">
            <a:off x="6067128" y="2560099"/>
            <a:ext cx="37681" cy="1279427"/>
          </a:xfrm>
          <a:prstGeom prst="curvedConnector3">
            <a:avLst>
              <a:gd name="adj1" fmla="val -412874"/>
            </a:avLst>
          </a:prstGeom>
          <a:solidFill>
            <a:schemeClr val="accent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95" name="Gerade Verbindung mit Pfeil 208"/>
          <p:cNvCxnSpPr/>
          <p:nvPr/>
        </p:nvCxnSpPr>
        <p:spPr bwMode="auto">
          <a:xfrm rot="16200000" flipH="1">
            <a:off x="6185852" y="1468535"/>
            <a:ext cx="28575" cy="1149154"/>
          </a:xfrm>
          <a:prstGeom prst="curvedConnector3">
            <a:avLst>
              <a:gd name="adj1" fmla="val 398534"/>
            </a:avLst>
          </a:prstGeom>
          <a:solidFill>
            <a:schemeClr val="accent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22" name="Ellipse 321"/>
          <p:cNvSpPr/>
          <p:nvPr/>
        </p:nvSpPr>
        <p:spPr bwMode="auto">
          <a:xfrm>
            <a:off x="3988934" y="1454375"/>
            <a:ext cx="126000" cy="1272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2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332" name="Abgerundetes Rechteck 331"/>
          <p:cNvSpPr/>
          <p:nvPr/>
        </p:nvSpPr>
        <p:spPr bwMode="auto">
          <a:xfrm>
            <a:off x="1530672" y="2731139"/>
            <a:ext cx="893098" cy="444195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651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2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cxnSp>
        <p:nvCxnSpPr>
          <p:cNvPr id="324" name="Gerade Verbindung mit Pfeil 209"/>
          <p:cNvCxnSpPr>
            <a:stCxn id="322" idx="7"/>
            <a:endCxn id="129" idx="1"/>
          </p:cNvCxnSpPr>
          <p:nvPr/>
        </p:nvCxnSpPr>
        <p:spPr bwMode="auto">
          <a:xfrm rot="16200000" flipH="1">
            <a:off x="4627453" y="942034"/>
            <a:ext cx="4455" cy="1066399"/>
          </a:xfrm>
          <a:prstGeom prst="curvedConnector3">
            <a:avLst>
              <a:gd name="adj1" fmla="val 722088"/>
            </a:avLst>
          </a:prstGeom>
          <a:solidFill>
            <a:schemeClr val="accent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99" name="Textfeld 198"/>
          <p:cNvSpPr txBox="1"/>
          <p:nvPr/>
        </p:nvSpPr>
        <p:spPr>
          <a:xfrm>
            <a:off x="3900526" y="1327228"/>
            <a:ext cx="285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329" name="Abgerundetes Rechteck 328"/>
          <p:cNvSpPr/>
          <p:nvPr/>
        </p:nvSpPr>
        <p:spPr bwMode="auto">
          <a:xfrm>
            <a:off x="3935864" y="2728400"/>
            <a:ext cx="891840" cy="459403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651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1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330" name="Abgerundetes Rechteck 329"/>
          <p:cNvSpPr/>
          <p:nvPr/>
        </p:nvSpPr>
        <p:spPr bwMode="auto">
          <a:xfrm>
            <a:off x="2699240" y="3008587"/>
            <a:ext cx="948608" cy="435572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651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1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331" name="Abgerundetes Rechteck 330"/>
          <p:cNvSpPr/>
          <p:nvPr/>
        </p:nvSpPr>
        <p:spPr bwMode="auto">
          <a:xfrm>
            <a:off x="2693370" y="2472540"/>
            <a:ext cx="964779" cy="436020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651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2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333" name="Textfeld 332"/>
          <p:cNvSpPr txBox="1"/>
          <p:nvPr/>
        </p:nvSpPr>
        <p:spPr>
          <a:xfrm>
            <a:off x="3675482" y="2394307"/>
            <a:ext cx="285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334" name="Textfeld 333"/>
          <p:cNvSpPr txBox="1"/>
          <p:nvPr/>
        </p:nvSpPr>
        <p:spPr>
          <a:xfrm>
            <a:off x="2345742" y="3090066"/>
            <a:ext cx="285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335" name="Textfeld 334"/>
          <p:cNvSpPr txBox="1"/>
          <p:nvPr/>
        </p:nvSpPr>
        <p:spPr>
          <a:xfrm>
            <a:off x="2342287" y="2442060"/>
            <a:ext cx="285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336" name="Textfeld 335"/>
          <p:cNvSpPr txBox="1"/>
          <p:nvPr/>
        </p:nvSpPr>
        <p:spPr>
          <a:xfrm>
            <a:off x="1648358" y="2433525"/>
            <a:ext cx="285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205" name="Gerade Verbindung mit Pfeil 204"/>
          <p:cNvCxnSpPr>
            <a:stCxn id="119" idx="3"/>
            <a:endCxn id="125" idx="3"/>
          </p:cNvCxnSpPr>
          <p:nvPr/>
        </p:nvCxnSpPr>
        <p:spPr bwMode="auto">
          <a:xfrm rot="16200000" flipH="1">
            <a:off x="1773718" y="2647172"/>
            <a:ext cx="658468" cy="698638"/>
          </a:xfrm>
          <a:prstGeom prst="curvedConnector3">
            <a:avLst>
              <a:gd name="adj1" fmla="val 67341"/>
            </a:avLst>
          </a:prstGeom>
          <a:solidFill>
            <a:schemeClr val="accent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04" name="Gerade Verbindung mit Pfeil 203"/>
          <p:cNvCxnSpPr>
            <a:stCxn id="119" idx="4"/>
            <a:endCxn id="118" idx="3"/>
          </p:cNvCxnSpPr>
          <p:nvPr/>
        </p:nvCxnSpPr>
        <p:spPr bwMode="auto">
          <a:xfrm rot="5400000" flipH="1" flipV="1">
            <a:off x="2119016" y="2355946"/>
            <a:ext cx="9106" cy="650777"/>
          </a:xfrm>
          <a:prstGeom prst="curvedConnector3">
            <a:avLst>
              <a:gd name="adj1" fmla="val -1666670"/>
            </a:avLst>
          </a:prstGeom>
          <a:solidFill>
            <a:schemeClr val="accent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36" name="Gerade Verbindung mit Pfeil 235"/>
          <p:cNvCxnSpPr>
            <a:stCxn id="118" idx="5"/>
            <a:endCxn id="117" idx="2"/>
          </p:cNvCxnSpPr>
          <p:nvPr/>
        </p:nvCxnSpPr>
        <p:spPr bwMode="auto">
          <a:xfrm rot="5400000" flipH="1" flipV="1">
            <a:off x="3102822" y="2021314"/>
            <a:ext cx="90699" cy="1220237"/>
          </a:xfrm>
          <a:prstGeom prst="curvedConnector4">
            <a:avLst>
              <a:gd name="adj1" fmla="val 151225"/>
              <a:gd name="adj2" fmla="val 50756"/>
            </a:avLst>
          </a:prstGeom>
          <a:solidFill>
            <a:schemeClr val="accent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06" name="Gerade Verbindung mit Pfeil 205"/>
          <p:cNvCxnSpPr>
            <a:stCxn id="125" idx="6"/>
            <a:endCxn id="224" idx="3"/>
          </p:cNvCxnSpPr>
          <p:nvPr/>
        </p:nvCxnSpPr>
        <p:spPr bwMode="auto">
          <a:xfrm>
            <a:off x="2559819" y="3280746"/>
            <a:ext cx="1224544" cy="54531"/>
          </a:xfrm>
          <a:prstGeom prst="curvedConnector4">
            <a:avLst>
              <a:gd name="adj1" fmla="val 2369"/>
              <a:gd name="adj2" fmla="val 165211"/>
            </a:avLst>
          </a:prstGeom>
          <a:solidFill>
            <a:schemeClr val="accent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92" name="Textfeld 191"/>
          <p:cNvSpPr txBox="1"/>
          <p:nvPr/>
        </p:nvSpPr>
        <p:spPr>
          <a:xfrm>
            <a:off x="3675481" y="3105306"/>
            <a:ext cx="285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191" name="Textfeld 190"/>
          <p:cNvSpPr txBox="1"/>
          <p:nvPr/>
        </p:nvSpPr>
        <p:spPr>
          <a:xfrm>
            <a:off x="4789833" y="2647293"/>
            <a:ext cx="285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338" name="Textfeld 337"/>
          <p:cNvSpPr txBox="1"/>
          <p:nvPr/>
        </p:nvSpPr>
        <p:spPr>
          <a:xfrm>
            <a:off x="5297627" y="2968958"/>
            <a:ext cx="285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339" name="Textfeld 338"/>
          <p:cNvSpPr txBox="1"/>
          <p:nvPr/>
        </p:nvSpPr>
        <p:spPr>
          <a:xfrm>
            <a:off x="7047131" y="2820319"/>
            <a:ext cx="1018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End !</a:t>
            </a:r>
          </a:p>
        </p:txBody>
      </p:sp>
      <p:cxnSp>
        <p:nvCxnSpPr>
          <p:cNvPr id="340" name="Gerade Verbindung mit Pfeil 241"/>
          <p:cNvCxnSpPr>
            <a:stCxn id="221" idx="6"/>
          </p:cNvCxnSpPr>
          <p:nvPr/>
        </p:nvCxnSpPr>
        <p:spPr bwMode="auto">
          <a:xfrm flipV="1">
            <a:off x="6833231" y="3002672"/>
            <a:ext cx="107957" cy="133321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43" name="Textfeld 342"/>
          <p:cNvSpPr txBox="1"/>
          <p:nvPr/>
        </p:nvSpPr>
        <p:spPr>
          <a:xfrm>
            <a:off x="5058355" y="1325011"/>
            <a:ext cx="285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347" name="Textfeld 346"/>
          <p:cNvSpPr txBox="1"/>
          <p:nvPr/>
        </p:nvSpPr>
        <p:spPr>
          <a:xfrm>
            <a:off x="6617930" y="2946921"/>
            <a:ext cx="285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238" name="Gerade Verbindung mit Pfeil 237"/>
          <p:cNvCxnSpPr>
            <a:stCxn id="224" idx="5"/>
            <a:endCxn id="223" idx="4"/>
          </p:cNvCxnSpPr>
          <p:nvPr/>
        </p:nvCxnSpPr>
        <p:spPr bwMode="auto">
          <a:xfrm rot="5400000" flipH="1" flipV="1">
            <a:off x="4190065" y="2583912"/>
            <a:ext cx="434759" cy="1067972"/>
          </a:xfrm>
          <a:prstGeom prst="curvedConnector3">
            <a:avLst>
              <a:gd name="adj1" fmla="val -7791"/>
            </a:avLst>
          </a:prstGeom>
          <a:solidFill>
            <a:schemeClr val="accent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37" name="Gerade Verbindung mit Pfeil 236"/>
          <p:cNvCxnSpPr>
            <a:stCxn id="117" idx="7"/>
            <a:endCxn id="223" idx="1"/>
          </p:cNvCxnSpPr>
          <p:nvPr/>
        </p:nvCxnSpPr>
        <p:spPr bwMode="auto">
          <a:xfrm rot="16200000" flipH="1">
            <a:off x="4255948" y="2150993"/>
            <a:ext cx="250825" cy="1031044"/>
          </a:xfrm>
          <a:prstGeom prst="curvedConnector3">
            <a:avLst>
              <a:gd name="adj1" fmla="val -33757"/>
            </a:avLst>
          </a:prstGeom>
          <a:solidFill>
            <a:schemeClr val="accent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6CD021-DE5E-4548-89D9-A80022AD67E9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70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" presetClass="exit" presetSubtype="1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xit" presetSubtype="1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8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4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3" presetClass="entr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6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3" presetClass="exit" presetSubtype="1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6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9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3" presetClass="entr" presetSubtype="1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3" presetClass="entr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3" presetClass="exit" presetSubtype="1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7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" presetClass="entr" presetSubtype="1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3" presetClass="exit" presetSubtype="1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0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3" presetClass="entr" presetSubtype="1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3" presetClass="exit" presetSubtype="1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0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6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9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3" presetClass="entr" presetSubtype="1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3" presetClass="exit" presetSubtype="1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2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8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4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3" presetClass="entr" presetSubtype="1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" presetClass="exit" presetSubtype="1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1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4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0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3" presetClass="entr" presetSubtype="1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3" presetClass="exit" presetSubtype="1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8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1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0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3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8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8" presetID="3" presetClass="entr" presetSubtype="1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1" presetID="3" presetClass="exit" presetSubtype="1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5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" presetClass="exit" presetSubtype="1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5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1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0" presetID="3" presetClass="entr" presetSubtype="1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3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9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6" presetID="3" presetClass="entr" presetSubtype="1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2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3" presetClass="exit" presetSubtype="1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2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5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1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9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137" grpId="1"/>
      <p:bldP spid="138" grpId="0"/>
      <p:bldP spid="138" grpId="1"/>
      <p:bldP spid="138" grpId="2"/>
      <p:bldP spid="138" grpId="3"/>
      <p:bldP spid="138" grpId="4"/>
      <p:bldP spid="139" grpId="0"/>
      <p:bldP spid="139" grpId="1"/>
      <p:bldP spid="139" grpId="2"/>
      <p:bldP spid="139" grpId="3"/>
      <p:bldP spid="139" grpId="4"/>
      <p:bldP spid="139" grpId="5"/>
      <p:bldP spid="139" grpId="6"/>
      <p:bldP spid="139" grpId="7"/>
      <p:bldP spid="139" grpId="8"/>
      <p:bldP spid="139" grpId="9"/>
      <p:bldP spid="139" grpId="10"/>
      <p:bldP spid="139" grpId="11"/>
      <p:bldP spid="139" grpId="12"/>
      <p:bldP spid="139" grpId="13"/>
      <p:bldP spid="139" grpId="14"/>
      <p:bldP spid="139" grpId="15"/>
      <p:bldP spid="139" grpId="16"/>
      <p:bldP spid="139" grpId="17"/>
      <p:bldP spid="139" grpId="18"/>
      <p:bldP spid="140" grpId="0"/>
      <p:bldP spid="140" grpId="1"/>
      <p:bldP spid="160" grpId="0"/>
      <p:bldP spid="160" grpId="1"/>
      <p:bldP spid="161" grpId="0"/>
      <p:bldP spid="161" grpId="1"/>
      <p:bldP spid="183" grpId="0"/>
      <p:bldP spid="183" grpId="1"/>
      <p:bldP spid="183" grpId="2"/>
      <p:bldP spid="183" grpId="3"/>
      <p:bldP spid="183" grpId="4"/>
      <p:bldP spid="183" grpId="5"/>
      <p:bldP spid="183" grpId="6"/>
      <p:bldP spid="183" grpId="7"/>
      <p:bldP spid="183" grpId="8"/>
      <p:bldP spid="183" grpId="9"/>
      <p:bldP spid="183" grpId="10"/>
      <p:bldP spid="183" grpId="11"/>
      <p:bldP spid="183" grpId="12"/>
      <p:bldP spid="183" grpId="13"/>
      <p:bldP spid="183" grpId="14"/>
      <p:bldP spid="183" grpId="15"/>
      <p:bldP spid="183" grpId="16"/>
      <p:bldP spid="117" grpId="0" animBg="1"/>
      <p:bldP spid="117" grpId="1" animBg="1"/>
      <p:bldP spid="118" grpId="0" animBg="1"/>
      <p:bldP spid="118" grpId="1" animBg="1"/>
      <p:bldP spid="118" grpId="2" animBg="1"/>
      <p:bldP spid="119" grpId="0" animBg="1"/>
      <p:bldP spid="119" grpId="1" animBg="1"/>
      <p:bldP spid="119" grpId="2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4" grpId="0" animBg="1"/>
      <p:bldP spid="124" grpId="1" animBg="1"/>
      <p:bldP spid="125" grpId="0" animBg="1"/>
      <p:bldP spid="125" grpId="1" animBg="1"/>
      <p:bldP spid="125" grpId="2" animBg="1"/>
      <p:bldP spid="126" grpId="0" animBg="1"/>
      <p:bldP spid="126" grpId="1" animBg="1"/>
      <p:bldP spid="126" grpId="2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29" grpId="2" animBg="1"/>
      <p:bldP spid="130" grpId="0" animBg="1"/>
      <p:bldP spid="130" grpId="1" animBg="1"/>
      <p:bldP spid="131" grpId="0" animBg="1"/>
      <p:bldP spid="131" grpId="1" animBg="1"/>
      <p:bldP spid="174" grpId="0" animBg="1"/>
      <p:bldP spid="174" grpId="1" animBg="1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8" grpId="0"/>
      <p:bldP spid="188" grpId="1"/>
      <p:bldP spid="190" grpId="0"/>
      <p:bldP spid="190" grpId="1"/>
      <p:bldP spid="193" grpId="0"/>
      <p:bldP spid="193" grpId="1"/>
      <p:bldP spid="194" grpId="0"/>
      <p:bldP spid="194" grpId="1"/>
      <p:bldP spid="195" grpId="0"/>
      <p:bldP spid="195" grpId="1"/>
      <p:bldP spid="197" grpId="0"/>
      <p:bldP spid="197" grpId="1"/>
      <p:bldP spid="198" grpId="0"/>
      <p:bldP spid="198" grpId="1"/>
      <p:bldP spid="200" grpId="0"/>
      <p:bldP spid="200" grpId="1"/>
      <p:bldP spid="201" grpId="0"/>
      <p:bldP spid="201" grpId="1"/>
      <p:bldP spid="221" grpId="0" animBg="1"/>
      <p:bldP spid="222" grpId="0" animBg="1"/>
      <p:bldP spid="223" grpId="0" animBg="1"/>
      <p:bldP spid="223" grpId="1" animBg="1"/>
      <p:bldP spid="224" grpId="0" animBg="1"/>
      <p:bldP spid="224" grpId="1" animBg="1"/>
      <p:bldP spid="322" grpId="0" animBg="1"/>
      <p:bldP spid="322" grpId="1" animBg="1"/>
      <p:bldP spid="332" grpId="0" animBg="1"/>
      <p:bldP spid="332" grpId="1" animBg="1"/>
      <p:bldP spid="199" grpId="0"/>
      <p:bldP spid="199" grpId="1"/>
      <p:bldP spid="329" grpId="0" animBg="1"/>
      <p:bldP spid="329" grpId="1" animBg="1"/>
      <p:bldP spid="329" grpId="2" animBg="1"/>
      <p:bldP spid="330" grpId="0" animBg="1"/>
      <p:bldP spid="330" grpId="1" animBg="1"/>
      <p:bldP spid="330" grpId="2" animBg="1"/>
      <p:bldP spid="331" grpId="0" animBg="1"/>
      <p:bldP spid="331" grpId="1" animBg="1"/>
      <p:bldP spid="331" grpId="2" animBg="1"/>
      <p:bldP spid="333" grpId="0"/>
      <p:bldP spid="333" grpId="1"/>
      <p:bldP spid="334" grpId="0"/>
      <p:bldP spid="334" grpId="1"/>
      <p:bldP spid="335" grpId="0"/>
      <p:bldP spid="335" grpId="1"/>
      <p:bldP spid="336" grpId="0"/>
      <p:bldP spid="336" grpId="1"/>
      <p:bldP spid="192" grpId="0"/>
      <p:bldP spid="192" grpId="1"/>
      <p:bldP spid="191" grpId="0"/>
      <p:bldP spid="191" grpId="1"/>
      <p:bldP spid="338" grpId="0"/>
      <p:bldP spid="343" grpId="0"/>
      <p:bldP spid="34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430" y="4094288"/>
            <a:ext cx="2911141" cy="891487"/>
          </a:xfrm>
          <a:prstGeom prst="rect">
            <a:avLst/>
          </a:prstGeom>
        </p:spPr>
      </p:pic>
      <p:sp>
        <p:nvSpPr>
          <p:cNvPr id="44035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pPr eaLnBrk="1" hangingPunct="1"/>
            <a:r>
              <a:rPr lang="en-US" noProof="0" dirty="0"/>
              <a:t>Contains object tokens</a:t>
            </a:r>
          </a:p>
          <a:p>
            <a:pPr eaLnBrk="1" hangingPunct="1"/>
            <a:r>
              <a:rPr lang="en-US" dirty="0"/>
              <a:t>Represents the exchange of data/objects</a:t>
            </a:r>
            <a:endParaRPr lang="en-US" noProof="0" dirty="0"/>
          </a:p>
          <a:p>
            <a:pPr eaLnBrk="1" hangingPunct="1"/>
            <a:r>
              <a:rPr lang="en-US" dirty="0"/>
              <a:t>Is the source and target of an object flow edge</a:t>
            </a:r>
          </a:p>
          <a:p>
            <a:pPr eaLnBrk="1" hangingPunct="1"/>
            <a:r>
              <a:rPr lang="en-US" dirty="0"/>
              <a:t>Optional information: type, state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Notation variant: object node as parameter</a:t>
            </a:r>
          </a:p>
          <a:p>
            <a:pPr lvl="1" eaLnBrk="1" hangingPunct="1"/>
            <a:r>
              <a:rPr lang="en-US" dirty="0"/>
              <a:t>For activities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For actions (“pins”)</a:t>
            </a:r>
          </a:p>
          <a:p>
            <a:pPr lvl="1" eaLnBrk="1" hangingPunct="1"/>
            <a:endParaRPr lang="en-US" noProof="0" dirty="0"/>
          </a:p>
          <a:p>
            <a:pPr lvl="1" eaLnBrk="1" hangingPunct="1">
              <a:buFont typeface="Wingdings" pitchFamily="2" charset="2"/>
              <a:buNone/>
            </a:pPr>
            <a:endParaRPr lang="en-US" noProof="0" dirty="0"/>
          </a:p>
          <a:p>
            <a:pPr eaLnBrk="1" hangingPunct="1"/>
            <a:endParaRPr lang="en-US" noProof="0" dirty="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pPr eaLnBrk="1" hangingPunct="1"/>
            <a:r>
              <a:rPr lang="en-US" noProof="0" dirty="0"/>
              <a:t>Object Node 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1625777" y="3962297"/>
            <a:ext cx="95885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marL="0" marR="0" lvl="0" indent="0" algn="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Input</a:t>
            </a:r>
          </a:p>
          <a:p>
            <a:pPr marL="0" marR="0" lvl="0" indent="0" algn="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parameter</a:t>
            </a:r>
            <a:endParaRPr kumimoji="0" lang="de-AT" sz="1600" b="0" i="1" u="none" strike="noStrike" kern="1200" cap="none" spc="0" normalizeH="0" baseline="0" noProof="0" dirty="0">
              <a:ln>
                <a:noFill/>
              </a:ln>
              <a:solidFill>
                <a:srgbClr val="FE8400"/>
              </a:solidFill>
              <a:effectLst/>
              <a:uLnTx/>
              <a:uFillTx/>
              <a:latin typeface="Arial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6559373" y="3962297"/>
            <a:ext cx="95885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Output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parameter</a:t>
            </a:r>
            <a:endParaRPr kumimoji="0" lang="de-AT" sz="1600" b="0" i="1" u="none" strike="noStrike" kern="1200" cap="none" spc="0" normalizeH="0" baseline="0" noProof="0" dirty="0">
              <a:ln>
                <a:noFill/>
              </a:ln>
              <a:solidFill>
                <a:srgbClr val="FE8400"/>
              </a:solidFill>
              <a:effectLst/>
              <a:uLnTx/>
              <a:uFillTx/>
              <a:latin typeface="Arial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 flipH="1" flipV="1">
            <a:off x="2611014" y="4215637"/>
            <a:ext cx="646906" cy="445591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1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 flipV="1">
            <a:off x="5854675" y="4215637"/>
            <a:ext cx="678311" cy="445591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1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586" y="2646327"/>
            <a:ext cx="3873587" cy="49324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44" y="5698832"/>
            <a:ext cx="4692371" cy="67097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956" y="279939"/>
            <a:ext cx="1347219" cy="521209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6CD021-DE5E-4548-89D9-A80022AD67E9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6691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Object Node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90" y="4222704"/>
            <a:ext cx="7072621" cy="136150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01" y="1235262"/>
            <a:ext cx="7066598" cy="2680850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4F2E19-86F9-4736-994A-52EA728AC303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437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pPr eaLnBrk="1" hangingPunct="1"/>
            <a:r>
              <a:rPr lang="en-US" noProof="0" dirty="0"/>
              <a:t>Content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pPr eaLnBrk="1" hangingPunct="1"/>
            <a:r>
              <a:rPr lang="en-US" noProof="0" dirty="0"/>
              <a:t>Introduction</a:t>
            </a:r>
          </a:p>
          <a:p>
            <a:pPr eaLnBrk="1" hangingPunct="1"/>
            <a:r>
              <a:rPr lang="en-US" noProof="0" dirty="0"/>
              <a:t>Activities</a:t>
            </a:r>
          </a:p>
          <a:p>
            <a:pPr eaLnBrk="1" hangingPunct="1"/>
            <a:r>
              <a:rPr lang="en-US" noProof="0" dirty="0"/>
              <a:t>Actions</a:t>
            </a:r>
          </a:p>
          <a:p>
            <a:pPr eaLnBrk="1" hangingPunct="1"/>
            <a:r>
              <a:rPr lang="en-US" noProof="0" dirty="0"/>
              <a:t>Edges</a:t>
            </a:r>
          </a:p>
          <a:p>
            <a:pPr lvl="1" eaLnBrk="1" hangingPunct="1"/>
            <a:r>
              <a:rPr lang="de-AT" dirty="0"/>
              <a:t>Control </a:t>
            </a:r>
            <a:r>
              <a:rPr lang="de-AT" dirty="0" err="1"/>
              <a:t>flow</a:t>
            </a:r>
            <a:endParaRPr lang="de-AT" dirty="0"/>
          </a:p>
          <a:p>
            <a:pPr lvl="1" eaLnBrk="1" hangingPunct="1"/>
            <a:r>
              <a:rPr lang="de-AT" noProof="0" dirty="0" err="1"/>
              <a:t>Object</a:t>
            </a:r>
            <a:r>
              <a:rPr lang="de-AT" noProof="0" dirty="0"/>
              <a:t> </a:t>
            </a:r>
            <a:r>
              <a:rPr lang="de-AT" noProof="0" dirty="0" err="1"/>
              <a:t>flow</a:t>
            </a:r>
            <a:endParaRPr lang="en-US" noProof="0" dirty="0"/>
          </a:p>
          <a:p>
            <a:pPr eaLnBrk="1" hangingPunct="1"/>
            <a:r>
              <a:rPr lang="en-US" noProof="0" dirty="0"/>
              <a:t>Initial node, activity final node, flow final node</a:t>
            </a:r>
          </a:p>
          <a:p>
            <a:pPr eaLnBrk="1" hangingPunct="1"/>
            <a:r>
              <a:rPr lang="en-US" noProof="0" dirty="0"/>
              <a:t>Alternative paths</a:t>
            </a:r>
          </a:p>
          <a:p>
            <a:pPr eaLnBrk="1" hangingPunct="1"/>
            <a:r>
              <a:rPr lang="en-US" noProof="0" dirty="0"/>
              <a:t>Concurrent paths</a:t>
            </a:r>
          </a:p>
          <a:p>
            <a:pPr eaLnBrk="1" hangingPunct="1"/>
            <a:r>
              <a:rPr lang="en-US" noProof="0" dirty="0"/>
              <a:t>Object nodes </a:t>
            </a:r>
          </a:p>
          <a:p>
            <a:pPr eaLnBrk="1" hangingPunct="1"/>
            <a:r>
              <a:rPr lang="en-US" noProof="0" dirty="0"/>
              <a:t>Event-based actions and call behavior actions</a:t>
            </a:r>
          </a:p>
          <a:p>
            <a:pPr eaLnBrk="1" hangingPunct="1"/>
            <a:r>
              <a:rPr lang="de-AT" dirty="0" err="1"/>
              <a:t>Partitions</a:t>
            </a:r>
            <a:endParaRPr lang="en-US" noProof="0" dirty="0"/>
          </a:p>
          <a:p>
            <a:pPr eaLnBrk="1" hangingPunct="1"/>
            <a:r>
              <a:rPr lang="en-US" noProof="0" dirty="0"/>
              <a:t>Exception handling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4F2E19-86F9-4736-994A-52EA728AC303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935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pPr eaLnBrk="1" hangingPunct="1"/>
            <a:r>
              <a:rPr lang="en-US" dirty="0"/>
              <a:t>Central Buffer</a:t>
            </a:r>
            <a:endParaRPr lang="en-US" noProof="0" dirty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pPr eaLnBrk="1" hangingPunct="1"/>
            <a:r>
              <a:rPr lang="en-US" noProof="0" dirty="0"/>
              <a:t>For saving and passing on object tokens</a:t>
            </a:r>
          </a:p>
          <a:p>
            <a:pPr eaLnBrk="1" hangingPunct="1"/>
            <a:r>
              <a:rPr lang="en-US" noProof="0" dirty="0"/>
              <a:t>Transient memory</a:t>
            </a:r>
          </a:p>
          <a:p>
            <a:r>
              <a:rPr lang="en-US" dirty="0"/>
              <a:t>Accepts incoming object tokens from object nodes and passes them on to other object nodes</a:t>
            </a:r>
            <a:endParaRPr lang="en-US" noProof="0" dirty="0"/>
          </a:p>
          <a:p>
            <a:r>
              <a:rPr lang="en-US" dirty="0"/>
              <a:t>When an object token is read from the central buffer, it is deleted from the central buffer and cannot be consumed again</a:t>
            </a:r>
            <a:endParaRPr lang="en-US" noProof="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388" y="3336131"/>
            <a:ext cx="5865225" cy="209400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956" y="279939"/>
            <a:ext cx="1347219" cy="521209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4F2E19-86F9-4736-994A-52EA728AC303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147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pPr eaLnBrk="1" hangingPunct="1"/>
            <a:r>
              <a:rPr lang="en-US" dirty="0"/>
              <a:t>Data Store</a:t>
            </a:r>
            <a:endParaRPr lang="en-US" noProof="0" dirty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pPr eaLnBrk="1" hangingPunct="1"/>
            <a:r>
              <a:rPr lang="en-US" noProof="0" dirty="0"/>
              <a:t>For saving and passing on </a:t>
            </a:r>
            <a:r>
              <a:rPr lang="en-US" dirty="0"/>
              <a:t>object</a:t>
            </a:r>
            <a:r>
              <a:rPr lang="en-US" noProof="0" dirty="0"/>
              <a:t> tokens</a:t>
            </a:r>
          </a:p>
          <a:p>
            <a:pPr eaLnBrk="1" hangingPunct="1"/>
            <a:r>
              <a:rPr lang="en-US" dirty="0"/>
              <a:t>Permanent memory</a:t>
            </a:r>
            <a:endParaRPr lang="en-US" noProof="0" dirty="0"/>
          </a:p>
          <a:p>
            <a:pPr eaLnBrk="1" hangingPunct="1"/>
            <a:r>
              <a:rPr lang="en-US" dirty="0"/>
              <a:t>Saves object tokens permanently, passes copies to other nodes</a:t>
            </a:r>
          </a:p>
          <a:p>
            <a:pPr eaLnBrk="1" hangingPunct="1"/>
            <a:endParaRPr lang="en-US" noProof="0" dirty="0"/>
          </a:p>
          <a:p>
            <a:pPr eaLnBrk="1" hangingPunct="1"/>
            <a:endParaRPr lang="en-US" noProof="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44" y="2379569"/>
            <a:ext cx="7377112" cy="32505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956" y="279939"/>
            <a:ext cx="1347219" cy="521209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4F2E19-86F9-4736-994A-52EA728AC303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4479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of Edges</a:t>
            </a:r>
            <a:endParaRPr lang="en-US" noProof="0" dirty="0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Minimal n</a:t>
            </a:r>
            <a:r>
              <a:rPr lang="en-US" noProof="0" dirty="0"/>
              <a:t>umber of tokens that must be present for an action to be executed</a:t>
            </a:r>
          </a:p>
          <a:p>
            <a:r>
              <a:rPr lang="en-US" dirty="0"/>
              <a:t>Default: </a:t>
            </a:r>
            <a:r>
              <a:rPr lang="en-US" b="1" dirty="0">
                <a:latin typeface="Courier" pitchFamily="49" charset="0"/>
              </a:rPr>
              <a:t>1</a:t>
            </a:r>
          </a:p>
          <a:p>
            <a:r>
              <a:rPr lang="en-US" dirty="0"/>
              <a:t>All tokens present have to be consumed: </a:t>
            </a:r>
            <a:r>
              <a:rPr lang="en-US" b="1" dirty="0">
                <a:latin typeface="Courier" pitchFamily="49" charset="0"/>
              </a:rPr>
              <a:t>0</a:t>
            </a:r>
            <a:r>
              <a:rPr lang="en-US" dirty="0"/>
              <a:t> (also </a:t>
            </a:r>
            <a:r>
              <a:rPr lang="en-US" b="1" dirty="0">
                <a:latin typeface="Courier" pitchFamily="49" charset="0"/>
              </a:rPr>
              <a:t>all</a:t>
            </a:r>
            <a:r>
              <a:rPr lang="en-US" dirty="0"/>
              <a:t> or </a:t>
            </a:r>
            <a:r>
              <a:rPr lang="en-US" b="1" dirty="0">
                <a:latin typeface="Courier" pitchFamily="49" charset="0"/>
              </a:rPr>
              <a:t>*</a:t>
            </a:r>
            <a:r>
              <a:rPr lang="en-US" dirty="0"/>
              <a:t>) </a:t>
            </a:r>
          </a:p>
          <a:p>
            <a:endParaRPr lang="en-US" noProof="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588" y="292122"/>
            <a:ext cx="2075692" cy="49682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78" y="3685683"/>
            <a:ext cx="6146133" cy="771328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4F2E19-86F9-4736-994A-52EA728AC303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1007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Connector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Used if two consecutive actions are far apart in the diagram</a:t>
            </a:r>
          </a:p>
          <a:p>
            <a:endParaRPr lang="en-US" dirty="0"/>
          </a:p>
          <a:p>
            <a:r>
              <a:rPr lang="en-US" dirty="0"/>
              <a:t>Without connector: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connector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83" y="2320717"/>
            <a:ext cx="6830034" cy="83959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83" y="4124730"/>
            <a:ext cx="6830034" cy="83959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483" y="297939"/>
            <a:ext cx="2075692" cy="496825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4F2E19-86F9-4736-994A-52EA728AC303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3151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/>
              <a:t>Event-Based Actions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en-US" dirty="0"/>
              <a:t>To s</a:t>
            </a:r>
            <a:r>
              <a:rPr lang="en-US" noProof="0" dirty="0"/>
              <a:t>end signals</a:t>
            </a:r>
          </a:p>
          <a:p>
            <a:pPr lvl="1" eaLnBrk="1" hangingPunct="1"/>
            <a:r>
              <a:rPr lang="en-US" dirty="0"/>
              <a:t>Send signal action</a:t>
            </a:r>
            <a:endParaRPr lang="en-US" noProof="0" dirty="0"/>
          </a:p>
          <a:p>
            <a:pPr eaLnBrk="1" hangingPunct="1"/>
            <a:endParaRPr lang="en-US" noProof="0" dirty="0"/>
          </a:p>
          <a:p>
            <a:pPr eaLnBrk="1" hangingPunct="1"/>
            <a:endParaRPr lang="en-US" noProof="0" dirty="0"/>
          </a:p>
          <a:p>
            <a:pPr eaLnBrk="1" hangingPunct="1"/>
            <a:endParaRPr lang="en-US" noProof="0" dirty="0"/>
          </a:p>
          <a:p>
            <a:pPr eaLnBrk="1" hangingPunct="1">
              <a:buFont typeface="Wingdings" pitchFamily="2" charset="2"/>
              <a:buNone/>
            </a:pPr>
            <a:endParaRPr lang="en-US" noProof="0" dirty="0"/>
          </a:p>
          <a:p>
            <a:pPr eaLnBrk="1" hangingPunct="1"/>
            <a:r>
              <a:rPr lang="en-US" dirty="0"/>
              <a:t>To a</a:t>
            </a:r>
            <a:r>
              <a:rPr lang="en-US" noProof="0" dirty="0" err="1"/>
              <a:t>ccept</a:t>
            </a:r>
            <a:r>
              <a:rPr lang="en-US" noProof="0" dirty="0"/>
              <a:t> events</a:t>
            </a:r>
          </a:p>
          <a:p>
            <a:pPr lvl="1" eaLnBrk="1" hangingPunct="1"/>
            <a:r>
              <a:rPr lang="en-US" dirty="0"/>
              <a:t>Accept event action</a:t>
            </a:r>
          </a:p>
          <a:p>
            <a:pPr lvl="1" eaLnBrk="1" hangingPunct="1"/>
            <a:endParaRPr lang="en-US" noProof="0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Accept time event action</a:t>
            </a:r>
            <a:endParaRPr lang="en-US" noProof="0" dirty="0"/>
          </a:p>
          <a:p>
            <a:pPr lvl="1" eaLnBrk="1" hangingPunct="1"/>
            <a:endParaRPr lang="en-US" noProof="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386" y="1857038"/>
            <a:ext cx="5192136" cy="99780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568" y="4000249"/>
            <a:ext cx="3147955" cy="55630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456" y="4743535"/>
            <a:ext cx="4618178" cy="55630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344" y="5950950"/>
            <a:ext cx="2556332" cy="78146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006" y="2092801"/>
            <a:ext cx="801626" cy="46634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290" y="3973704"/>
            <a:ext cx="829058" cy="46939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75" y="5950950"/>
            <a:ext cx="475489" cy="777242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6CD021-DE5E-4548-89D9-A80022AD67E9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33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pPr eaLnBrk="1" hangingPunct="1"/>
            <a:r>
              <a:rPr lang="en-US" dirty="0"/>
              <a:t>Example</a:t>
            </a:r>
            <a:r>
              <a:rPr lang="en-US" noProof="0" dirty="0"/>
              <a:t>: Accept Event Action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19" y="1957576"/>
            <a:ext cx="6988562" cy="2942848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4F2E19-86F9-4736-994A-52EA728AC303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221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Call Behavior Action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The execution of an action can call an activity</a:t>
            </a:r>
          </a:p>
          <a:p>
            <a:r>
              <a:rPr lang="en-US" noProof="0" dirty="0"/>
              <a:t>Content of the called activity can be modeled elsewhere</a:t>
            </a:r>
          </a:p>
          <a:p>
            <a:r>
              <a:rPr lang="en-US" noProof="0" dirty="0"/>
              <a:t>Advantages:</a:t>
            </a:r>
          </a:p>
          <a:p>
            <a:pPr lvl="1"/>
            <a:r>
              <a:rPr lang="en-US" noProof="0" dirty="0"/>
              <a:t>Model becomes clearer</a:t>
            </a:r>
          </a:p>
          <a:p>
            <a:pPr lvl="1"/>
            <a:r>
              <a:rPr lang="en-US" noProof="0" dirty="0"/>
              <a:t>Reusability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5281258" y="2629331"/>
            <a:ext cx="2579552" cy="33855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Name </a:t>
            </a:r>
            <a:r>
              <a:rPr kumimoji="0" 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of</a:t>
            </a:r>
            <a:r>
              <a:rPr kumimoji="0" 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 </a:t>
            </a:r>
            <a:r>
              <a:rPr kumimoji="0" 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the</a:t>
            </a:r>
            <a:r>
              <a:rPr kumimoji="0" 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 </a:t>
            </a:r>
            <a:r>
              <a:rPr kumimoji="0" 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called</a:t>
            </a:r>
            <a:r>
              <a:rPr kumimoji="0" 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 </a:t>
            </a:r>
            <a:r>
              <a:rPr kumimoji="0" 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activity</a:t>
            </a:r>
            <a:endParaRPr kumimoji="0" lang="de-AT" sz="1600" b="0" i="1" u="none" strike="noStrike" kern="1200" cap="none" spc="0" normalizeH="0" baseline="0" noProof="0" dirty="0">
              <a:ln>
                <a:noFill/>
              </a:ln>
              <a:solidFill>
                <a:srgbClr val="FE8400"/>
              </a:solidFill>
              <a:effectLst/>
              <a:uLnTx/>
              <a:uFillTx/>
              <a:latin typeface="Arial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5250777" y="3844975"/>
            <a:ext cx="2021707" cy="33855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Inverted</a:t>
            </a:r>
            <a:r>
              <a:rPr kumimoji="0" 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 </a:t>
            </a:r>
            <a:r>
              <a:rPr kumimoji="0" 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fork</a:t>
            </a:r>
            <a:r>
              <a:rPr kumimoji="0" 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 </a:t>
            </a:r>
            <a:r>
              <a:rPr kumimoji="0" 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symbol</a:t>
            </a:r>
            <a:endParaRPr kumimoji="0" lang="de-AT" sz="1600" b="0" i="1" u="none" strike="noStrike" kern="1200" cap="none" spc="0" normalizeH="0" baseline="0" noProof="0" dirty="0">
              <a:ln>
                <a:noFill/>
              </a:ln>
              <a:solidFill>
                <a:srgbClr val="FE8400"/>
              </a:solidFill>
              <a:effectLst/>
              <a:uLnTx/>
              <a:uFillTx/>
              <a:latin typeface="Arial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017" y="3046770"/>
            <a:ext cx="2866200" cy="87299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21" y="4686530"/>
            <a:ext cx="4542656" cy="87299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956" y="283262"/>
            <a:ext cx="1347219" cy="521209"/>
          </a:xfrm>
          <a:prstGeom prst="rect">
            <a:avLst/>
          </a:prstGeom>
        </p:spPr>
      </p:pic>
      <p:sp>
        <p:nvSpPr>
          <p:cNvPr id="28" name="Line 28"/>
          <p:cNvSpPr>
            <a:spLocks noChangeShapeType="1"/>
          </p:cNvSpPr>
          <p:nvPr/>
        </p:nvSpPr>
        <p:spPr bwMode="auto">
          <a:xfrm flipH="1">
            <a:off x="4279900" y="3046906"/>
            <a:ext cx="1715732" cy="496393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1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 flipH="1" flipV="1">
            <a:off x="4490821" y="3693464"/>
            <a:ext cx="811987" cy="299921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1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3" name="Line 28"/>
          <p:cNvSpPr>
            <a:spLocks noChangeShapeType="1"/>
          </p:cNvSpPr>
          <p:nvPr/>
        </p:nvSpPr>
        <p:spPr bwMode="auto">
          <a:xfrm flipH="1">
            <a:off x="3171568" y="3772929"/>
            <a:ext cx="757881" cy="972066"/>
          </a:xfrm>
          <a:prstGeom prst="line">
            <a:avLst/>
          </a:prstGeom>
          <a:noFill/>
          <a:ln w="12700">
            <a:solidFill>
              <a:srgbClr val="FE8400"/>
            </a:solidFill>
            <a:prstDash val="sysDash"/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1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4F2E19-86F9-4736-994A-52EA728AC303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721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/>
              <a:t>Partition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en-US" noProof="0" dirty="0"/>
              <a:t>“</a:t>
            </a:r>
            <a:r>
              <a:rPr lang="en-US" noProof="0" dirty="0" err="1"/>
              <a:t>Swimlane</a:t>
            </a:r>
            <a:r>
              <a:rPr lang="en-US" noProof="0" dirty="0"/>
              <a:t>”</a:t>
            </a:r>
          </a:p>
          <a:p>
            <a:pPr eaLnBrk="1" hangingPunct="1"/>
            <a:r>
              <a:rPr lang="en-US" noProof="0" dirty="0"/>
              <a:t>Graphically or textual</a:t>
            </a:r>
          </a:p>
          <a:p>
            <a:pPr eaLnBrk="1" hangingPunct="1"/>
            <a:r>
              <a:rPr lang="en-US" noProof="0" dirty="0"/>
              <a:t>Allows the grouping of nodes and edges of an activity due to responsibilities</a:t>
            </a:r>
          </a:p>
          <a:p>
            <a:pPr eaLnBrk="1" hangingPunct="1"/>
            <a:r>
              <a:rPr lang="en-US" noProof="0" dirty="0"/>
              <a:t>Responsibilities reflect organizational units or roles</a:t>
            </a:r>
          </a:p>
          <a:p>
            <a:pPr eaLnBrk="1" hangingPunct="1"/>
            <a:r>
              <a:rPr lang="en-US" dirty="0"/>
              <a:t>Makes the diagram more structured</a:t>
            </a:r>
          </a:p>
          <a:p>
            <a:pPr eaLnBrk="1" hangingPunct="1"/>
            <a:r>
              <a:rPr lang="en-US" noProof="0" dirty="0"/>
              <a:t>Does not change the execution semantics</a:t>
            </a:r>
          </a:p>
          <a:p>
            <a:pPr eaLnBrk="1" hangingPunct="1"/>
            <a:r>
              <a:rPr lang="en-US" dirty="0"/>
              <a:t>Example: partitions </a:t>
            </a:r>
            <a:r>
              <a:rPr lang="en-US" b="1" dirty="0">
                <a:latin typeface="Courier" pitchFamily="49" charset="0"/>
              </a:rPr>
              <a:t>Student</a:t>
            </a:r>
            <a:r>
              <a:rPr lang="en-US" dirty="0"/>
              <a:t> and </a:t>
            </a:r>
            <a:r>
              <a:rPr lang="en-US" b="1" dirty="0">
                <a:latin typeface="Courier" pitchFamily="49" charset="0"/>
              </a:rPr>
              <a:t>Institute Employee</a:t>
            </a:r>
            <a:r>
              <a:rPr lang="en-US" b="1" dirty="0"/>
              <a:t> </a:t>
            </a:r>
            <a:r>
              <a:rPr lang="en-US" dirty="0"/>
              <a:t>(with </a:t>
            </a:r>
            <a:r>
              <a:rPr lang="en-US" dirty="0" err="1"/>
              <a:t>subpartitions</a:t>
            </a:r>
            <a:r>
              <a:rPr lang="en-US" dirty="0"/>
              <a:t> </a:t>
            </a:r>
            <a:r>
              <a:rPr lang="en-US" b="1" dirty="0">
                <a:latin typeface="Courier" pitchFamily="49" charset="0"/>
              </a:rPr>
              <a:t>Professor</a:t>
            </a:r>
            <a:r>
              <a:rPr lang="en-US" dirty="0"/>
              <a:t> and </a:t>
            </a:r>
            <a:r>
              <a:rPr lang="en-US" b="1" dirty="0">
                <a:latin typeface="Courier" pitchFamily="49" charset="0"/>
              </a:rPr>
              <a:t>Secretary</a:t>
            </a:r>
            <a:r>
              <a:rPr lang="en-US" dirty="0"/>
              <a:t>)</a:t>
            </a:r>
          </a:p>
          <a:p>
            <a:pPr eaLnBrk="1" hangingPunct="1"/>
            <a:endParaRPr lang="en-US" noProof="0" dirty="0"/>
          </a:p>
        </p:txBody>
      </p:sp>
      <p:sp>
        <p:nvSpPr>
          <p:cNvPr id="56339" name="Text Box 29"/>
          <p:cNvSpPr txBox="1">
            <a:spLocks noChangeArrowheads="1"/>
          </p:cNvSpPr>
          <p:nvPr/>
        </p:nvSpPr>
        <p:spPr bwMode="auto">
          <a:xfrm>
            <a:off x="5926138" y="4454525"/>
            <a:ext cx="1841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097" y="4275454"/>
            <a:ext cx="4991807" cy="150304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222" y="245051"/>
            <a:ext cx="1209105" cy="590967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4F2E19-86F9-4736-994A-52EA728AC303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2822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Partitions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73" y="1187703"/>
            <a:ext cx="6035054" cy="4482595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4F2E19-86F9-4736-994A-52EA728AC303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5342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Multidimensional Partitions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Graphical notation                 		… or alternatively textual notation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80" y="1991147"/>
            <a:ext cx="4145198" cy="333290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89" y="2592163"/>
            <a:ext cx="4212191" cy="2558299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4F2E19-86F9-4736-994A-52EA728AC303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921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Introduction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Focus of activity diagram: </a:t>
            </a:r>
            <a:r>
              <a:rPr lang="en-US" b="1" noProof="0" dirty="0"/>
              <a:t>procedural processing aspects</a:t>
            </a:r>
          </a:p>
          <a:p>
            <a:r>
              <a:rPr lang="en-US" dirty="0"/>
              <a:t>Flow-oriented language concepts (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)</a:t>
            </a:r>
          </a:p>
          <a:p>
            <a:r>
              <a:rPr lang="en-US" dirty="0"/>
              <a:t>Based on</a:t>
            </a:r>
          </a:p>
          <a:p>
            <a:pPr lvl="1"/>
            <a:r>
              <a:rPr lang="en-US" dirty="0"/>
              <a:t>languages for defining business processes (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established concepts for describing concurrent communicating processes (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)</a:t>
            </a:r>
          </a:p>
          <a:p>
            <a:r>
              <a:rPr lang="en-US" noProof="0" dirty="0"/>
              <a:t>Concepts and notation variants cover </a:t>
            </a:r>
            <a:r>
              <a:rPr lang="en-US" b="1" noProof="0" dirty="0"/>
              <a:t>broad area of applications</a:t>
            </a:r>
            <a:r>
              <a:rPr lang="en-US" noProof="0" dirty="0"/>
              <a:t> (</a:t>
            </a:r>
            <a:r>
              <a:rPr lang="en-US" noProof="0" dirty="0" err="1"/>
              <a:t>khái</a:t>
            </a:r>
            <a:r>
              <a:rPr lang="en-US" noProof="0" dirty="0"/>
              <a:t> </a:t>
            </a:r>
            <a:r>
              <a:rPr lang="en-US" noProof="0" dirty="0" err="1"/>
              <a:t>niệm</a:t>
            </a:r>
            <a:r>
              <a:rPr lang="en-US" noProof="0" dirty="0"/>
              <a:t> </a:t>
            </a:r>
            <a:r>
              <a:rPr lang="en-US" noProof="0" dirty="0" err="1"/>
              <a:t>và</a:t>
            </a:r>
            <a:r>
              <a:rPr lang="en-US" noProof="0" dirty="0"/>
              <a:t> </a:t>
            </a:r>
            <a:r>
              <a:rPr lang="en-US" noProof="0" dirty="0" err="1"/>
              <a:t>ký</a:t>
            </a:r>
            <a:r>
              <a:rPr lang="en-US" noProof="0" dirty="0"/>
              <a:t> </a:t>
            </a:r>
            <a:r>
              <a:rPr lang="en-US" noProof="0" dirty="0" err="1"/>
              <a:t>hiệu</a:t>
            </a:r>
            <a:r>
              <a:rPr lang="en-US" noProof="0" dirty="0"/>
              <a:t> bao </a:t>
            </a:r>
            <a:r>
              <a:rPr lang="en-US" noProof="0" dirty="0" err="1"/>
              <a:t>gồm</a:t>
            </a:r>
            <a:r>
              <a:rPr lang="en-US" noProof="0" dirty="0"/>
              <a:t> </a:t>
            </a:r>
            <a:r>
              <a:rPr lang="en-US" noProof="0" dirty="0" err="1"/>
              <a:t>nhiều</a:t>
            </a:r>
            <a:r>
              <a:rPr lang="en-US" noProof="0" dirty="0"/>
              <a:t> </a:t>
            </a:r>
            <a:r>
              <a:rPr lang="en-US" noProof="0" dirty="0" err="1"/>
              <a:t>lĩnh</a:t>
            </a:r>
            <a:r>
              <a:rPr lang="en-US" noProof="0" dirty="0"/>
              <a:t> v</a:t>
            </a:r>
            <a:r>
              <a:rPr lang="en-US" dirty="0" err="1"/>
              <a:t>ực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)</a:t>
            </a:r>
            <a:endParaRPr lang="en-US" b="1" noProof="0" dirty="0"/>
          </a:p>
          <a:p>
            <a:pPr lvl="1"/>
            <a:r>
              <a:rPr lang="en-US" dirty="0"/>
              <a:t>Modeling of object-oriented and non-object-oriented systems 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4F2E19-86F9-4736-994A-52EA728AC303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756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Issue Student ID on Paper </a:t>
            </a:r>
            <a:r>
              <a:rPr lang="en-US" noProof="0" dirty="0"/>
              <a:t>(1/2)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State machine </a:t>
            </a:r>
            <a:r>
              <a:rPr lang="en-US" dirty="0"/>
              <a:t>d</a:t>
            </a:r>
            <a:r>
              <a:rPr lang="en-US" noProof="0" dirty="0" err="1"/>
              <a:t>iagram</a:t>
            </a:r>
            <a:r>
              <a:rPr lang="en-US" noProof="0" dirty="0"/>
              <a:t> of Student ID: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Activity diagram – control flow: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39" y="3000329"/>
            <a:ext cx="8287529" cy="338023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05" y="1331095"/>
            <a:ext cx="7123190" cy="1133858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6CD021-DE5E-4548-89D9-A80022AD67E9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406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Issue Student ID on Paper (2/2)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Control flow (green) and object flow (red) in one activity diagram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28" y="2239983"/>
            <a:ext cx="8491745" cy="3566167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6CD021-DE5E-4548-89D9-A80022AD67E9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01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Exception Handling – </a:t>
            </a:r>
            <a:r>
              <a:rPr lang="en-US" dirty="0"/>
              <a:t>E</a:t>
            </a:r>
            <a:r>
              <a:rPr lang="en-US" noProof="0" dirty="0" err="1"/>
              <a:t>xception</a:t>
            </a:r>
            <a:r>
              <a:rPr lang="en-US" noProof="0" dirty="0"/>
              <a:t> </a:t>
            </a:r>
            <a:r>
              <a:rPr lang="en-US" dirty="0"/>
              <a:t>H</a:t>
            </a:r>
            <a:r>
              <a:rPr lang="en-US" noProof="0" dirty="0" err="1"/>
              <a:t>andler</a:t>
            </a:r>
            <a:endParaRPr lang="en-US" noProof="0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Predefined exceptions</a:t>
            </a:r>
          </a:p>
          <a:p>
            <a:r>
              <a:rPr lang="en-US" dirty="0"/>
              <a:t>Defining how the system has to react in a specific error situation</a:t>
            </a:r>
          </a:p>
          <a:p>
            <a:r>
              <a:rPr lang="en-US" dirty="0"/>
              <a:t>The exception handler replaces the action where the error occurred</a:t>
            </a:r>
          </a:p>
          <a:p>
            <a:pPr marL="0" indent="0">
              <a:buNone/>
            </a:pPr>
            <a:endParaRPr lang="en-US" noProof="0" dirty="0"/>
          </a:p>
          <a:p>
            <a:endParaRPr lang="en-US" noProof="0" dirty="0"/>
          </a:p>
          <a:p>
            <a:pPr marL="3048000" indent="-354013"/>
            <a:r>
              <a:rPr lang="en-US" noProof="0" dirty="0"/>
              <a:t>If the error </a:t>
            </a:r>
            <a:r>
              <a:rPr lang="en-US" b="1" noProof="0" dirty="0">
                <a:latin typeface="Courier" pitchFamily="49" charset="0"/>
              </a:rPr>
              <a:t>e</a:t>
            </a:r>
            <a:r>
              <a:rPr lang="en-US" noProof="0" dirty="0"/>
              <a:t> occurs…</a:t>
            </a:r>
          </a:p>
          <a:p>
            <a:pPr marL="3409950" lvl="1" indent="-271463"/>
            <a:r>
              <a:rPr lang="en-US" dirty="0"/>
              <a:t>A</a:t>
            </a:r>
            <a:r>
              <a:rPr lang="en-US" noProof="0" dirty="0" err="1"/>
              <a:t>ll</a:t>
            </a:r>
            <a:r>
              <a:rPr lang="en-US" noProof="0" dirty="0"/>
              <a:t> tokens in </a:t>
            </a:r>
            <a:r>
              <a:rPr lang="en-US" b="1" noProof="0" dirty="0">
                <a:latin typeface="Courier" pitchFamily="49" charset="0"/>
              </a:rPr>
              <a:t>Action A</a:t>
            </a:r>
            <a:r>
              <a:rPr lang="en-US" noProof="0" dirty="0"/>
              <a:t> are deleted</a:t>
            </a:r>
          </a:p>
          <a:p>
            <a:pPr marL="3409950" lvl="1" indent="-271463"/>
            <a:r>
              <a:rPr lang="en-US" dirty="0"/>
              <a:t>The exception handler is activated</a:t>
            </a:r>
          </a:p>
          <a:p>
            <a:pPr marL="3409950" lvl="1" indent="-271463"/>
            <a:r>
              <a:rPr lang="en-US" dirty="0"/>
              <a:t>The exception handler is executed instead of </a:t>
            </a:r>
            <a:r>
              <a:rPr lang="en-US" b="1" dirty="0">
                <a:latin typeface="Courier" pitchFamily="49" charset="0"/>
              </a:rPr>
              <a:t>Action A</a:t>
            </a:r>
            <a:endParaRPr lang="en-US" b="1" dirty="0"/>
          </a:p>
          <a:p>
            <a:pPr marL="3409950" lvl="1" indent="-271463"/>
            <a:r>
              <a:rPr lang="en-US" dirty="0"/>
              <a:t>Execution</a:t>
            </a:r>
            <a:r>
              <a:rPr lang="en-US" noProof="0" dirty="0"/>
              <a:t> then continues regularly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80" y="2979456"/>
            <a:ext cx="2535940" cy="1765145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4F2E19-86F9-4736-994A-52EA728AC303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239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Exception Handler</a:t>
            </a:r>
            <a:endParaRPr lang="en-US" noProof="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94" y="1300038"/>
            <a:ext cx="7224213" cy="5092579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13B7B0-B340-4016-BE30-300D5785C123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0775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Handling– Interruptible Activity Region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Defining a group of actions whose execution is to be terminated immediately if a specific event occurs. In that case, some other behavior is executed</a:t>
            </a:r>
          </a:p>
          <a:p>
            <a:endParaRPr lang="en-US" dirty="0"/>
          </a:p>
          <a:p>
            <a:endParaRPr lang="en-US" noProof="0" dirty="0"/>
          </a:p>
          <a:p>
            <a:endParaRPr lang="en-US" dirty="0"/>
          </a:p>
          <a:p>
            <a:endParaRPr lang="en-US" noProof="0" dirty="0"/>
          </a:p>
          <a:p>
            <a:r>
              <a:rPr lang="en-US" dirty="0"/>
              <a:t>If</a:t>
            </a:r>
            <a:r>
              <a:rPr lang="en-US" b="1" dirty="0"/>
              <a:t> </a:t>
            </a:r>
            <a:r>
              <a:rPr lang="en-US" b="1" dirty="0">
                <a:latin typeface="Courier" pitchFamily="49" charset="0"/>
              </a:rPr>
              <a:t>E</a:t>
            </a:r>
            <a:r>
              <a:rPr lang="en-US" b="1" dirty="0"/>
              <a:t> </a:t>
            </a:r>
            <a:r>
              <a:rPr lang="en-US" dirty="0"/>
              <a:t>occurs while </a:t>
            </a:r>
            <a:r>
              <a:rPr lang="en-US" b="1" dirty="0">
                <a:latin typeface="Courier" pitchFamily="49" charset="0"/>
              </a:rPr>
              <a:t>B</a:t>
            </a:r>
            <a:r>
              <a:rPr lang="en-US" dirty="0"/>
              <a:t> or </a:t>
            </a:r>
            <a:r>
              <a:rPr lang="en-US" b="1" dirty="0">
                <a:latin typeface="Courier" pitchFamily="49" charset="0"/>
              </a:rPr>
              <a:t>C</a:t>
            </a:r>
            <a:r>
              <a:rPr lang="en-US" dirty="0"/>
              <a:t> are executed</a:t>
            </a:r>
          </a:p>
          <a:p>
            <a:pPr lvl="1"/>
            <a:r>
              <a:rPr lang="en-US" dirty="0"/>
              <a:t>Exception handling is activated</a:t>
            </a:r>
          </a:p>
          <a:p>
            <a:pPr lvl="1"/>
            <a:r>
              <a:rPr lang="en-US" dirty="0"/>
              <a:t>All control tokens within the dashed rectangle (= within </a:t>
            </a:r>
            <a:r>
              <a:rPr lang="en-US" b="1" dirty="0">
                <a:latin typeface="Courier" pitchFamily="49" charset="0"/>
              </a:rPr>
              <a:t>B</a:t>
            </a:r>
            <a:r>
              <a:rPr lang="en-US" dirty="0"/>
              <a:t> and </a:t>
            </a:r>
            <a:r>
              <a:rPr lang="en-US" b="1" dirty="0">
                <a:latin typeface="Courier" pitchFamily="49" charset="0"/>
              </a:rPr>
              <a:t>C</a:t>
            </a:r>
            <a:r>
              <a:rPr lang="en-US" dirty="0"/>
              <a:t>) are deleted</a:t>
            </a:r>
          </a:p>
          <a:p>
            <a:pPr lvl="1"/>
            <a:r>
              <a:rPr lang="en-US" b="1" dirty="0">
                <a:latin typeface="Courier" pitchFamily="49" charset="0"/>
              </a:rPr>
              <a:t>D</a:t>
            </a:r>
            <a:r>
              <a:rPr lang="en-US" b="1" dirty="0"/>
              <a:t> </a:t>
            </a:r>
            <a:r>
              <a:rPr lang="en-US" dirty="0"/>
              <a:t>is activated and executed</a:t>
            </a:r>
          </a:p>
          <a:p>
            <a:pPr lvl="1"/>
            <a:endParaRPr lang="en-US" dirty="0"/>
          </a:p>
          <a:p>
            <a:r>
              <a:rPr lang="en-US" dirty="0"/>
              <a:t>No “jumping back” to the regular execution!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75" y="2018456"/>
            <a:ext cx="3768988" cy="1325685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4F2E19-86F9-4736-994A-52EA728AC303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834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Interruptible Activity Region</a:t>
            </a:r>
            <a:endParaRPr lang="en-US" noProof="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70" y="1023686"/>
            <a:ext cx="6332461" cy="4713092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4F2E19-86F9-4736-994A-52EA728AC303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6186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7075" name="Group 3"/>
          <p:cNvGraphicFramePr>
            <a:graphicFrameLocks noGrp="1"/>
          </p:cNvGraphicFramePr>
          <p:nvPr>
            <p:ph type="tbl" idx="4294967295"/>
          </p:nvPr>
        </p:nvGraphicFramePr>
        <p:xfrm>
          <a:off x="447675" y="1279525"/>
          <a:ext cx="8268513" cy="4680586"/>
        </p:xfrm>
        <a:graphic>
          <a:graphicData uri="http://schemas.openxmlformats.org/drawingml/2006/table">
            <a:tbl>
              <a:tblPr/>
              <a:tblGrid>
                <a:gridCol w="212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Name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Notation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Action node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Activity node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Represents an action (atomic!)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Represents an activity (can be broken down further)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3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Initial node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Start of the execution of an activity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Activity final node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End of ALL execution paths of 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activity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4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pPr eaLnBrk="1" hangingPunct="1"/>
            <a:r>
              <a:rPr lang="en-US" noProof="0" dirty="0"/>
              <a:t>Notation Elements (1/5)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444" y="3652351"/>
            <a:ext cx="240792" cy="2407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444" y="5071484"/>
            <a:ext cx="240792" cy="240792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231" y="1745929"/>
            <a:ext cx="1347219" cy="52120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231" y="2450877"/>
            <a:ext cx="1347219" cy="521209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D88F4F-A934-4919-B68E-DB5B510108C3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38781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pPr eaLnBrk="1" hangingPunct="1"/>
            <a:r>
              <a:rPr lang="en-US" dirty="0"/>
              <a:t>Notation Elements (2/5</a:t>
            </a:r>
            <a:r>
              <a:rPr lang="en-US" noProof="0" dirty="0"/>
              <a:t>)</a:t>
            </a:r>
          </a:p>
        </p:txBody>
      </p:sp>
      <p:graphicFrame>
        <p:nvGraphicFramePr>
          <p:cNvPr id="2949123" name="Group 3"/>
          <p:cNvGraphicFramePr>
            <a:graphicFrameLocks noGrp="1"/>
          </p:cNvGraphicFramePr>
          <p:nvPr>
            <p:ph type="tbl" idx="4294967295"/>
          </p:nvPr>
        </p:nvGraphicFramePr>
        <p:xfrm>
          <a:off x="466725" y="1279525"/>
          <a:ext cx="8287968" cy="4175760"/>
        </p:xfrm>
        <a:graphic>
          <a:graphicData uri="http://schemas.openxmlformats.org/drawingml/2006/table">
            <a:tbl>
              <a:tblPr/>
              <a:tblGrid>
                <a:gridCol w="238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8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Name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Notation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Decision</a:t>
                      </a:r>
                      <a:r>
                        <a:rPr kumimoji="0" lang="de-A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de-A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node</a:t>
                      </a: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Merge</a:t>
                      </a:r>
                      <a:r>
                        <a:rPr kumimoji="0" lang="de-A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de-A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node</a:t>
                      </a: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Splitting of one execution path</a:t>
                      </a:r>
                    </a:p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into alternative execution paths</a:t>
                      </a:r>
                    </a:p>
                    <a:p>
                      <a:endParaRPr kumimoji="0" 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Merging of alternative execution</a:t>
                      </a:r>
                    </a:p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paths into one execution path</a:t>
                      </a:r>
                      <a:endParaRPr kumimoji="0" lang="de-AT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3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Parallelization node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Synchronization node</a:t>
                      </a:r>
                      <a:endParaRPr kumimoji="0" lang="de-AT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Splitting of one execution path</a:t>
                      </a:r>
                    </a:p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into concurrent execution paths</a:t>
                      </a:r>
                    </a:p>
                    <a:p>
                      <a:endParaRPr kumimoji="0" 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Merging of concurrent execution</a:t>
                      </a:r>
                    </a:p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paths into one execution path</a:t>
                      </a:r>
                      <a:endParaRPr kumimoji="0" lang="de-AT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221" y="1976832"/>
            <a:ext cx="911354" cy="35661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221" y="2800086"/>
            <a:ext cx="911354" cy="35661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62" y="3730020"/>
            <a:ext cx="652273" cy="56997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62" y="4553274"/>
            <a:ext cx="652273" cy="569977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D88F4F-A934-4919-B68E-DB5B510108C3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97436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8099" name="Group 3"/>
          <p:cNvGraphicFramePr>
            <a:graphicFrameLocks noGrp="1"/>
          </p:cNvGraphicFramePr>
          <p:nvPr>
            <p:ph type="tbl" idx="4294967295"/>
          </p:nvPr>
        </p:nvGraphicFramePr>
        <p:xfrm>
          <a:off x="466725" y="1279525"/>
          <a:ext cx="8287974" cy="4815294"/>
        </p:xfrm>
        <a:graphic>
          <a:graphicData uri="http://schemas.openxmlformats.org/drawingml/2006/table">
            <a:tbl>
              <a:tblPr/>
              <a:tblGrid>
                <a:gridCol w="2128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8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Name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Notation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4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Flow final </a:t>
                      </a:r>
                      <a:r>
                        <a:rPr kumimoji="0" lang="de-A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node</a:t>
                      </a: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 of ONE execution path of an</a:t>
                      </a:r>
                    </a:p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activity</a:t>
                      </a: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5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de-A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Edge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Connection between the nodes of</a:t>
                      </a:r>
                    </a:p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an activity</a:t>
                      </a:r>
                      <a:endParaRPr kumimoji="0" lang="de-AT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8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de-A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Call </a:t>
                      </a:r>
                      <a:r>
                        <a:rPr kumimoji="0" lang="de-A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behavior</a:t>
                      </a:r>
                      <a:r>
                        <a:rPr kumimoji="0" lang="de-A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de-A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action</a:t>
                      </a: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Action A refers to an activity of</a:t>
                      </a:r>
                    </a:p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the same name</a:t>
                      </a:r>
                      <a:endParaRPr kumimoji="0" lang="de-AT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Partition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Grouping of nodes and edges</a:t>
                      </a:r>
                    </a:p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within an activity</a:t>
                      </a:r>
                      <a:endParaRPr kumimoji="0" lang="de-AT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5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pPr eaLnBrk="1" hangingPunct="1"/>
            <a:r>
              <a:rPr lang="en-US" dirty="0"/>
              <a:t>Notation Elements (3/5</a:t>
            </a:r>
            <a:r>
              <a:rPr lang="en-US" noProof="0" dirty="0"/>
              <a:t>)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009" y="2047830"/>
            <a:ext cx="240792" cy="240792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112" y="2863559"/>
            <a:ext cx="1624587" cy="49682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796" y="3826168"/>
            <a:ext cx="1347219" cy="52120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588" y="4933778"/>
            <a:ext cx="1627635" cy="795530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D88F4F-A934-4919-B68E-DB5B510108C3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41577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pPr eaLnBrk="1" hangingPunct="1"/>
            <a:r>
              <a:rPr lang="en-US" dirty="0"/>
              <a:t>Notation Elements (4/5</a:t>
            </a:r>
            <a:r>
              <a:rPr lang="en-US" noProof="0" dirty="0"/>
              <a:t>)</a:t>
            </a:r>
          </a:p>
        </p:txBody>
      </p:sp>
      <p:graphicFrame>
        <p:nvGraphicFramePr>
          <p:cNvPr id="2950147" name="Group 3"/>
          <p:cNvGraphicFramePr>
            <a:graphicFrameLocks noGrp="1"/>
          </p:cNvGraphicFramePr>
          <p:nvPr>
            <p:ph type="tbl" idx="4294967295"/>
          </p:nvPr>
        </p:nvGraphicFramePr>
        <p:xfrm>
          <a:off x="466725" y="1277938"/>
          <a:ext cx="8268518" cy="4659849"/>
        </p:xfrm>
        <a:graphic>
          <a:graphicData uri="http://schemas.openxmlformats.org/drawingml/2006/table">
            <a:tbl>
              <a:tblPr/>
              <a:tblGrid>
                <a:gridCol w="212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Name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Notation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6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Send signal action</a:t>
                      </a:r>
                      <a:endParaRPr kumimoji="0" lang="de-AT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Transmission of a signal to a receiver</a:t>
                      </a:r>
                      <a:endParaRPr kumimoji="0" lang="de-AT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81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Asynchronous accept (timing) event action</a:t>
                      </a:r>
                      <a:endParaRPr kumimoji="0" lang="de-AT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Wait for an event </a:t>
                      </a: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 or a time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event </a:t>
                      </a: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+mn-ea"/>
                          <a:cs typeface="+mn-cs"/>
                        </a:rPr>
                        <a:t>T</a:t>
                      </a:r>
                      <a:endParaRPr kumimoji="0" lang="de-AT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17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de-A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Object</a:t>
                      </a:r>
                      <a:r>
                        <a:rPr kumimoji="0" lang="de-A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de-AT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node</a:t>
                      </a: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Contains data or objects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1613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Parameter for activities</a:t>
                      </a:r>
                    </a:p>
                    <a:p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Parameter for actions (pins)</a:t>
                      </a:r>
                      <a:endParaRPr kumimoji="0" lang="de-AT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Contains data and objects as input</a:t>
                      </a:r>
                    </a:p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and output parameters</a:t>
                      </a:r>
                      <a:endParaRPr kumimoji="0" lang="de-AT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671" y="3766652"/>
            <a:ext cx="1347219" cy="52120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63" y="4558866"/>
            <a:ext cx="1551435" cy="52120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63" y="5338380"/>
            <a:ext cx="1551435" cy="52120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467" y="1801366"/>
            <a:ext cx="801626" cy="46634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891" y="2666660"/>
            <a:ext cx="1636779" cy="777242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D88F4F-A934-4919-B68E-DB5B510108C3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015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438" y="3800027"/>
            <a:ext cx="2529768" cy="2054187"/>
          </a:xfrm>
          <a:prstGeom prst="rect">
            <a:avLst/>
          </a:prstGeom>
        </p:spPr>
      </p:pic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Activity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Specification of user-defined behavior at different levels of granularity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Definition of the behavior of an operation in the form of individual instructions</a:t>
            </a:r>
          </a:p>
          <a:p>
            <a:pPr lvl="1"/>
            <a:r>
              <a:rPr lang="en-US" dirty="0"/>
              <a:t>Modeling the course of actions of a use case</a:t>
            </a:r>
          </a:p>
          <a:p>
            <a:pPr lvl="1"/>
            <a:r>
              <a:rPr lang="en-US" dirty="0"/>
              <a:t>Modeling the functions of a business process </a:t>
            </a:r>
          </a:p>
          <a:p>
            <a:r>
              <a:rPr lang="en-US" dirty="0"/>
              <a:t>An activity is a directed graph</a:t>
            </a:r>
          </a:p>
          <a:p>
            <a:pPr lvl="1"/>
            <a:r>
              <a:rPr lang="en-US" dirty="0"/>
              <a:t>Nodes: actions and activities</a:t>
            </a:r>
          </a:p>
          <a:p>
            <a:pPr lvl="1"/>
            <a:r>
              <a:rPr lang="en-US" dirty="0"/>
              <a:t>Edges: for control and object flow</a:t>
            </a:r>
          </a:p>
          <a:p>
            <a:r>
              <a:rPr lang="en-US" dirty="0"/>
              <a:t>Control flow and object flow define </a:t>
            </a:r>
          </a:p>
          <a:p>
            <a:pPr marL="0" indent="0">
              <a:buNone/>
            </a:pPr>
            <a:r>
              <a:rPr lang="en-US" dirty="0"/>
              <a:t>	the execution </a:t>
            </a:r>
          </a:p>
          <a:p>
            <a:r>
              <a:rPr lang="en-US" dirty="0"/>
              <a:t>Optional: </a:t>
            </a:r>
          </a:p>
          <a:p>
            <a:pPr lvl="1"/>
            <a:r>
              <a:rPr lang="en-US" dirty="0"/>
              <a:t>Parameter</a:t>
            </a:r>
          </a:p>
          <a:p>
            <a:pPr lvl="1"/>
            <a:r>
              <a:rPr lang="en-US" dirty="0"/>
              <a:t>Pre- and </a:t>
            </a:r>
            <a:r>
              <a:rPr lang="en-US" dirty="0" err="1"/>
              <a:t>postconditions</a:t>
            </a:r>
            <a:endParaRPr lang="en-US" dirty="0"/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4197703" y="4683832"/>
            <a:ext cx="1116013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Input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parameter</a:t>
            </a:r>
            <a:endParaRPr kumimoji="0" lang="de-AT" sz="1600" b="0" i="1" u="none" strike="noStrike" kern="1200" cap="none" spc="0" normalizeH="0" baseline="0" noProof="0" dirty="0">
              <a:ln>
                <a:noFill/>
              </a:ln>
              <a:solidFill>
                <a:srgbClr val="FE84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728" name="Line 6"/>
          <p:cNvSpPr>
            <a:spLocks noChangeShapeType="1"/>
          </p:cNvSpPr>
          <p:nvPr/>
        </p:nvSpPr>
        <p:spPr bwMode="auto">
          <a:xfrm flipH="1" flipV="1">
            <a:off x="5279172" y="4928492"/>
            <a:ext cx="533620" cy="423562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1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30729" name="Line 7"/>
          <p:cNvSpPr>
            <a:spLocks noChangeShapeType="1"/>
          </p:cNvSpPr>
          <p:nvPr/>
        </p:nvSpPr>
        <p:spPr bwMode="auto">
          <a:xfrm flipH="1" flipV="1">
            <a:off x="5279172" y="4928492"/>
            <a:ext cx="533620" cy="1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1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30749" name="Text Box 27"/>
          <p:cNvSpPr txBox="1">
            <a:spLocks noChangeArrowheads="1"/>
          </p:cNvSpPr>
          <p:nvPr/>
        </p:nvSpPr>
        <p:spPr bwMode="auto">
          <a:xfrm>
            <a:off x="6163956" y="6069639"/>
            <a:ext cx="1103313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Node</a:t>
            </a:r>
            <a:endParaRPr kumimoji="0" lang="de-AT" sz="1600" b="0" i="1" u="none" strike="noStrike" kern="1200" cap="none" spc="0" normalizeH="0" baseline="0" noProof="0" dirty="0">
              <a:ln>
                <a:noFill/>
              </a:ln>
              <a:solidFill>
                <a:srgbClr val="FE84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750" name="Text Box 28"/>
          <p:cNvSpPr txBox="1">
            <a:spLocks noChangeArrowheads="1"/>
          </p:cNvSpPr>
          <p:nvPr/>
        </p:nvSpPr>
        <p:spPr bwMode="auto">
          <a:xfrm>
            <a:off x="7155322" y="6069639"/>
            <a:ext cx="1103313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Edge</a:t>
            </a:r>
            <a:endParaRPr kumimoji="0" lang="de-AT" sz="1600" b="0" i="1" u="none" strike="noStrike" kern="1200" cap="none" spc="0" normalizeH="0" baseline="0" noProof="0" dirty="0">
              <a:ln>
                <a:noFill/>
              </a:ln>
              <a:solidFill>
                <a:srgbClr val="FE84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727" name="Text Box 5"/>
          <p:cNvSpPr txBox="1">
            <a:spLocks noChangeArrowheads="1"/>
          </p:cNvSpPr>
          <p:nvPr/>
        </p:nvSpPr>
        <p:spPr bwMode="auto">
          <a:xfrm>
            <a:off x="7975916" y="3193602"/>
            <a:ext cx="1116013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Output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parameter</a:t>
            </a:r>
            <a:endParaRPr kumimoji="0" lang="de-AT" sz="1600" b="0" i="1" u="none" strike="noStrike" kern="1200" cap="none" spc="0" normalizeH="0" baseline="0" noProof="0" dirty="0">
              <a:ln>
                <a:noFill/>
              </a:ln>
              <a:solidFill>
                <a:srgbClr val="FE84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730" name="Line 8"/>
          <p:cNvSpPr>
            <a:spLocks noChangeShapeType="1"/>
          </p:cNvSpPr>
          <p:nvPr/>
        </p:nvSpPr>
        <p:spPr bwMode="auto">
          <a:xfrm flipH="1">
            <a:off x="8333133" y="3800027"/>
            <a:ext cx="192740" cy="937031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1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30752" name="Line 30"/>
          <p:cNvSpPr>
            <a:spLocks noChangeShapeType="1"/>
          </p:cNvSpPr>
          <p:nvPr/>
        </p:nvSpPr>
        <p:spPr bwMode="auto">
          <a:xfrm>
            <a:off x="7384084" y="5626324"/>
            <a:ext cx="287526" cy="468687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1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30751" name="Line 29"/>
          <p:cNvSpPr>
            <a:spLocks noChangeShapeType="1"/>
          </p:cNvSpPr>
          <p:nvPr/>
        </p:nvSpPr>
        <p:spPr bwMode="auto">
          <a:xfrm flipH="1">
            <a:off x="6810068" y="5776698"/>
            <a:ext cx="197877" cy="331041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1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65" y="279930"/>
            <a:ext cx="1347219" cy="521209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6CD021-DE5E-4548-89D9-A80022AD67E9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6911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Notation Elements (5/5</a:t>
            </a:r>
            <a:r>
              <a:rPr lang="en-US" noProof="0" dirty="0"/>
              <a:t>)</a:t>
            </a:r>
          </a:p>
        </p:txBody>
      </p:sp>
      <p:graphicFrame>
        <p:nvGraphicFramePr>
          <p:cNvPr id="2950147" name="Group 3"/>
          <p:cNvGraphicFramePr>
            <a:graphicFrameLocks noGrp="1"/>
          </p:cNvGraphicFramePr>
          <p:nvPr>
            <p:ph type="tbl" idx="4294967295"/>
          </p:nvPr>
        </p:nvGraphicFramePr>
        <p:xfrm>
          <a:off x="474663" y="1277938"/>
          <a:ext cx="8268518" cy="3586670"/>
        </p:xfrm>
        <a:graphic>
          <a:graphicData uri="http://schemas.openxmlformats.org/drawingml/2006/table">
            <a:tbl>
              <a:tblPr/>
              <a:tblGrid>
                <a:gridCol w="212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Name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Notation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Exception</a:t>
                      </a:r>
                      <a:r>
                        <a:rPr kumimoji="0" lang="de-AT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AT" sz="1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Handler</a:t>
                      </a:r>
                      <a:r>
                        <a:rPr kumimoji="0" lang="de-AT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Exception handler is executed instead of the action in the event of an error </a:t>
                      </a: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+mn-ea"/>
                          <a:cs typeface="+mn-cs"/>
                        </a:rPr>
                        <a:t>e</a:t>
                      </a:r>
                      <a:endParaRPr kumimoji="0" lang="de-AT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16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Interruptible activity region</a:t>
                      </a:r>
                      <a:endParaRPr kumimoji="0" lang="de-AT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Flow continues on a different</a:t>
                      </a:r>
                    </a:p>
                    <a:p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path if event </a:t>
                      </a: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 is detected</a:t>
                      </a:r>
                      <a:endParaRPr kumimoji="0" lang="de-AT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593" y="1890892"/>
            <a:ext cx="1632302" cy="97577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996" y="3142105"/>
            <a:ext cx="1673496" cy="1632302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4F2E19-86F9-4736-994A-52EA728AC303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28285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lipartkid.com/images/459/question-and-answer-images-clipart-panda-free-clipart-images-EodNcb-clip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7799119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4800" b="1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Câu hỏi ?</a:t>
            </a:r>
          </a:p>
        </p:txBody>
      </p:sp>
      <p:sp>
        <p:nvSpPr>
          <p:cNvPr id="10" name="AutoShape 6" descr="data:image/jpeg;base64,/9j/4AAQSkZJRgABAQAAAQABAAD/2wCEAAkGBxMTEhUREhMVFhUVFx4ZFxcXGBobFxgeIRgYHRoYGxgYHiogGhomIBoaITEhJSktLi4uGR8zODMsNygtLy0BCgoKDg0OGxAQGy0mHyYtLS8vLS8tLS0tLS0tLS0tLS0tLS0tLS0tLy0tLS0tLS0tLS0tLS0vLS0tLS0tLS0tLf/AABEIAJ8BPgMBEQACEQEDEQH/xAAbAAEAAgMBAQAAAAAAAAAAAAAABQYDBAcCAf/EADwQAAIBAgQDBQUGBgICAwAAAAECEQADBBIhMQUGQRMiUWFxBzJCgZEUI1KhwdEzYnKCsfAV4ZKyQ2PC/8QAGgEBAAMBAQEAAAAAAAAAAAAAAAIDBAEFBv/EADURAAICAQMCAgkEAgICAwAAAAABAgMRBCExEkEFURMiMmFxkaHB8IGx0eEU8SNCUnIGFTT/2gAMAwEAAhEDEQA/AO40AoBQCgFAKAUAoBQCgFAKAUAoBQCgFAKAUAoBQCgFAKAUAoBQCgFAKAUAoBQCgFAKAUAoBQCgFAKAUAoBQCgFAKAUAoBQCgFAKAUAoBQCgFAKAjeL8dw+GE37qp4LMufRB3j8hUJ2Rh7TNGn0l17xXFv9vnwUnintLZpXCWP773+cimY8yR6Vhs16/wCiPdo8BS3vn+i/l/wX7heMF6zbvLs6ho8JGo9QdPlW6E1OKku58/dU6rJVvs8G1UyoUAoBQCgFAKAUAoBQCgFAKAUAoBQCgFAKAUAoBQCgFAKAUAoBQCgFAKAUAoBQCgFAKA5Fzbwq1Z4i5uIXF8G4ihoLNBlc2/vAgAfiWvLupXpt90z6rRaqdmjSi8dLw3zt54/OGeHvLZDW7l020Zu+vZhBlykFMinM7S5+8UPrbXWpdCimm9vh+fMnFStanCOWuHnO+ec8Jbey8bMsHsk4ublq7h2Mm0wZT/K86f8AkCf7qv0j9Xp8jF4/p1G2Nsf+yw/iv6OgVrPnxQHntBOWRO8Tr9Kj1xz053B6qQFAKAUAoBQCgFAKAUAoBQCgFAKAUAoBQCgFAKAUAoBQCgFAKAUAoCs828Zv2GQWcgBEsWWeukaiIj8xWmiqM08nleI62zTtKGP1I61zC5VS+LRGIkgWZjcb69Qam6N9o/Uzx8TTinKxJ/Ak+U+MPda5auurspzKwAXMp6wPkf7hVd9Sik0afD9a7pShJ5a4+H5+5YL10KJNYb7o0wc5M9WMXJ4RGXsVcPxgeQGo+s14dms1VjSjNLOeFusfHPw/MGqMILsQnOHLN3HWbRRlS9auSjsSO6YzaqJBkKwj8Ir06YW2VL0nPZ+40aPWR01ktsxa3RDPyXgsDb+0Y+699ifdEgO3gFBzMfHM0eMVqp0fXLHLJ6rx61R9T1V9fz4I9Pxt3tKtkDB2GkILaqG3IALDZmg922JEe9rXq1aeFbxjOPl+fH5HzWo1llvrSk1n5/j93zJ7lPi7FThXbNdRM1svM3F6TOsjSesEHXeqdZU0nZWv9ndJc3/xy57e9HjC4y7iCQ2JCQJKqCsfPSfqd6+Ureo1bxK3p80lj6/2butdjXvX7WGvW3tsXX4nJkHWGgjQwPWorT16a+M6235t9+zKp3JF2Br6MtFAKAUAoBQCgFAKAUAoBQCgFAKAUAoBQCgFAKAUAoBQCgFAKA8G4o3I+tQdkVy0dwz4L6bZl+oqPp6846l80d6ZeRAc9YUNhmuHTs5JPgOv5gH5Vt08+mR5XitHpaG/I5fc4orqioh7oIJUMSxJ3M7eg862q1Jt5PmJaeycYpQxj47lg5WxN5sbZKYd0WMrdxwmUKZJZp16jzAFUWzi4NZyeloablqYzUelYw+eMe8tvHcViBeCrZdlGqFQSvmSQNDPQ18p4hXqLL00tluts/q/efY1OCjubHCMLdfW9bKR4kd7wEA6DyqzR6Oec2L+/lwvccssWMRJ6vZM5DczcNt4mybLMqvvbJIkN0+R2I8DVlc3CWUQsq644OUniPYlrGIDW8pYSsZh4qT8MHXMsnbcaH14x611wPDb6JdE/wBGWHgfAsRiL2HvoDYtWTm7RlyvcJMtltklsreLH4juNKosvhCEovdv5L9f4NdemlKcZrZL5v8APeZOP8LxNvEXjbVFssdLjuApzalFQS5aZEKs6V8xLRSc5dPD+5pnTZKT6eDe4Lyil1c92+7eKouTpsS2pHyFWx0EY+0x/hY9tl6tJlAUbAQK2pY2NSWNj1XTooBQCgFAKAUAoBQCgFAKAUAoBQCgFAKAUAoBQCgPjGgII8XvdFSfCD+9WdKL/RRNW1zUqXzaxFy0gCkzMd6RA3O4JqcaJyWYpsz220w2ctzcu83YJZzYm2I330/Kn+Ldz0sp/wAmrOOpEFgsTZuloggMxzDqATsfPT6edfHPT1TslCSw05NvG+E3n7du3vPUVkkk0yQRUBRhsYInfeDUKqa43Vyhnplus87fTnyOucnFplmdwNyB6mK+seyyzCRuI45bUwsN5yAPqd68q/xauDxCLl8OPmXx07a3aRsY7itmzZ+0XbipaABzk6a7AeJPQDU16lb60mu5Q9uTlHHPafi77P8A8ci27NuC1y6oLtroQpMKp2jVoPw9NCrS5IOXkdKt8wK+HtX0XN2q5lE6A/EGPkdNPCquncsiuohLy3LrFrrZtDA2Rf6VHXzmfM1NJF8YxN/hXBtmAyj8XU+n7/5o5YJzsUdkSlzgWHa/9qa0rXQAAx1iNiFOgbpmiYAE1z0klHpzsYfRx6urG5n4liCtt+zym4FLKp6x5bmoE8rOCvWAboF0kuzDfcgHppoBPhpVqwjUsJbEnw++FvFBAB0HqOvz1+tRa2ITi3DJM1AoFAKAUAoBQCgFAKAUAoBQCgFAKAUAoBQCgFAKAUAoBQFUHaqpAtNm1hsrSJ36a/pVmxrfS+5WV7uJYFCLoCkBg05SYZgF1EDSfOvQr3pXllnhaz/9UseS/NiI5kvA4TM6w2UopIuA+4QBNzUjSfrV9axNpfb7GOTfSm/v9yycp8p3RZtX1vrFxFuKMpkBgGAOuu8V8nqNBP07nCWHl9j6Ku1dCTRZf+CuHVro6fD/AN1QvDrXarLJ5x7ifpY9OEjkvtNwKPxK410AtlTpsMukT9a9jQyscH6TnL+Xb6Ga7Cl6vGDT47wHCKUNq2otMpCXA6uLmWAWICgo+oLKdia2RnLzKWkdKv8ACxjeFthRHaKue1/UCSvpOqnyavOr1OdVbW/+rXyaX3LlD/iizkHDccEIVggRoFwXFYrod8q94MPLXU1vkilM6b7Kbk4e+t9Iwtu6WsXbhAUgyHUGYIEA5hoS7a6VVNbrHJbB4RO4/nPh9mezHbMOllA30doQ/JqshpLpdsfEqnrK49/kSWN5rw9vBpjWJyXFBtrpnYkSEAmM289BB8Kz2J1txlyiUroxh1vg5ri+b2uh3uX3ztMWkLhFEQq6EAj+cmdzGwqnq8zzJ6xSi23+m5M+zbl9zdGMMqqkwetwkEESdSonc9R6xyCy8lPhtNllnp3st8e8s+H4fdS69tAwUNKNssHWJ8tq0prG59NCcencmcFwxU7zd5vyHoP1rjlkjO1y2Rv1EqFAKAUAoBQCgFAKAUAoBQCgFAKAUAoBQCgFAKAUAoBQFT5m5hxVrECxhrFu592HJdo3cpA1AmcoGsktAFRbedjBqNXOFno4Ry8Z59+DmvM3GcRdurinti2/ZCMh0Ky0EqwO8nQ7gDSr69bOutw6U0edZqeuxTaw8fQt3EeRLd4Lmv3isAgL2SDUDYLagnzNXx1kktkvqem9LCWMtltwV77PYS0qErZthRLSxCLAnugTA8qyyzJ5ZqTUVglsNezorxGZQ0HcSJqJNHN/aJyPexOK+1W7ttUKKhDZpBGbXQHTaqtRrVpq+pxbWewVLslsyNxPIXEcSFzXcOFQQIBRSTGZ8q2/eaASY1gVLS61WrqUJJe/H85Izpa7o6RwXh64ayouFc4WGbofIT/po6q/SytS3lz+fodi2oKLfBWE9nGCv4p8Wzs6NcL9gIVMx1YN8RBaWjTeNRV/pHjBDoWckDzHwwrj7gvTcVVz2EiVCwAiLbEDKplYG+XWZNb6bP8AiXTt5s8+6L9K1LfukeR2b/dlbYYHKrd3NsWUxaXQFQxhvwjqZqxOUfWX58ymXreq/wC/dx9zb5IsWMdYu8Pvg5bVwX7QBggNOYA+AYtPlcqjxGndT8/t/Rbo3G+t1y7FuwnIvD7W2HVj/wDYWefk5I/KvN6EbY6SlcRIbmj2iWMIxwmEti5eTuEAZbNmNIJ0zEfhXTSCVq2MG0W5jFYRW8HzTxHCYh7+Kd79pjlcBCtoeHZSBljodm6k6ET6YtbHHJo6rwfitrE2lvWHDo3XqD1UjcMPA1U008Mmnk3a4dFAKAUAoBQCgFAKAUAoBQCgFAfJoDx2y6iRpv8ASf1rmUd6WeTiV8a51I70SPJxY6A1zrR30bMNzHx4D1qDtwWKkxW+LCQGiDpPhXFcs4ZJ6d4yiTq8zCgFAKA557Qbl+3i7V2zbdgbQUlbRuARczDSIzA5WHmBVcm0zyddGxWxsgu2Htnvkq/HcT2thkGGurczQn3WoUZgvf8AeJyZEy7d2ai3sZbH1xx0POdtvv8ADY6Vg7xVLWYEHskkEQwPZiZB2I/Sr1we0nssnvE3hlMGe6QZHr+/5V062VfhfNmNMoLVvKhKqcjklQYBJDRMCvF1es1NU2oRyvg/sWxxg+8w85Y2zazpbtlpAjI3+M3Xb51HReIXXXejsikv1yWVOt2whL/s8c4xs39joNpyVDQQSAYO402PmK9orexFY3DmczEsPPp8q6VsjzdNs50aG8IMEeB/36V0ZIrnPAXcZatYjDWyb9l8pWR3lYCYJIBAMegLVp0tkYtxnwzNqapWJShyjBwzlTGMJYWsMxXKSrZ48xbQASNYl2idtoslqK0+7/PP+jkKJtdkRWLu4fg1xksK97FlAM93u2rYMHQLBaYGk9PeGoqu7UzvWHwer4V4JGT687fUreOu3sTcV72ILYhgGtIQYWYZFUju22IggAR7uYgzEI1pbvg+ppprpi8Q9VbN/R7d0v8ASJDmHlprlgcUwYLpeBuYi0JLI8ntXTqVzZiV6bjT3Skk+lnyWt0zoulDyf07ERypwXFY1XtYdFFlyO0ulQF0ZWA7SMzQVnIJ31HUSk1HdmRJvg7Tyhy3bwFjsUYsWbO7kAZmgDQdBAECTWec+p5Lox6UTlRJCgFAKAUAoBQCgFAKAUAoBQCgNP7ZXcA0Dcl39R/6is0vaZrj7KPRB6GuHcruamIxDKNYNVuTRZGMWQONZm1zGOlZ3vyalhcHnCYsspRjr0P70T7HGu5bOX8dmUWn0ZRp5jy8f98K20WZXS+Tz9RVh9S4JitBmFAcZxGAa5dvFb98uL7oQuYxDxJY3F0E/Ia7Ax47jZJtqT5f5yfaRthXCCcI46U8vHl/6v8Avjk+cvcVGF4hZ7XFubBVwxuO4QzbVkJRiYMkADea0aVy62m8mHxaEHQpqCi89sdnjlcls594/ZuYJvs9+WzL7jEEidRpGnlXqVRUpYZ5/gtcbNUoyWdn+xRkxN1CthcTiFutEa/dZmAITUz1AzbT0jWrvRrnse3bo6rE7fRxcVn44Xfy9+PLuTPKPE8TdwmMYubjo1vKW1KK0hiAOuhPlv0is98XBPD7fY8jX6Kiq5RxhdLf6pZRvcv8ZXD240clyYzEEaDWcpBBM+eleLTq3VF53yz5mOpikfOIcZAvreKm6q3g2W2MxYAEKFDRJ2jbao6duWrcs8lU7szi1vv2+DNjjXPV8gC1Yu2AfiupDH0B7o/OvUv02rm8Uyil8d/22LJeIVw9uMl+hbOVuJfacMrsQXHdfbcdSBpqCD86aecpQxLlbP4o1QkrIqS4e5kucIDOSTlXwG5/Yf7pV+R0lW5m4ljLWKGGwTW7dtbSsQ4WMzOV95tZJKj1NVycs7GK66xW+jrxxnf44IleeOIoFLpYIaYlCCYOU+6+moI26HwqHVJGR+JWxx1Jb/bbzPnONtsZgrWPKKryUbLMQGbKdekyPV60aezufU//AB3xBzxKW2SE4IHu3LLYOyzYm33bpP8ACK9mqAuZ7ogNppOu5irJS8+D6DUNVwnG6XqPjzznO38ltwGO/wCMtHBI/wBqxlxs/ZrJS0WA94+9Gkxu28AEmuRg5vPCPlfFvE42WdUY78Jd2WDlLH3jmsYgW1dQHUWwFXKd4AJGh6jx3O9StrSSlHg8zSamc5yrsxlbrHkyyVQbxQCgFAKAUAoBQCgFAKAUAoBQCgK41+pHSJxXEMt1vRT+UfpWG/aZuoWYGK9x5h7oqlzkuC5Vx7mqceXGuh61FyyWdK7GnhMeQ7Kehgj6H9aiGfMV3buYHuuNPIjcf4P18KI6b2FxzAiNwZXyPh6GuptPJxxUk0y+8Nxq3rYdfmPA9RXpQmpLKPJsrcJYZgxvF1ttkKsSPCP1NeXq/GKtNb6KUW2vLH8ltemlOPUjmXFuFMb7ZbzImJxBKq9lGQPcJgHvt6ZstU6bXU6mbjBtN74a/EfQ169QhFTqy4xSypY2XyNbmj2f4kI2Jv3rb5CpbKDmaSqjTKAI0Py+derVTKMupsw67xKm+hVVxax+e8xJwFWUdnlDBY8iQwE6ToQfqDWmLw8mHw/Ux016slws8e9ErwTBY2+wu2hZJsWzYGYkGCGIOxBIz6bbDSp9SPXev0MoSh6yUpdT2XO3v9xZPZ5y5fwhxDXgg7XJlCtJ7ueSYECcwjXx2rknkw+K6yrUSi687f0UXjHtF4z22J+z4C1dsWb72gexuue45XdXEnTWBAmq8I8jCMGBxt/EZsXdRbNyMz24yhW9wBbdwk67xrvW6quvpjtu/cfN6qyyF9ji8KPw7ryJK7irrWA1wAoXhDlRZIVs3ugTEjfxq+MIKWEYbdRdOpSnxnbhfHgn/Z0l612t24MmGZQc7nLLA6FQdxBOvXSJrw64SjbN9m2fS6By9DHPGETWJ50trcCpbLJIDOTlgTqwWJIG+sVpwbOrcp/O/FWtcTaGUDJbBzLmAEhg2XqVIDCPCqZPDPG1lsq9TleS7Z/MGDF8Sw9yw7DKHEqgIPa6Pb7MgxGXILhbX3mPiK5kzai2mypvbPbz5WP0xnPvL1yZg0fh1q3cUMrZpB2P3jEfpU6/ZR6/heYaaDXv/ckeDXcIubD4VrINs963bKyD1JA1nzqeT0LLJ2S6pvLOZHDHCYy7aAOcXDkMSWFzZjM5mhtZ3Nb6WpQwz5nXKdVylHlvHzJTla7dOKRlzPcFxhdB2CEAFmc+c6eK+dSvcejHbsZvD/S/5Clu5ZfV8Pe/idOrzj6wUAoBQCgFAKAUAoBQCgFAKAUAoCoE10kV7jj/AHnyA/z+9YtR7Zs0/smrilMAjYRP+/7tVDRqieA8a/7vFRZ0wYt5K3ZgAhbhAJMT3WgHWNj6jwqOWdZvXLqsvZpm1El2ABnpGvu/Q/owyMc53MNvEaBjpG/lU8Eiz8h8Ql7iH4+8Plvp6H8q0aeW7Rk1cPVUvI3OMYtUxaq5AVlXNJjTUb+GleRrYx/zl1+y0s/Df+i/TVOembit03grnNmJRblnsiGVcXh2Ugz/APIoOvzNV6WiqvW4qeY9t8+RclNUOU1h4Za+JXrty0UuWbb233HaMvUEAlQSDtX1GDwOruRXB+GYe5dewbLW2VA+l0upBJG7KDOnhUnBqPURjapTcO+Mlo4Xwq3YDC2D3zLEmZMQPIaVAtN6gOT2LiYZ8bbv4fEKz4rEtavpZBKJdI1RyQQZGbTTRaAqnC8Gq3cHh0xD35uXe3zW2Q5SqdkgzEkwQ50PxRtFTVk0sJmS3Q6e2XVOOX+p1bC8g4Zc2dneTI1yhR0XTf1P5UrutjHEpZfnhIzf/T6XyfzZr8WwGR1Q5mtqsW0kwsaAD5RruZ1JrnJujFQSiuEQmNRZyFcjH3fA+VdJPyLdyhj0xWFAcBmtHs3DAHUARv4qV+c1yccM5CUZoh+JcU4OL/YNatO8wzW7YyqZiGdYE+OunWKyztqi8Pk2V+Byvg7FUsfov9kHxnjV+4fsio2DsgEKigZ216sDGU6+6dT1NaEsbGaMVFYitjQ4fw1QBkEEah9VK+Yg7/MihIsnE+AG9aGLxF82ewRs9xklmtrDBtCCCvf1OpkVZXZ0GTVaRXrGcEbwD2q8FsWxbttetjcl7TFmPixSZNRlJyeWW0UQpj0wX9nR+E8UtYi2t6y2ZWAIkFTBEiVYAjTXUVEuNygFAQ/FCRdBuJcezk07MFoaTJdF1bTLGhiG8a6gecHjURXNpzdDOFS2ZzIxGqEv3lHxQRoJjoKA2WxtwEo1tQ5UskOShiMwLZAQRIMQZ+scBF8Hu3gcKMqw9hnabjEufuJdpT39dp+I6+PQb5413LLZNbhh1zfw9Qrk6d7K7Kp23npTAMz49izqlvNkcJJaBJUMxJgwoBGuskxpXAa78ayi4Cqs1trQi20g9o4QbjRgZ7p8tddO4BlfiL5uzyW84UM03SFAJOUBskljBJEaeO1cBt4DFC6mcCNSCN4Kkqwkb6g69aA2KAUAoCj4DObaZ/fyjNHjGtCbNbFcKd7u05yACNh0E+G1Zp1ylLJqrtjGJKX+VCVAW6oMa939fD5V10e8itTvuinX8LesXnsXu9BkMNmBnXbb9ZHSs9kcPDNcJRmso2LOBdswVSwgggddPPSq+hvgl1pclf4jzCtuUFthcGhziI/t3ny0qfQcUtyM/wCeDWuydVzSGDjRpHQnqpkiNtj0rvS0X9MJrbkmeXOKEXFcNGU+OvpUXlPJVjKwzp3DuLpdHeUMPMA/5rRGxS9pGSyhw9l4JD/jsM3eFm1mGoORZB6HbfzqyFNXV1KKz8DPO67pcXJ4+LIizxNFy5iAe7mBkEhiQykHciJnzre6m+Dy1qYrGfcYuCXgeIuAZAw8SP5bx/eu2RapWfP7EKZqWqeP/H9mW6sp6IoBQHwqN4oD7QELzTgy9ksgJZdQAJJjcADcxPzAqUOSq3PTlFfwHKb3jmvZrVoMGW3P3u2st8AJ1jf+mpuSjxuVRrlPd7L6lW41xPE3XbAYe39msqzL2aGHuQTma5c00MEnXxktXjX6uyc+iB9poPC9Np6lfY87Z92/7v7mvhOBqqOgt3GuAhR3Sqg5Wb3CMxGirmMAdoDGk1RHT5Tzlv8APzJvnrH1ReUo8+bxlLlbJ8vCzx+he+Xey4hg0cxnXuPpPeA97yJENp+KvVon1wWeT5bxTSf42plDtyvg/wCOCW4Py+lqGeHceXdX0Hj5n8quPPKx7TeP2lezgbj5Vb769oTKqfu7ZygxmcZj0i0QfeoDny4QYq+1omzdtOykZVDvbs24kvdZc/a3CUXc6Z/AUB3PguC7K0AR3jq3r4fIaUBv0AoDRvYe4Lhu22UhlCsjkgaEwysJynvEHQzA2igNd+FuzNdLKLpKFYBKrkzQDMFpzuCdNCIiKAzrhbjOLlzKMqsqqpJEtEsWIE7QBGknedAMWH4e6fZyCpNq12TSSJB7OWUxuOz2O87igPI4PLX5YZLikIBumfW4Z8S0N8q7kGN+EubVtWyXGW4blxWkW7hbPI2OgLAiQfdHqAPLcJuFmb7tQxsnKswvZXs8DQZpE6wNelMg2sTgD2puqttsyhWV/ImGDAHxgiNYG3XgNrA2CiBWIJkkkAKNSTAA2AmB1gazQGxQCgFAQeFsKuwk+JruDrZtF66cPiYnodK4dwUiziHx+Le6pP2e13EA2bxbzk6+kVkm+uR6NcFXDflklxRntITbA01gaE+lQllcFlajJ7nLudOI9qVPZkt+PYjyk7ikE29xZhbIqDXmBgg1d05KVZgmcDfgB8yrHvAsAT6DxqvofBa7Y85LzgecMN2aqcRZtuvVnTaNoVpnb86ejlngi7oZ5JDC8/YO3PaY5G/pt3W/9VqarkiqdsGuCSX2rcPiO1uXPSw//wCgKvWxjkk+xrt7V8Is9nh8UZ3y2UH+XrrZBQS4Rib2rT7mFv8A9+RR84nSmSWDofA+IfaMPav5SnaIGykzEjaeo8+tDjN6gFAKAUAoDm/tJwjWbi4m2B3iCf6ljQ+REaeTV5Wqr6LlNd/3X8o+p8DtjdXKib4/Z/w/sVnh9t8bdFjDkWraIBLvmZUgKYG8HLqEABPvE6VZGErPZ2Rsv1FOjWbmpTbzhLG/OX9m+OyOn8E4Th+HYdsrEg953YyXMQIA08gB+davUog2+D5fV6u3WWdUv0XkVnjXGMS57QXGtBtLdsEgx+Ix9ST5R0nyr7b3H0spdK7R7st0tEZz6Es+b7G5wbgS423ONTtlH8N2Zhcn4gGUg5PKYkVq8OsunFynx28/9DxGumuSjD2u/wCeZ94Nwrhdm/Fi8VZSJU3CUYjYZnBzEHwb9a9I8zKLwKHRQCgFAKAUAoBQCgFAKAUAoBQCgIRLi/CQakD67mgK5zvxfscKyqYe73AfCR3j9JHqRVdssIvoh1T3K1yzxbsraroBWLqwz03FSRaL+KW9bZe0KllIkASJESAeo3qSlkpcMbHCcdwhrTFLzLmBOpchT5gkx8prTGalwY51yjsz3wvlq7iZ7C0rAaZmcqpP8pkk+u1cc0tjsKZyWcE1wX2e3buftWtYco2WGTtSdu9owAGump+VcdqLY6WbWSO4nwM2MR9kUpcukiCtvKpU7MWO3prtXetdOSt0S6+gnm5DxKW+17ayYElFzTHWCYEx41H0qLHpmRmAwFy43uPlO+uv0ijuiji0kmdYw3srwsAtcdvy/Wr0YtyWwXs9wNv/AOPN/VB/SR8jQFpRAAFAAAEADYDoKA9UAoBQCgFAYMZg7d1cl1FdT8LAEfQ+tRlCMliSyTrtnXLqg2n7iM4zyxh8QqAr2bWv4Vy13HteGRl2HSNompLbgjKTk8vkrnF+HX7dofa8UmW3I7RkCod++0HKHjQ6AbwNa+f8UWqdy6YOUe2Prlef2NWnlXFesYeXeXM7y5m3ocwOlwbjIfw+Y/ztHSaSd7TsTUV2ez+H9nqW66umpei9p/Q98ycXuEdiUNm17oXbMNoLKYI/lBA8Sa+jjHbCPnZ2ZeZFds4UuwVFDSYjKDP9BVtf+utaq6Mrqlsjz79Zh9EFl/nkdJ5U4Y+Hsdm56yFmcug0n89NNaqulGUvVNOkrshD/ke7+hM1SahQCgFAKAUAoBQCgFAKAUAoBQHKsLzFhWjLfUE7CSp+jVImiVwnFwTpdU+TGPpO9cGCA53s373ZPbtm6iZswtwxE5IOWZOx2qqyLZfRNRzkhrmCdFVsjqp/ErL8oYVlcWuTWrE+D6uJaNzUcE+rJW+K8Na9diYHU/t5/tVkZYKpx6i98FwiW7cDQKoCqNAPCarzndlqs6Ekjb4Enag3XWM0GASQNAN+u1dSWTsr5pbGviOBdpjHvMIGVVU9AANp9ST86N52K4zx63cuvC+XAUliwkaTv/1V0Kdtyi3WNvCN/ActWLWyz61ZGmKKZ6mySxkmatM4oBQCgFAKAUAoBQCgPLoCCCAQdwdjQFUxXLd3DE3eHMACSzYVyRZcnUlGGtlz4jQyZBruc8gw2eLris1tVCX0/i4a8oDkaa6aMvg6yNdYO0JdS3iSiq3tMw8v4wWLhQ2jm+KYzgdPVfMaGo2auycvW48iynw3T1QzW8vzZb7GPRtvzorEzkqZI2QasKgzRqaDk0MVxm0gkuNOs6fWqZXRRdGicjXscVL6gQDtpqR4war9O2Xf48USGHxQbT4vD9RV0LFIzzrcfgbFWFYoBQCgFAKAUAoBQHO8N7MES8ri7mtiZBWHGnQjQ/QVLqO5LMvKWGHwsfU/sK5k71M2bXLuGXa2Pqf3rhzqZuJw+0AQLawRB0BkeBncUayMsqfGeQ0YlsOcp/A3u/I7j0NUSp8jRDUNe0VR+XnRm7VcrToOsDr5666VQ4tcmtWRa2JK1hRADeFRwRciS5e4KSFQSoG56R41ZXBsqsswW/A8NS3tJPienpWmMFEyym5G7UyAoBQCgFAKAUAoBQCgFAKAUAoDnnPvLxz/AGi2DM5gQSrI3VluDW2x11GhnUGKpk5QeVwzVX0WR6Zc+ZD4PmUXF7DHhjGgxKDLetHabiJtrHfSV7wzKIJqa6bFsRlCyh57fQseFuvYtqc/2iyVBGIBU/Nsvwn8QkeMVRKDjwXwtjZzySdnjotoLj6Ididj6Hauxm4nJ0qfBTOP87PiG7GyrFpJCqM227EeA6k6Cq5SlMsrqjXuz1ZvlO9cYM43bovks7f1b+m1VblredkbWGD3hnclVnuiYkfi9P8ANcOcEsMeqBQAwI+KDU1LBFxyXC3eBVW8QD9RXoLdHmNYZkVwaHD1QCgFAKAUAoBQCgFAKAUAoDzcthhDAEeBE0GTXXhtkHMLSA+OUVHoj5EuuXGTaqREUAoBQCgFAKAUAoBQCgFAKAUAoBQHxlBEHUUByTmXC22vxquS44BAhlHeUQem/wC9YW8S2PSrliO+5FcPx2JwbM1hlZM3fTXsXO5JUfwnM/xE0k94ECtELs7S+ZVbp0/Wr+X8EpfTD8SUiy72r6rm+yuwCsPG22oKGR3k02kLXZ090V1alx2lwUm5j8bhme1bw92yfdcC0xLeTOAc4101I103qpQaNyurfZMl+XbtzKXxSXEYGLYuIyKYElxmAzEaeQ38IhODRFTi+CwriHds7kqu4Q+8x118k2InvHXpBNOOx1bIz2+Zwn3ZUkHrpH08KllnHFHQMBila1bI2KKR81FejH2UeZP2mbQqRELfrgMD4piWVNI2aJA2kR1qSiDGmOuW47WGU7Og0HqKdPkCTRwRIMg9agD1QCgFAKAUAoBQCgFAKAUAoBQCgFAKAUAoBQCgFAKAUAoBQCgFAVvmjgBu/eWVXPBzDbNtB8J/eqLa294miq1LaRzbiPD3VWQBg7SDMgzrJis62e5qW5ScBgrtoAAHKplRJUoZ962w71tvNfmDWlXYKZURZ0Tl7np0hcYDdtqdLwH3tuOt22vvCfjTykTVqcZ8cmecJQ+BfsS1rF2N0u23GZLgCuFPwuOkg6yPyrskpLDIxk4vKKJxDB4lbgtDDu9xj7w/hR+I3DpHrr030rH6GWcYN6ui1nJB3cG9zS0GZixDAwMpBgg+AHiaejecHZWLGS2cd4zfwHDrN23aF1reS05M5EhSA7RrlkKOnvCYratlg8+W7LFhuZbf2G3jcVGHDIrOCT3STAjrqYjyIoRNzhHFLOJtres3M1ttmgwYMH0IOkGugq91M95rhxFy4hacqXWVUk7DsyIjx3qR0krWNfD3CGJey+oncTv5SD08xtUsZOFgwLIRnssMp3X4fp8JqDQJFLgPkfCoYB7oBQCgFAKAUAoBQCgFAKAUAoBQCgFAKAUAoBQCgFAKAUAoBQCgMOIwqPo6Kw/mAP8AmuNJ8nU2uDRucvYVt7Fv/wAaj0R8iXpJeZWOdOULS4c3cJbCXbZnQ7iQD7x6b/lXHBcosrsbeJEDh+DYnDMb2DdUJMtaP8G5r+Ee4/8AMvlOgq7OeSlryMNz2klL7W8VhuyUASVfOVMak5RBX01HgZ0lFJ7EctHvF882HYCzlJBIYEOJ+eXfzqOCWSa4FzDbc5QpVm0ytqp9CP1ArnAN3jvD7OMtPh70w8baEEEFSD4ggb0AwHDreAwRs2S2S2rGTqxZjqxiBMnYQK6jhp8Esl1zljl+BdNANAYiJ6/Opg3G6pow6gj/AB4HzmgPWFUIZRntt8mB8iOvzoCwYTF5oDaN5bH08K4DeW5UXEGUVEH/2Q=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AutoShape 8" descr="data:image/jpeg;base64,/9j/4AAQSkZJRgABAQAAAQABAAD/2wCEAAkGBxMTEhUREhMVFhUVFx4ZFxcXGBobFxgeIRgYHRoYGxgYHiogGhomIBoaITEhJSktLi4uGR8zODMsNygtLy0BCgoKDg0OGxAQGy0mHyYtLS8vLS8tLS0tLS0tLS0tLS0tLS0tLS0tLy0tLS0tLS0tLS0tLS0vLS0tLS0tLS0tLf/AABEIAJ8BPgMBEQACEQEDEQH/xAAbAAEAAgMBAQAAAAAAAAAAAAAABQYDBAcCAf/EADwQAAIBAgQDBQUGBgICAwAAAAECEQADBBIhMQUGQRMiUWFxBzJCgZEUI1KhwdEzYnKCsfAV4ZKyQ2PC/8QAGgEBAAMBAQEAAAAAAAAAAAAAAAIDBAEFBv/EADURAAICAQMCAgkEAgICAwAAAAABAgMRBCExEkEFURMiMmFxkaHB8IGx0eEU8SNCUnIGFTT/2gAMAwEAAhEDEQA/AO40AoBQCgFAKAUAoBQCgFAKAUAoBQCgFAKAUAoBQCgFAKAUAoBQCgFAKAUAoBQCgFAKAUAoBQCgFAKAUAoBQCgFAKAUAoBQCgFAKAUAoBQCgFAKAjeL8dw+GE37qp4LMufRB3j8hUJ2Rh7TNGn0l17xXFv9vnwUnintLZpXCWP773+cimY8yR6Vhs16/wCiPdo8BS3vn+i/l/wX7heMF6zbvLs6ho8JGo9QdPlW6E1OKku58/dU6rJVvs8G1UyoUAoBQCgFAKAUAoBQCgFAKAUAoBQCgFAKAUAoBQCgFAKAUAoBQCgFAKAUAoBQCgFAKA5Fzbwq1Z4i5uIXF8G4ihoLNBlc2/vAgAfiWvLupXpt90z6rRaqdmjSi8dLw3zt54/OGeHvLZDW7l020Zu+vZhBlykFMinM7S5+8UPrbXWpdCimm9vh+fMnFStanCOWuHnO+ec8Jbey8bMsHsk4ublq7h2Mm0wZT/K86f8AkCf7qv0j9Xp8jF4/p1G2Nsf+yw/iv6OgVrPnxQHntBOWRO8Tr9Kj1xz053B6qQFAKAUAoBQCgFAKAUAoBQCgFAKAUAoBQCgFAKAUAoBQCgFAKAUAoCs828Zv2GQWcgBEsWWeukaiIj8xWmiqM08nleI62zTtKGP1I61zC5VS+LRGIkgWZjcb69Qam6N9o/Uzx8TTinKxJ/Ak+U+MPda5auurspzKwAXMp6wPkf7hVd9Sik0afD9a7pShJ5a4+H5+5YL10KJNYb7o0wc5M9WMXJ4RGXsVcPxgeQGo+s14dms1VjSjNLOeFusfHPw/MGqMILsQnOHLN3HWbRRlS9auSjsSO6YzaqJBkKwj8Ir06YW2VL0nPZ+40aPWR01ktsxa3RDPyXgsDb+0Y+699ifdEgO3gFBzMfHM0eMVqp0fXLHLJ6rx61R9T1V9fz4I9Pxt3tKtkDB2GkILaqG3IALDZmg922JEe9rXq1aeFbxjOPl+fH5HzWo1llvrSk1n5/j93zJ7lPi7FThXbNdRM1svM3F6TOsjSesEHXeqdZU0nZWv9ndJc3/xy57e9HjC4y7iCQ2JCQJKqCsfPSfqd6+Ureo1bxK3p80lj6/2butdjXvX7WGvW3tsXX4nJkHWGgjQwPWorT16a+M6235t9+zKp3JF2Br6MtFAKAUAoBQCgFAKAUAoBQCgFAKAUAoBQCgFAKAUAoBQCgFAKA8G4o3I+tQdkVy0dwz4L6bZl+oqPp6846l80d6ZeRAc9YUNhmuHTs5JPgOv5gH5Vt08+mR5XitHpaG/I5fc4orqioh7oIJUMSxJ3M7eg862q1Jt5PmJaeycYpQxj47lg5WxN5sbZKYd0WMrdxwmUKZJZp16jzAFUWzi4NZyeloablqYzUelYw+eMe8tvHcViBeCrZdlGqFQSvmSQNDPQ18p4hXqLL00tluts/q/efY1OCjubHCMLdfW9bKR4kd7wEA6DyqzR6Oec2L+/lwvccssWMRJ6vZM5DczcNt4mybLMqvvbJIkN0+R2I8DVlc3CWUQsq644OUniPYlrGIDW8pYSsZh4qT8MHXMsnbcaH14x611wPDb6JdE/wBGWHgfAsRiL2HvoDYtWTm7RlyvcJMtltklsreLH4juNKosvhCEovdv5L9f4NdemlKcZrZL5v8APeZOP8LxNvEXjbVFssdLjuApzalFQS5aZEKs6V8xLRSc5dPD+5pnTZKT6eDe4Lyil1c92+7eKouTpsS2pHyFWx0EY+0x/hY9tl6tJlAUbAQK2pY2NSWNj1XTooBQCgFAKAUAoBQCgFAKAUAoBQCgFAKAUAoBQCgPjGgII8XvdFSfCD+9WdKL/RRNW1zUqXzaxFy0gCkzMd6RA3O4JqcaJyWYpsz220w2ctzcu83YJZzYm2I330/Kn+Ldz0sp/wAmrOOpEFgsTZuloggMxzDqATsfPT6edfHPT1TslCSw05NvG+E3n7du3vPUVkkk0yQRUBRhsYInfeDUKqa43Vyhnplus87fTnyOucnFplmdwNyB6mK+seyyzCRuI45bUwsN5yAPqd68q/xauDxCLl8OPmXx07a3aRsY7itmzZ+0XbipaABzk6a7AeJPQDU16lb60mu5Q9uTlHHPafi77P8A8ci27NuC1y6oLtroQpMKp2jVoPw9NCrS5IOXkdKt8wK+HtX0XN2q5lE6A/EGPkdNPCquncsiuohLy3LrFrrZtDA2Rf6VHXzmfM1NJF8YxN/hXBtmAyj8XU+n7/5o5YJzsUdkSlzgWHa/9qa0rXQAAx1iNiFOgbpmiYAE1z0klHpzsYfRx6urG5n4liCtt+zym4FLKp6x5bmoE8rOCvWAboF0kuzDfcgHppoBPhpVqwjUsJbEnw++FvFBAB0HqOvz1+tRa2ITi3DJM1AoFAKAUAoBQCgFAKAUAoBQCgFAKAUAoBQCgFAKAUAoBQFUHaqpAtNm1hsrSJ36a/pVmxrfS+5WV7uJYFCLoCkBg05SYZgF1EDSfOvQr3pXllnhaz/9UseS/NiI5kvA4TM6w2UopIuA+4QBNzUjSfrV9axNpfb7GOTfSm/v9yycp8p3RZtX1vrFxFuKMpkBgGAOuu8V8nqNBP07nCWHl9j6Ku1dCTRZf+CuHVro6fD/AN1QvDrXarLJ5x7ifpY9OEjkvtNwKPxK410AtlTpsMukT9a9jQyscH6TnL+Xb6Ga7Cl6vGDT47wHCKUNq2otMpCXA6uLmWAWICgo+oLKdia2RnLzKWkdKv8ACxjeFthRHaKue1/UCSvpOqnyavOr1OdVbW/+rXyaX3LlD/iizkHDccEIVggRoFwXFYrod8q94MPLXU1vkilM6b7Kbk4e+t9Iwtu6WsXbhAUgyHUGYIEA5hoS7a6VVNbrHJbB4RO4/nPh9mezHbMOllA30doQ/JqshpLpdsfEqnrK49/kSWN5rw9vBpjWJyXFBtrpnYkSEAmM289BB8Kz2J1txlyiUroxh1vg5ri+b2uh3uX3ztMWkLhFEQq6EAj+cmdzGwqnq8zzJ6xSi23+m5M+zbl9zdGMMqqkwetwkEESdSonc9R6xyCy8lPhtNllnp3st8e8s+H4fdS69tAwUNKNssHWJ8tq0prG59NCcencmcFwxU7zd5vyHoP1rjlkjO1y2Rv1EqFAKAUAoBQCgFAKAUAoBQCgFAKAUAoBQCgFAKAUAoBQFT5m5hxVrECxhrFu592HJdo3cpA1AmcoGsktAFRbedjBqNXOFno4Ry8Z59+DmvM3GcRdurinti2/ZCMh0Ky0EqwO8nQ7gDSr69bOutw6U0edZqeuxTaw8fQt3EeRLd4Lmv3isAgL2SDUDYLagnzNXx1kktkvqem9LCWMtltwV77PYS0qErZthRLSxCLAnugTA8qyyzJ5ZqTUVglsNezorxGZQ0HcSJqJNHN/aJyPexOK+1W7ttUKKhDZpBGbXQHTaqtRrVpq+pxbWewVLslsyNxPIXEcSFzXcOFQQIBRSTGZ8q2/eaASY1gVLS61WrqUJJe/H85Izpa7o6RwXh64ayouFc4WGbofIT/po6q/SytS3lz+fodi2oKLfBWE9nGCv4p8Wzs6NcL9gIVMx1YN8RBaWjTeNRV/pHjBDoWckDzHwwrj7gvTcVVz2EiVCwAiLbEDKplYG+XWZNb6bP8AiXTt5s8+6L9K1LfukeR2b/dlbYYHKrd3NsWUxaXQFQxhvwjqZqxOUfWX58ymXreq/wC/dx9zb5IsWMdYu8Pvg5bVwX7QBggNOYA+AYtPlcqjxGndT8/t/Rbo3G+t1y7FuwnIvD7W2HVj/wDYWefk5I/KvN6EbY6SlcRIbmj2iWMIxwmEti5eTuEAZbNmNIJ0zEfhXTSCVq2MG0W5jFYRW8HzTxHCYh7+Kd79pjlcBCtoeHZSBljodm6k6ET6YtbHHJo6rwfitrE2lvWHDo3XqD1UjcMPA1U008Mmnk3a4dFAKAUAoBQCgFAKAUAoBQCgFAfJoDx2y6iRpv8ASf1rmUd6WeTiV8a51I70SPJxY6A1zrR30bMNzHx4D1qDtwWKkxW+LCQGiDpPhXFcs4ZJ6d4yiTq8zCgFAKA557Qbl+3i7V2zbdgbQUlbRuARczDSIzA5WHmBVcm0zyddGxWxsgu2Htnvkq/HcT2thkGGurczQn3WoUZgvf8AeJyZEy7d2ai3sZbH1xx0POdtvv8ADY6Vg7xVLWYEHskkEQwPZiZB2I/Sr1we0nssnvE3hlMGe6QZHr+/5V062VfhfNmNMoLVvKhKqcjklQYBJDRMCvF1es1NU2oRyvg/sWxxg+8w85Y2zazpbtlpAjI3+M3Xb51HReIXXXejsikv1yWVOt2whL/s8c4xs39joNpyVDQQSAYO402PmK9orexFY3DmczEsPPp8q6VsjzdNs50aG8IMEeB/36V0ZIrnPAXcZatYjDWyb9l8pWR3lYCYJIBAMegLVp0tkYtxnwzNqapWJShyjBwzlTGMJYWsMxXKSrZ48xbQASNYl2idtoslqK0+7/PP+jkKJtdkRWLu4fg1xksK97FlAM93u2rYMHQLBaYGk9PeGoqu7UzvWHwer4V4JGT687fUreOu3sTcV72ILYhgGtIQYWYZFUju22IggAR7uYgzEI1pbvg+ppprpi8Q9VbN/R7d0v8ASJDmHlprlgcUwYLpeBuYi0JLI8ntXTqVzZiV6bjT3Skk+lnyWt0zoulDyf07ERypwXFY1XtYdFFlyO0ulQF0ZWA7SMzQVnIJ31HUSk1HdmRJvg7Tyhy3bwFjsUYsWbO7kAZmgDQdBAECTWec+p5Lox6UTlRJCgFAKAUAoBQCgFAKAUAoBQCgNP7ZXcA0Dcl39R/6is0vaZrj7KPRB6GuHcruamIxDKNYNVuTRZGMWQONZm1zGOlZ3vyalhcHnCYsspRjr0P70T7HGu5bOX8dmUWn0ZRp5jy8f98K20WZXS+Tz9RVh9S4JitBmFAcZxGAa5dvFb98uL7oQuYxDxJY3F0E/Ia7Ax47jZJtqT5f5yfaRthXCCcI46U8vHl/6v8Avjk+cvcVGF4hZ7XFubBVwxuO4QzbVkJRiYMkADea0aVy62m8mHxaEHQpqCi89sdnjlcls594/ZuYJvs9+WzL7jEEidRpGnlXqVRUpYZ5/gtcbNUoyWdn+xRkxN1CthcTiFutEa/dZmAITUz1AzbT0jWrvRrnse3bo6rE7fRxcVn44Xfy9+PLuTPKPE8TdwmMYubjo1vKW1KK0hiAOuhPlv0is98XBPD7fY8jX6Kiq5RxhdLf6pZRvcv8ZXD240clyYzEEaDWcpBBM+eleLTq3VF53yz5mOpikfOIcZAvreKm6q3g2W2MxYAEKFDRJ2jbao6duWrcs8lU7szi1vv2+DNjjXPV8gC1Yu2AfiupDH0B7o/OvUv02rm8Uyil8d/22LJeIVw9uMl+hbOVuJfacMrsQXHdfbcdSBpqCD86aecpQxLlbP4o1QkrIqS4e5kucIDOSTlXwG5/Yf7pV+R0lW5m4ljLWKGGwTW7dtbSsQ4WMzOV95tZJKj1NVycs7GK66xW+jrxxnf44IleeOIoFLpYIaYlCCYOU+6+moI26HwqHVJGR+JWxx1Jb/bbzPnONtsZgrWPKKryUbLMQGbKdekyPV60aezufU//AB3xBzxKW2SE4IHu3LLYOyzYm33bpP8ACK9mqAuZ7ogNppOu5irJS8+D6DUNVwnG6XqPjzznO38ltwGO/wCMtHBI/wBqxlxs/ZrJS0WA94+9Gkxu28AEmuRg5vPCPlfFvE42WdUY78Jd2WDlLH3jmsYgW1dQHUWwFXKd4AJGh6jx3O9StrSSlHg8zSamc5yrsxlbrHkyyVQbxQCgFAKAUAoBQCgFAKAUAoBQCgK41+pHSJxXEMt1vRT+UfpWG/aZuoWYGK9x5h7oqlzkuC5Vx7mqceXGuh61FyyWdK7GnhMeQ7Kehgj6H9aiGfMV3buYHuuNPIjcf4P18KI6b2FxzAiNwZXyPh6GuptPJxxUk0y+8Nxq3rYdfmPA9RXpQmpLKPJsrcJYZgxvF1ttkKsSPCP1NeXq/GKtNb6KUW2vLH8ltemlOPUjmXFuFMb7ZbzImJxBKq9lGQPcJgHvt6ZstU6bXU6mbjBtN74a/EfQ169QhFTqy4xSypY2XyNbmj2f4kI2Jv3rb5CpbKDmaSqjTKAI0Py+derVTKMupsw67xKm+hVVxax+e8xJwFWUdnlDBY8iQwE6ToQfqDWmLw8mHw/Ux016slws8e9ErwTBY2+wu2hZJsWzYGYkGCGIOxBIz6bbDSp9SPXev0MoSh6yUpdT2XO3v9xZPZ5y5fwhxDXgg7XJlCtJ7ueSYECcwjXx2rknkw+K6yrUSi687f0UXjHtF4z22J+z4C1dsWb72gexuue45XdXEnTWBAmq8I8jCMGBxt/EZsXdRbNyMz24yhW9wBbdwk67xrvW6quvpjtu/cfN6qyyF9ji8KPw7ryJK7irrWA1wAoXhDlRZIVs3ugTEjfxq+MIKWEYbdRdOpSnxnbhfHgn/Z0l612t24MmGZQc7nLLA6FQdxBOvXSJrw64SjbN9m2fS6By9DHPGETWJ50trcCpbLJIDOTlgTqwWJIG+sVpwbOrcp/O/FWtcTaGUDJbBzLmAEhg2XqVIDCPCqZPDPG1lsq9TleS7Z/MGDF8Sw9yw7DKHEqgIPa6Pb7MgxGXILhbX3mPiK5kzai2mypvbPbz5WP0xnPvL1yZg0fh1q3cUMrZpB2P3jEfpU6/ZR6/heYaaDXv/ckeDXcIubD4VrINs963bKyD1JA1nzqeT0LLJ2S6pvLOZHDHCYy7aAOcXDkMSWFzZjM5mhtZ3Nb6WpQwz5nXKdVylHlvHzJTla7dOKRlzPcFxhdB2CEAFmc+c6eK+dSvcejHbsZvD/S/5Clu5ZfV8Pe/idOrzj6wUAoBQCgFAKAUAoBQCgFAKAUAoCoE10kV7jj/AHnyA/z+9YtR7Zs0/smrilMAjYRP+/7tVDRqieA8a/7vFRZ0wYt5K3ZgAhbhAJMT3WgHWNj6jwqOWdZvXLqsvZpm1El2ABnpGvu/Q/owyMc53MNvEaBjpG/lU8Eiz8h8Ql7iH4+8Plvp6H8q0aeW7Rk1cPVUvI3OMYtUxaq5AVlXNJjTUb+GleRrYx/zl1+y0s/Df+i/TVOembit03grnNmJRblnsiGVcXh2Ugz/APIoOvzNV6WiqvW4qeY9t8+RclNUOU1h4Za+JXrty0UuWbb233HaMvUEAlQSDtX1GDwOruRXB+GYe5dewbLW2VA+l0upBJG7KDOnhUnBqPURjapTcO+Mlo4Xwq3YDC2D3zLEmZMQPIaVAtN6gOT2LiYZ8bbv4fEKz4rEtavpZBKJdI1RyQQZGbTTRaAqnC8Gq3cHh0xD35uXe3zW2Q5SqdkgzEkwQ50PxRtFTVk0sJmS3Q6e2XVOOX+p1bC8g4Zc2dneTI1yhR0XTf1P5UrutjHEpZfnhIzf/T6XyfzZr8WwGR1Q5mtqsW0kwsaAD5RruZ1JrnJujFQSiuEQmNRZyFcjH3fA+VdJPyLdyhj0xWFAcBmtHs3DAHUARv4qV+c1yccM5CUZoh+JcU4OL/YNatO8wzW7YyqZiGdYE+OunWKyztqi8Pk2V+Byvg7FUsfov9kHxnjV+4fsio2DsgEKigZ216sDGU6+6dT1NaEsbGaMVFYitjQ4fw1QBkEEah9VK+Yg7/MihIsnE+AG9aGLxF82ewRs9xklmtrDBtCCCvf1OpkVZXZ0GTVaRXrGcEbwD2q8FsWxbttetjcl7TFmPixSZNRlJyeWW0UQpj0wX9nR+E8UtYi2t6y2ZWAIkFTBEiVYAjTXUVEuNygFAQ/FCRdBuJcezk07MFoaTJdF1bTLGhiG8a6gecHjURXNpzdDOFS2ZzIxGqEv3lHxQRoJjoKA2WxtwEo1tQ5UskOShiMwLZAQRIMQZ+scBF8Hu3gcKMqw9hnabjEufuJdpT39dp+I6+PQb5413LLZNbhh1zfw9Qrk6d7K7Kp23npTAMz49izqlvNkcJJaBJUMxJgwoBGuskxpXAa78ayi4Cqs1trQi20g9o4QbjRgZ7p8tddO4BlfiL5uzyW84UM03SFAJOUBskljBJEaeO1cBt4DFC6mcCNSCN4Kkqwkb6g69aA2KAUAoCj4DObaZ/fyjNHjGtCbNbFcKd7u05yACNh0E+G1Zp1ylLJqrtjGJKX+VCVAW6oMa939fD5V10e8itTvuinX8LesXnsXu9BkMNmBnXbb9ZHSs9kcPDNcJRmso2LOBdswVSwgggddPPSq+hvgl1pclf4jzCtuUFthcGhziI/t3ny0qfQcUtyM/wCeDWuydVzSGDjRpHQnqpkiNtj0rvS0X9MJrbkmeXOKEXFcNGU+OvpUXlPJVjKwzp3DuLpdHeUMPMA/5rRGxS9pGSyhw9l4JD/jsM3eFm1mGoORZB6HbfzqyFNXV1KKz8DPO67pcXJ4+LIizxNFy5iAe7mBkEhiQykHciJnzre6m+Dy1qYrGfcYuCXgeIuAZAw8SP5bx/eu2RapWfP7EKZqWqeP/H9mW6sp6IoBQHwqN4oD7QELzTgy9ksgJZdQAJJjcADcxPzAqUOSq3PTlFfwHKb3jmvZrVoMGW3P3u2st8AJ1jf+mpuSjxuVRrlPd7L6lW41xPE3XbAYe39msqzL2aGHuQTma5c00MEnXxktXjX6uyc+iB9poPC9Np6lfY87Z92/7v7mvhOBqqOgt3GuAhR3Sqg5Wb3CMxGirmMAdoDGk1RHT5Tzlv8APzJvnrH1ReUo8+bxlLlbJ8vCzx+he+Xey4hg0cxnXuPpPeA97yJENp+KvVon1wWeT5bxTSf42plDtyvg/wCOCW4Py+lqGeHceXdX0Hj5n8quPPKx7TeP2lezgbj5Vb769oTKqfu7ZygxmcZj0i0QfeoDny4QYq+1omzdtOykZVDvbs24kvdZc/a3CUXc6Z/AUB3PguC7K0AR3jq3r4fIaUBv0AoDRvYe4Lhu22UhlCsjkgaEwysJynvEHQzA2igNd+FuzNdLKLpKFYBKrkzQDMFpzuCdNCIiKAzrhbjOLlzKMqsqqpJEtEsWIE7QBGknedAMWH4e6fZyCpNq12TSSJB7OWUxuOz2O87igPI4PLX5YZLikIBumfW4Z8S0N8q7kGN+EubVtWyXGW4blxWkW7hbPI2OgLAiQfdHqAPLcJuFmb7tQxsnKswvZXs8DQZpE6wNelMg2sTgD2puqttsyhWV/ImGDAHxgiNYG3XgNrA2CiBWIJkkkAKNSTAA2AmB1gazQGxQCgFAQeFsKuwk+JruDrZtF66cPiYnodK4dwUiziHx+Le6pP2e13EA2bxbzk6+kVkm+uR6NcFXDflklxRntITbA01gaE+lQllcFlajJ7nLudOI9qVPZkt+PYjyk7ikE29xZhbIqDXmBgg1d05KVZgmcDfgB8yrHvAsAT6DxqvofBa7Y85LzgecMN2aqcRZtuvVnTaNoVpnb86ejlngi7oZ5JDC8/YO3PaY5G/pt3W/9VqarkiqdsGuCSX2rcPiO1uXPSw//wCgKvWxjkk+xrt7V8Is9nh8UZ3y2UH+XrrZBQS4Rib2rT7mFv8A9+RR84nSmSWDofA+IfaMPav5SnaIGykzEjaeo8+tDjN6gFAKAUAoDm/tJwjWbi4m2B3iCf6ljQ+REaeTV5Wqr6LlNd/3X8o+p8DtjdXKib4/Z/w/sVnh9t8bdFjDkWraIBLvmZUgKYG8HLqEABPvE6VZGErPZ2Rsv1FOjWbmpTbzhLG/OX9m+OyOn8E4Th+HYdsrEg953YyXMQIA08gB+davUog2+D5fV6u3WWdUv0XkVnjXGMS57QXGtBtLdsEgx+Ix9ST5R0nyr7b3H0spdK7R7st0tEZz6Es+b7G5wbgS423ONTtlH8N2Zhcn4gGUg5PKYkVq8OsunFynx28/9DxGumuSjD2u/wCeZ94Nwrhdm/Fi8VZSJU3CUYjYZnBzEHwb9a9I8zKLwKHRQCgFAKAUAoBQCgFAKAUAoBQCgIRLi/CQakD67mgK5zvxfscKyqYe73AfCR3j9JHqRVdssIvoh1T3K1yzxbsraroBWLqwz03FSRaL+KW9bZe0KllIkASJESAeo3qSlkpcMbHCcdwhrTFLzLmBOpchT5gkx8prTGalwY51yjsz3wvlq7iZ7C0rAaZmcqpP8pkk+u1cc0tjsKZyWcE1wX2e3buftWtYco2WGTtSdu9owAGump+VcdqLY6WbWSO4nwM2MR9kUpcukiCtvKpU7MWO3prtXetdOSt0S6+gnm5DxKW+17ayYElFzTHWCYEx41H0qLHpmRmAwFy43uPlO+uv0ijuiji0kmdYw3srwsAtcdvy/Wr0YtyWwXs9wNv/AOPN/VB/SR8jQFpRAAFAAAEADYDoKA9UAoBQCgFAYMZg7d1cl1FdT8LAEfQ+tRlCMliSyTrtnXLqg2n7iM4zyxh8QqAr2bWv4Vy13HteGRl2HSNompLbgjKTk8vkrnF+HX7dofa8UmW3I7RkCod++0HKHjQ6AbwNa+f8UWqdy6YOUe2Prlef2NWnlXFesYeXeXM7y5m3ocwOlwbjIfw+Y/ztHSaSd7TsTUV2ez+H9nqW66umpei9p/Q98ycXuEdiUNm17oXbMNoLKYI/lBA8Sa+jjHbCPnZ2ZeZFds4UuwVFDSYjKDP9BVtf+utaq6Mrqlsjz79Zh9EFl/nkdJ5U4Y+Hsdm56yFmcug0n89NNaqulGUvVNOkrshD/ke7+hM1SahQCgFAKAUAoBQCgFAKAUAoBQHKsLzFhWjLfUE7CSp+jVImiVwnFwTpdU+TGPpO9cGCA53s373ZPbtm6iZswtwxE5IOWZOx2qqyLZfRNRzkhrmCdFVsjqp/ErL8oYVlcWuTWrE+D6uJaNzUcE+rJW+K8Na9diYHU/t5/tVkZYKpx6i98FwiW7cDQKoCqNAPCarzndlqs6Ekjb4Enag3XWM0GASQNAN+u1dSWTsr5pbGviOBdpjHvMIGVVU9AANp9ST86N52K4zx63cuvC+XAUliwkaTv/1V0Kdtyi3WNvCN/ActWLWyz61ZGmKKZ6mySxkmatM4oBQCgFAKAUAoBQCgPLoCCCAQdwdjQFUxXLd3DE3eHMACSzYVyRZcnUlGGtlz4jQyZBruc8gw2eLris1tVCX0/i4a8oDkaa6aMvg6yNdYO0JdS3iSiq3tMw8v4wWLhQ2jm+KYzgdPVfMaGo2auycvW48iynw3T1QzW8vzZb7GPRtvzorEzkqZI2QasKgzRqaDk0MVxm0gkuNOs6fWqZXRRdGicjXscVL6gQDtpqR4war9O2Xf48USGHxQbT4vD9RV0LFIzzrcfgbFWFYoBQCgFAKAUAoBQHO8N7MES8ri7mtiZBWHGnQjQ/QVLqO5LMvKWGHwsfU/sK5k71M2bXLuGXa2Pqf3rhzqZuJw+0AQLawRB0BkeBncUayMsqfGeQ0YlsOcp/A3u/I7j0NUSp8jRDUNe0VR+XnRm7VcrToOsDr5666VQ4tcmtWRa2JK1hRADeFRwRciS5e4KSFQSoG56R41ZXBsqsswW/A8NS3tJPienpWmMFEyym5G7UyAoBQCgFAKAUAoBQCgFAKAUAoDnnPvLxz/AGi2DM5gQSrI3VluDW2x11GhnUGKpk5QeVwzVX0WR6Zc+ZD4PmUXF7DHhjGgxKDLetHabiJtrHfSV7wzKIJqa6bFsRlCyh57fQseFuvYtqc/2iyVBGIBU/Nsvwn8QkeMVRKDjwXwtjZzySdnjotoLj6Ididj6Hauxm4nJ0qfBTOP87PiG7GyrFpJCqM227EeA6k6Cq5SlMsrqjXuz1ZvlO9cYM43bovks7f1b+m1VblredkbWGD3hnclVnuiYkfi9P8ANcOcEsMeqBQAwI+KDU1LBFxyXC3eBVW8QD9RXoLdHmNYZkVwaHD1QCgFAKAUAoBQCgFAKAUAoDzcthhDAEeBE0GTXXhtkHMLSA+OUVHoj5EuuXGTaqREUAoBQCgFAKAUAoBQCgFAKAUAoBQHxlBEHUUByTmXC22vxquS44BAhlHeUQem/wC9YW8S2PSrliO+5FcPx2JwbM1hlZM3fTXsXO5JUfwnM/xE0k94ECtELs7S+ZVbp0/Wr+X8EpfTD8SUiy72r6rm+yuwCsPG22oKGR3k02kLXZ090V1alx2lwUm5j8bhme1bw92yfdcC0xLeTOAc4101I103qpQaNyurfZMl+XbtzKXxSXEYGLYuIyKYElxmAzEaeQ38IhODRFTi+CwriHds7kqu4Q+8x118k2InvHXpBNOOx1bIz2+Zwn3ZUkHrpH08KllnHFHQMBila1bI2KKR81FejH2UeZP2mbQqRELfrgMD4piWVNI2aJA2kR1qSiDGmOuW47WGU7Og0HqKdPkCTRwRIMg9agD1QCgFAKAUAoBQCgFAKAUAoBQCgFAKAUAoBQCgFAKAUAoBQCgFAVvmjgBu/eWVXPBzDbNtB8J/eqLa294miq1LaRzbiPD3VWQBg7SDMgzrJis62e5qW5ScBgrtoAAHKplRJUoZ962w71tvNfmDWlXYKZURZ0Tl7np0hcYDdtqdLwH3tuOt22vvCfjTykTVqcZ8cmecJQ+BfsS1rF2N0u23GZLgCuFPwuOkg6yPyrskpLDIxk4vKKJxDB4lbgtDDu9xj7w/hR+I3DpHrr030rH6GWcYN6ui1nJB3cG9zS0GZixDAwMpBgg+AHiaejecHZWLGS2cd4zfwHDrN23aF1reS05M5EhSA7RrlkKOnvCYratlg8+W7LFhuZbf2G3jcVGHDIrOCT3STAjrqYjyIoRNzhHFLOJtres3M1ttmgwYMH0IOkGugq91M95rhxFy4hacqXWVUk7DsyIjx3qR0krWNfD3CGJey+oncTv5SD08xtUsZOFgwLIRnssMp3X4fp8JqDQJFLgPkfCoYB7oBQCgFAKAUAoBQCgFAKAUAoBQCgFAKAUAoBQCgFAKAUAoBQCgMOIwqPo6Kw/mAP8AmuNJ8nU2uDRucvYVt7Fv/wAaj0R8iXpJeZWOdOULS4c3cJbCXbZnQ7iQD7x6b/lXHBcosrsbeJEDh+DYnDMb2DdUJMtaP8G5r+Ee4/8AMvlOgq7OeSlryMNz2klL7W8VhuyUASVfOVMak5RBX01HgZ0lFJ7EctHvF882HYCzlJBIYEOJ+eXfzqOCWSa4FzDbc5QpVm0ytqp9CP1ArnAN3jvD7OMtPh70w8baEEEFSD4ggb0AwHDreAwRs2S2S2rGTqxZjqxiBMnYQK6jhp8Esl1zljl+BdNANAYiJ6/Opg3G6pow6gj/AB4HzmgPWFUIZRntt8mB8iOvzoCwYTF5oDaN5bH08K4DeW5UXEGUVEH/2Q=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858000" y="6392532"/>
            <a:ext cx="2133600" cy="365125"/>
          </a:xfrm>
        </p:spPr>
        <p:txBody>
          <a:bodyPr/>
          <a:lstStyle/>
          <a:p>
            <a:fld id="{4B9A7932-7D00-4812-AC9E-4BA57C2528B4}" type="slidenum">
              <a:rPr lang="en-US" sz="2000" b="1" smtClean="0">
                <a:solidFill>
                  <a:srgbClr val="FF0000"/>
                </a:solidFill>
              </a:rPr>
              <a:t>41</a:t>
            </a:fld>
            <a:endParaRPr lang="en-US" sz="2000" b="1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777" y="1752600"/>
            <a:ext cx="784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AutoShape 2" descr="http://www.skipprichard.com/wp-content/uploads/2015/09/bigstock-D-Knob-Maximize-Efficiency-82341836-583x443.jpg"/>
          <p:cNvSpPr>
            <a:spLocks noChangeAspect="1" noChangeArrowheads="1"/>
          </p:cNvSpPr>
          <p:nvPr/>
        </p:nvSpPr>
        <p:spPr bwMode="auto">
          <a:xfrm>
            <a:off x="460375" y="1682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r>
              <a:rPr lang="en-US" noProof="0" dirty="0"/>
              <a:t>Action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r>
              <a:rPr lang="en-US" b="1" noProof="0" dirty="0"/>
              <a:t>Basic element </a:t>
            </a:r>
            <a:r>
              <a:rPr lang="en-US" noProof="0" dirty="0"/>
              <a:t>to specify </a:t>
            </a:r>
            <a:r>
              <a:rPr lang="en-US" dirty="0"/>
              <a:t>user-defined behavior</a:t>
            </a:r>
            <a:endParaRPr lang="en-US" noProof="0" dirty="0"/>
          </a:p>
          <a:p>
            <a:r>
              <a:rPr lang="en-US" b="1" noProof="0" dirty="0"/>
              <a:t>Atomic </a:t>
            </a:r>
            <a:r>
              <a:rPr lang="en-US" noProof="0" dirty="0"/>
              <a:t>but can be aborted</a:t>
            </a:r>
          </a:p>
          <a:p>
            <a:r>
              <a:rPr lang="en-US" dirty="0"/>
              <a:t>No specific rules for the description of an action</a:t>
            </a:r>
          </a:p>
          <a:p>
            <a:pPr>
              <a:buNone/>
            </a:pPr>
            <a:r>
              <a:rPr lang="en-US" dirty="0"/>
              <a:t>	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Definition in natural language or in any programming language</a:t>
            </a:r>
          </a:p>
          <a:p>
            <a:r>
              <a:rPr lang="en-US" dirty="0"/>
              <a:t>Process input values to produce output values</a:t>
            </a:r>
          </a:p>
          <a:p>
            <a:r>
              <a:rPr lang="en-US" noProof="0" dirty="0"/>
              <a:t>Special notation for predefined types of actions, most importantly</a:t>
            </a:r>
          </a:p>
          <a:p>
            <a:pPr lvl="1"/>
            <a:r>
              <a:rPr lang="en-US" dirty="0"/>
              <a:t>Event-based actions</a:t>
            </a:r>
          </a:p>
          <a:p>
            <a:pPr lvl="1"/>
            <a:r>
              <a:rPr lang="en-US" noProof="0" dirty="0"/>
              <a:t>Call behavior actions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65" y="279939"/>
            <a:ext cx="1347219" cy="521209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4F2E19-86F9-4736-994A-52EA728AC303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40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715" y="2205345"/>
            <a:ext cx="2523749" cy="2103124"/>
          </a:xfrm>
          <a:prstGeom prst="rect">
            <a:avLst/>
          </a:prstGeom>
        </p:spPr>
      </p:pic>
      <p:sp>
        <p:nvSpPr>
          <p:cNvPr id="32771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31557" y="1144800"/>
            <a:ext cx="8534280" cy="4713092"/>
          </a:xfrm>
        </p:spPr>
        <p:txBody>
          <a:bodyPr/>
          <a:lstStyle/>
          <a:p>
            <a:pPr eaLnBrk="1" hangingPunct="1"/>
            <a:r>
              <a:rPr lang="en-US" noProof="0" dirty="0"/>
              <a:t>Connect activities and actions to one another</a:t>
            </a:r>
          </a:p>
          <a:p>
            <a:r>
              <a:rPr lang="en-US" dirty="0"/>
              <a:t>Express the execution order </a:t>
            </a:r>
          </a:p>
          <a:p>
            <a:pPr eaLnBrk="1" hangingPunct="1"/>
            <a:r>
              <a:rPr lang="en-US" dirty="0"/>
              <a:t>Types</a:t>
            </a:r>
            <a:endParaRPr lang="en-US" noProof="0" dirty="0"/>
          </a:p>
          <a:p>
            <a:pPr lvl="1" eaLnBrk="1" hangingPunct="1"/>
            <a:r>
              <a:rPr lang="en-US" noProof="0" dirty="0"/>
              <a:t>Control flow edges</a:t>
            </a:r>
          </a:p>
          <a:p>
            <a:pPr lvl="2" eaLnBrk="1" hangingPunct="1"/>
            <a:r>
              <a:rPr lang="en-US" noProof="0" dirty="0"/>
              <a:t>Define the order between nodes</a:t>
            </a:r>
          </a:p>
          <a:p>
            <a:pPr lvl="1" eaLnBrk="1" hangingPunct="1"/>
            <a:r>
              <a:rPr lang="en-US" noProof="0" dirty="0"/>
              <a:t>Object flow edges</a:t>
            </a:r>
          </a:p>
          <a:p>
            <a:pPr lvl="2" eaLnBrk="1" hangingPunct="1"/>
            <a:r>
              <a:rPr lang="en-US" noProof="0" dirty="0"/>
              <a:t>Used to exchange data or objects</a:t>
            </a:r>
          </a:p>
          <a:p>
            <a:pPr lvl="2" eaLnBrk="1" hangingPunct="1"/>
            <a:r>
              <a:rPr lang="en-US" dirty="0"/>
              <a:t>Express a data/causal dependency between nodes</a:t>
            </a:r>
            <a:endParaRPr lang="en-US" noProof="0" dirty="0"/>
          </a:p>
          <a:p>
            <a:pPr eaLnBrk="1" hangingPunct="1"/>
            <a:r>
              <a:rPr lang="en-US" noProof="0" dirty="0"/>
              <a:t>Guard (condition)</a:t>
            </a:r>
          </a:p>
          <a:p>
            <a:pPr lvl="1" eaLnBrk="1" hangingPunct="1"/>
            <a:r>
              <a:rPr lang="en-US" dirty="0"/>
              <a:t>Control and object flow only continue if </a:t>
            </a:r>
            <a:br>
              <a:rPr lang="en-US" dirty="0"/>
            </a:br>
            <a:r>
              <a:rPr lang="en-US" dirty="0"/>
              <a:t>guards in square brackets </a:t>
            </a:r>
            <a:br>
              <a:rPr lang="en-US" dirty="0"/>
            </a:br>
            <a:r>
              <a:rPr lang="en-US" dirty="0"/>
              <a:t>evaluate to true</a:t>
            </a:r>
            <a:endParaRPr lang="en-US" noProof="0" dirty="0"/>
          </a:p>
          <a:p>
            <a:pPr lvl="1" eaLnBrk="1" hangingPunct="1"/>
            <a:endParaRPr lang="en-US" noProof="0" dirty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/>
              <a:t>Edges</a:t>
            </a:r>
          </a:p>
        </p:txBody>
      </p:sp>
      <p:sp>
        <p:nvSpPr>
          <p:cNvPr id="32773" name="Text Box 15"/>
          <p:cNvSpPr txBox="1">
            <a:spLocks noChangeArrowheads="1"/>
          </p:cNvSpPr>
          <p:nvPr/>
        </p:nvSpPr>
        <p:spPr bwMode="auto">
          <a:xfrm>
            <a:off x="7099863" y="4402210"/>
            <a:ext cx="1064687" cy="3800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Object</a:t>
            </a:r>
            <a:r>
              <a:rPr kumimoji="0" 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flow</a:t>
            </a:r>
            <a:endParaRPr kumimoji="0" lang="de-AT" sz="1600" b="0" i="1" u="none" strike="noStrike" kern="1200" cap="none" spc="0" normalizeH="0" baseline="0" noProof="0" dirty="0">
              <a:ln>
                <a:noFill/>
              </a:ln>
              <a:solidFill>
                <a:srgbClr val="FE84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788" name="Text Box 16"/>
          <p:cNvSpPr txBox="1">
            <a:spLocks noChangeArrowheads="1"/>
          </p:cNvSpPr>
          <p:nvPr/>
        </p:nvSpPr>
        <p:spPr bwMode="auto">
          <a:xfrm>
            <a:off x="5112033" y="2415739"/>
            <a:ext cx="1071837" cy="3536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Control </a:t>
            </a:r>
            <a:r>
              <a:rPr kumimoji="0" 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flow</a:t>
            </a:r>
            <a:endParaRPr kumimoji="0" lang="de-AT" sz="1600" b="0" i="1" u="none" strike="noStrike" kern="1200" cap="none" spc="0" normalizeH="0" baseline="0" noProof="0" dirty="0">
              <a:ln>
                <a:noFill/>
              </a:ln>
              <a:solidFill>
                <a:srgbClr val="FE84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800" name="Line 17"/>
          <p:cNvSpPr>
            <a:spLocks noChangeShapeType="1"/>
          </p:cNvSpPr>
          <p:nvPr/>
        </p:nvSpPr>
        <p:spPr bwMode="auto">
          <a:xfrm>
            <a:off x="6046573" y="2769387"/>
            <a:ext cx="811130" cy="964861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1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32801" name="Line 18"/>
          <p:cNvSpPr>
            <a:spLocks noChangeShapeType="1"/>
          </p:cNvSpPr>
          <p:nvPr/>
        </p:nvSpPr>
        <p:spPr bwMode="auto">
          <a:xfrm flipH="1" flipV="1">
            <a:off x="6306479" y="2660823"/>
            <a:ext cx="673395" cy="221278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1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37" name="Line 17"/>
          <p:cNvSpPr>
            <a:spLocks noChangeShapeType="1"/>
          </p:cNvSpPr>
          <p:nvPr/>
        </p:nvSpPr>
        <p:spPr bwMode="auto">
          <a:xfrm>
            <a:off x="6183870" y="2769388"/>
            <a:ext cx="1142849" cy="419640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1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 flipV="1">
            <a:off x="7676486" y="4112797"/>
            <a:ext cx="106932" cy="323931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1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169" y="292122"/>
            <a:ext cx="1624587" cy="49682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738" y="5071653"/>
            <a:ext cx="1722124" cy="496825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4F2E19-86F9-4736-994A-52EA728AC303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184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pPr eaLnBrk="1" hangingPunct="1"/>
            <a:r>
              <a:rPr lang="en-US" noProof="0" dirty="0"/>
              <a:t>Token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r>
              <a:rPr lang="en-US" b="1" dirty="0"/>
              <a:t>Virtual coordination mechanism </a:t>
            </a:r>
            <a:r>
              <a:rPr lang="en-US" dirty="0"/>
              <a:t>that describes the execution exactly</a:t>
            </a:r>
          </a:p>
          <a:p>
            <a:pPr lvl="1"/>
            <a:r>
              <a:rPr lang="en-US" dirty="0"/>
              <a:t>No physical component of the diagram</a:t>
            </a:r>
          </a:p>
          <a:p>
            <a:pPr lvl="1"/>
            <a:r>
              <a:rPr lang="en-US" dirty="0"/>
              <a:t>Mechanism that grants the execution permission to actions</a:t>
            </a:r>
          </a:p>
          <a:p>
            <a:endParaRPr lang="en-US" dirty="0"/>
          </a:p>
          <a:p>
            <a:r>
              <a:rPr lang="en-US" dirty="0"/>
              <a:t>If an action receives a token, the action can be executed</a:t>
            </a:r>
          </a:p>
          <a:p>
            <a:r>
              <a:rPr lang="en-US" dirty="0"/>
              <a:t>When the action has completed, it passes the token to a subsequent action and the execution of this action is triggered</a:t>
            </a:r>
          </a:p>
          <a:p>
            <a:r>
              <a:rPr lang="en-US" dirty="0"/>
              <a:t>Guards can prevent the passing of a token</a:t>
            </a:r>
          </a:p>
          <a:p>
            <a:pPr lvl="1"/>
            <a:r>
              <a:rPr lang="en-US" dirty="0"/>
              <a:t>Tokens are stored in previous node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Control token and object token</a:t>
            </a:r>
          </a:p>
          <a:p>
            <a:pPr lvl="1" eaLnBrk="1" hangingPunct="1"/>
            <a:r>
              <a:rPr lang="en-US" b="1" dirty="0"/>
              <a:t>Control token</a:t>
            </a:r>
            <a:r>
              <a:rPr lang="en-US" dirty="0"/>
              <a:t>: “execution permission" for a node</a:t>
            </a:r>
          </a:p>
          <a:p>
            <a:pPr lvl="1" eaLnBrk="1" hangingPunct="1"/>
            <a:r>
              <a:rPr lang="en-US" b="1" dirty="0"/>
              <a:t>Object token</a:t>
            </a:r>
            <a:r>
              <a:rPr lang="en-US" dirty="0"/>
              <a:t>: transport data + “execution permission”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403" y="3501231"/>
            <a:ext cx="2050847" cy="2043064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4F2E19-86F9-4736-994A-52EA728AC303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0062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pPr eaLnBrk="1" hangingPunct="1"/>
            <a:r>
              <a:rPr lang="en-US" noProof="0" dirty="0"/>
              <a:t>Beginning and Termination of A</a:t>
            </a:r>
            <a:r>
              <a:rPr lang="en-US" dirty="0" err="1"/>
              <a:t>ctivities</a:t>
            </a:r>
            <a:endParaRPr lang="en-US" noProof="0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Initial node</a:t>
            </a:r>
          </a:p>
          <a:p>
            <a:pPr lvl="1" eaLnBrk="1" hangingPunct="1">
              <a:defRPr/>
            </a:pPr>
            <a:r>
              <a:rPr lang="en-US" dirty="0"/>
              <a:t>Starts the execution of an activity</a:t>
            </a:r>
          </a:p>
          <a:p>
            <a:pPr lvl="1" eaLnBrk="1" hangingPunct="1">
              <a:defRPr/>
            </a:pPr>
            <a:r>
              <a:rPr lang="en-US" dirty="0"/>
              <a:t>Provides tokens at all outgoing edges</a:t>
            </a:r>
          </a:p>
          <a:p>
            <a:pPr lvl="1" eaLnBrk="1" hangingPunct="1">
              <a:defRPr/>
            </a:pPr>
            <a:r>
              <a:rPr lang="en-US" dirty="0"/>
              <a:t>Keeps tokens until the successive nodes accept them</a:t>
            </a:r>
          </a:p>
          <a:p>
            <a:pPr lvl="1" eaLnBrk="1" hangingPunct="1">
              <a:defRPr/>
            </a:pPr>
            <a:r>
              <a:rPr lang="en-US" dirty="0"/>
              <a:t>Multiple initial nodes to model concurrency</a:t>
            </a:r>
          </a:p>
          <a:p>
            <a:pPr eaLnBrk="1" hangingPunct="1">
              <a:defRPr/>
            </a:pPr>
            <a:r>
              <a:rPr lang="en-US" dirty="0"/>
              <a:t>Activity final node</a:t>
            </a:r>
          </a:p>
          <a:p>
            <a:pPr lvl="1" eaLnBrk="1" hangingPunct="1">
              <a:defRPr/>
            </a:pPr>
            <a:r>
              <a:rPr lang="en-US" dirty="0"/>
              <a:t>Ends all flows of an activity</a:t>
            </a:r>
          </a:p>
          <a:p>
            <a:pPr lvl="1" eaLnBrk="1" hangingPunct="1">
              <a:defRPr/>
            </a:pPr>
            <a:r>
              <a:rPr lang="en-US" dirty="0"/>
              <a:t>First token that reaches the activity final node terminates the entire activity</a:t>
            </a:r>
          </a:p>
          <a:p>
            <a:pPr lvl="2" eaLnBrk="1" hangingPunct="1">
              <a:defRPr/>
            </a:pPr>
            <a:r>
              <a:rPr lang="en-US" dirty="0"/>
              <a:t>Concurrent </a:t>
            </a:r>
            <a:r>
              <a:rPr lang="en-US" dirty="0" err="1"/>
              <a:t>subpaths</a:t>
            </a:r>
            <a:r>
              <a:rPr lang="en-US" dirty="0"/>
              <a:t> included</a:t>
            </a:r>
          </a:p>
          <a:p>
            <a:pPr lvl="1" eaLnBrk="1" hangingPunct="1">
              <a:defRPr/>
            </a:pPr>
            <a:r>
              <a:rPr lang="en-US" dirty="0"/>
              <a:t>Other control and object tokens are deleted</a:t>
            </a:r>
          </a:p>
          <a:p>
            <a:pPr lvl="2"/>
            <a:r>
              <a:rPr lang="en-US" dirty="0"/>
              <a:t>Exception: object tokens that are already present at the output parameters of the activity</a:t>
            </a:r>
          </a:p>
          <a:p>
            <a:pPr eaLnBrk="1" hangingPunct="1">
              <a:defRPr/>
            </a:pPr>
            <a:r>
              <a:rPr lang="en-US" dirty="0"/>
              <a:t>Flow final node</a:t>
            </a:r>
          </a:p>
          <a:p>
            <a:pPr lvl="1" eaLnBrk="1" hangingPunct="1">
              <a:defRPr/>
            </a:pPr>
            <a:r>
              <a:rPr lang="en-US" dirty="0"/>
              <a:t>Ends one execution path of an activity</a:t>
            </a:r>
          </a:p>
          <a:p>
            <a:pPr lvl="1" eaLnBrk="1" hangingPunct="1">
              <a:defRPr/>
            </a:pPr>
            <a:r>
              <a:rPr lang="en-US" dirty="0"/>
              <a:t>All other tokens of the activity remain unaffected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71" y="1190878"/>
            <a:ext cx="240792" cy="240792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71" y="2674266"/>
            <a:ext cx="240792" cy="240792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71" y="4577324"/>
            <a:ext cx="240792" cy="240792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4F2E19-86F9-4736-994A-52EA728AC303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6234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Alternative Paths – Decision </a:t>
            </a:r>
            <a:r>
              <a:rPr lang="en-US"/>
              <a:t>N</a:t>
            </a:r>
            <a:r>
              <a:rPr lang="en-US" noProof="0"/>
              <a:t>ode</a:t>
            </a:r>
            <a:endParaRPr lang="en-US" noProof="0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 define alternative branches</a:t>
            </a:r>
          </a:p>
          <a:p>
            <a:r>
              <a:rPr lang="en-US" dirty="0"/>
              <a:t>„Switch point“ for tokens</a:t>
            </a:r>
          </a:p>
          <a:p>
            <a:r>
              <a:rPr lang="en-US" dirty="0"/>
              <a:t>Outgoing edges have guards</a:t>
            </a:r>
          </a:p>
          <a:p>
            <a:pPr lvl="1"/>
            <a:r>
              <a:rPr lang="en-US" dirty="0"/>
              <a:t>Syntax: [Boolean expression]</a:t>
            </a:r>
          </a:p>
          <a:p>
            <a:pPr lvl="1"/>
            <a:r>
              <a:rPr lang="en-US" dirty="0"/>
              <a:t>Token takes </a:t>
            </a:r>
            <a:r>
              <a:rPr lang="en-US" b="1" dirty="0"/>
              <a:t>one</a:t>
            </a:r>
            <a:r>
              <a:rPr lang="en-US" dirty="0"/>
              <a:t> branch</a:t>
            </a:r>
          </a:p>
          <a:p>
            <a:pPr lvl="1"/>
            <a:r>
              <a:rPr lang="en-US" dirty="0"/>
              <a:t>Guards must be mutually exclusive</a:t>
            </a:r>
          </a:p>
          <a:p>
            <a:pPr lvl="1"/>
            <a:r>
              <a:rPr lang="en-US" dirty="0"/>
              <a:t>Predefined: [else]</a:t>
            </a:r>
          </a:p>
          <a:p>
            <a:r>
              <a:rPr lang="en-US" dirty="0"/>
              <a:t>Decision behavior</a:t>
            </a:r>
          </a:p>
          <a:p>
            <a:pPr lvl="1"/>
            <a:r>
              <a:rPr lang="en-US" dirty="0"/>
              <a:t>Specify behavior that is necessary for the evaluation of the guards</a:t>
            </a:r>
          </a:p>
          <a:p>
            <a:pPr lvl="1"/>
            <a:r>
              <a:rPr lang="en-US" dirty="0"/>
              <a:t>Execution must not have side effects</a:t>
            </a:r>
          </a:p>
          <a:p>
            <a:pPr lvl="2"/>
            <a:endParaRPr lang="de-AT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848" y="1285841"/>
            <a:ext cx="4014327" cy="1472036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821" y="362226"/>
            <a:ext cx="911354" cy="35661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788" y="4341539"/>
            <a:ext cx="1520445" cy="1385626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4F2E19-86F9-4736-994A-52EA728AC303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3088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3_BIG Master mit Strichen oben und unten">
  <a:themeElements>
    <a:clrScheme name="Larissa-Design 1">
      <a:dk1>
        <a:srgbClr val="343434"/>
      </a:dk1>
      <a:lt1>
        <a:srgbClr val="FFFFFF"/>
      </a:lt1>
      <a:dk2>
        <a:srgbClr val="075590"/>
      </a:dk2>
      <a:lt2>
        <a:srgbClr val="7B7B7B"/>
      </a:lt2>
      <a:accent1>
        <a:srgbClr val="FF7E00"/>
      </a:accent1>
      <a:accent2>
        <a:srgbClr val="FFE23B"/>
      </a:accent2>
      <a:accent3>
        <a:srgbClr val="FFFFFF"/>
      </a:accent3>
      <a:accent4>
        <a:srgbClr val="2B2B2B"/>
      </a:accent4>
      <a:accent5>
        <a:srgbClr val="FFC0AA"/>
      </a:accent5>
      <a:accent6>
        <a:srgbClr val="E7CD35"/>
      </a:accent6>
      <a:hlink>
        <a:srgbClr val="579DA2"/>
      </a:hlink>
      <a:folHlink>
        <a:srgbClr val="77795A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arissa-Design 1">
        <a:dk1>
          <a:srgbClr val="343434"/>
        </a:dk1>
        <a:lt1>
          <a:srgbClr val="FFFFFF"/>
        </a:lt1>
        <a:dk2>
          <a:srgbClr val="07559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343434"/>
        </a:dk1>
        <a:lt1>
          <a:srgbClr val="FFFFFF"/>
        </a:lt1>
        <a:dk2>
          <a:srgbClr val="FF7E0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BIG Master ohne Logo, ohne Strich unten">
  <a:themeElements>
    <a:clrScheme name="Larissa-Design 1">
      <a:dk1>
        <a:srgbClr val="343434"/>
      </a:dk1>
      <a:lt1>
        <a:srgbClr val="FFFFFF"/>
      </a:lt1>
      <a:dk2>
        <a:srgbClr val="075590"/>
      </a:dk2>
      <a:lt2>
        <a:srgbClr val="7B7B7B"/>
      </a:lt2>
      <a:accent1>
        <a:srgbClr val="FF7E00"/>
      </a:accent1>
      <a:accent2>
        <a:srgbClr val="FFE23B"/>
      </a:accent2>
      <a:accent3>
        <a:srgbClr val="FFFFFF"/>
      </a:accent3>
      <a:accent4>
        <a:srgbClr val="2B2B2B"/>
      </a:accent4>
      <a:accent5>
        <a:srgbClr val="FFC0AA"/>
      </a:accent5>
      <a:accent6>
        <a:srgbClr val="E7CD35"/>
      </a:accent6>
      <a:hlink>
        <a:srgbClr val="579DA2"/>
      </a:hlink>
      <a:folHlink>
        <a:srgbClr val="77795A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arissa-Design 1">
        <a:dk1>
          <a:srgbClr val="343434"/>
        </a:dk1>
        <a:lt1>
          <a:srgbClr val="FFFFFF"/>
        </a:lt1>
        <a:dk2>
          <a:srgbClr val="07559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343434"/>
        </a:dk1>
        <a:lt1>
          <a:srgbClr val="FFFFFF"/>
        </a:lt1>
        <a:dk2>
          <a:srgbClr val="FF7E0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2_BIG Master ohne Strich unten">
  <a:themeElements>
    <a:clrScheme name="Larissa-Design 1">
      <a:dk1>
        <a:srgbClr val="343434"/>
      </a:dk1>
      <a:lt1>
        <a:srgbClr val="FFFFFF"/>
      </a:lt1>
      <a:dk2>
        <a:srgbClr val="075590"/>
      </a:dk2>
      <a:lt2>
        <a:srgbClr val="7B7B7B"/>
      </a:lt2>
      <a:accent1>
        <a:srgbClr val="FF7E00"/>
      </a:accent1>
      <a:accent2>
        <a:srgbClr val="FFE23B"/>
      </a:accent2>
      <a:accent3>
        <a:srgbClr val="FFFFFF"/>
      </a:accent3>
      <a:accent4>
        <a:srgbClr val="2B2B2B"/>
      </a:accent4>
      <a:accent5>
        <a:srgbClr val="FFC0AA"/>
      </a:accent5>
      <a:accent6>
        <a:srgbClr val="E7CD35"/>
      </a:accent6>
      <a:hlink>
        <a:srgbClr val="579DA2"/>
      </a:hlink>
      <a:folHlink>
        <a:srgbClr val="77795A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arissa-Design 1">
        <a:dk1>
          <a:srgbClr val="343434"/>
        </a:dk1>
        <a:lt1>
          <a:srgbClr val="FFFFFF"/>
        </a:lt1>
        <a:dk2>
          <a:srgbClr val="07559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343434"/>
        </a:dk1>
        <a:lt1>
          <a:srgbClr val="FFFFFF"/>
        </a:lt1>
        <a:dk2>
          <a:srgbClr val="FF7E0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4_BIG Master mit Strichen oben und unten">
  <a:themeElements>
    <a:clrScheme name="Larissa-Design 1">
      <a:dk1>
        <a:srgbClr val="343434"/>
      </a:dk1>
      <a:lt1>
        <a:srgbClr val="FFFFFF"/>
      </a:lt1>
      <a:dk2>
        <a:srgbClr val="075590"/>
      </a:dk2>
      <a:lt2>
        <a:srgbClr val="7B7B7B"/>
      </a:lt2>
      <a:accent1>
        <a:srgbClr val="FF7E00"/>
      </a:accent1>
      <a:accent2>
        <a:srgbClr val="FFE23B"/>
      </a:accent2>
      <a:accent3>
        <a:srgbClr val="FFFFFF"/>
      </a:accent3>
      <a:accent4>
        <a:srgbClr val="2B2B2B"/>
      </a:accent4>
      <a:accent5>
        <a:srgbClr val="FFC0AA"/>
      </a:accent5>
      <a:accent6>
        <a:srgbClr val="E7CD35"/>
      </a:accent6>
      <a:hlink>
        <a:srgbClr val="579DA2"/>
      </a:hlink>
      <a:folHlink>
        <a:srgbClr val="77795A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arissa-Design 1">
        <a:dk1>
          <a:srgbClr val="343434"/>
        </a:dk1>
        <a:lt1>
          <a:srgbClr val="FFFFFF"/>
        </a:lt1>
        <a:dk2>
          <a:srgbClr val="07559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343434"/>
        </a:dk1>
        <a:lt1>
          <a:srgbClr val="FFFFFF"/>
        </a:lt1>
        <a:dk2>
          <a:srgbClr val="FF7E0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3_BIG Master ohne Logo, ohne Strich unten">
  <a:themeElements>
    <a:clrScheme name="Larissa-Design 1">
      <a:dk1>
        <a:srgbClr val="343434"/>
      </a:dk1>
      <a:lt1>
        <a:srgbClr val="FFFFFF"/>
      </a:lt1>
      <a:dk2>
        <a:srgbClr val="075590"/>
      </a:dk2>
      <a:lt2>
        <a:srgbClr val="7B7B7B"/>
      </a:lt2>
      <a:accent1>
        <a:srgbClr val="FF7E00"/>
      </a:accent1>
      <a:accent2>
        <a:srgbClr val="FFE23B"/>
      </a:accent2>
      <a:accent3>
        <a:srgbClr val="FFFFFF"/>
      </a:accent3>
      <a:accent4>
        <a:srgbClr val="2B2B2B"/>
      </a:accent4>
      <a:accent5>
        <a:srgbClr val="FFC0AA"/>
      </a:accent5>
      <a:accent6>
        <a:srgbClr val="E7CD35"/>
      </a:accent6>
      <a:hlink>
        <a:srgbClr val="579DA2"/>
      </a:hlink>
      <a:folHlink>
        <a:srgbClr val="77795A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arissa-Design 1">
        <a:dk1>
          <a:srgbClr val="343434"/>
        </a:dk1>
        <a:lt1>
          <a:srgbClr val="FFFFFF"/>
        </a:lt1>
        <a:dk2>
          <a:srgbClr val="07559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343434"/>
        </a:dk1>
        <a:lt1>
          <a:srgbClr val="FFFFFF"/>
        </a:lt1>
        <a:dk2>
          <a:srgbClr val="FF7E0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3_BIG Master ohne Strich unten">
  <a:themeElements>
    <a:clrScheme name="Larissa-Design 1">
      <a:dk1>
        <a:srgbClr val="343434"/>
      </a:dk1>
      <a:lt1>
        <a:srgbClr val="FFFFFF"/>
      </a:lt1>
      <a:dk2>
        <a:srgbClr val="075590"/>
      </a:dk2>
      <a:lt2>
        <a:srgbClr val="7B7B7B"/>
      </a:lt2>
      <a:accent1>
        <a:srgbClr val="FF7E00"/>
      </a:accent1>
      <a:accent2>
        <a:srgbClr val="FFE23B"/>
      </a:accent2>
      <a:accent3>
        <a:srgbClr val="FFFFFF"/>
      </a:accent3>
      <a:accent4>
        <a:srgbClr val="2B2B2B"/>
      </a:accent4>
      <a:accent5>
        <a:srgbClr val="FFC0AA"/>
      </a:accent5>
      <a:accent6>
        <a:srgbClr val="E7CD35"/>
      </a:accent6>
      <a:hlink>
        <a:srgbClr val="579DA2"/>
      </a:hlink>
      <a:folHlink>
        <a:srgbClr val="77795A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arissa-Design 1">
        <a:dk1>
          <a:srgbClr val="343434"/>
        </a:dk1>
        <a:lt1>
          <a:srgbClr val="FFFFFF"/>
        </a:lt1>
        <a:dk2>
          <a:srgbClr val="07559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343434"/>
        </a:dk1>
        <a:lt1>
          <a:srgbClr val="FFFFFF"/>
        </a:lt1>
        <a:dk2>
          <a:srgbClr val="FF7E0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G Master mit Strichen oben und unten">
  <a:themeElements>
    <a:clrScheme name="Larissa-Design 1">
      <a:dk1>
        <a:srgbClr val="343434"/>
      </a:dk1>
      <a:lt1>
        <a:srgbClr val="FFFFFF"/>
      </a:lt1>
      <a:dk2>
        <a:srgbClr val="075590"/>
      </a:dk2>
      <a:lt2>
        <a:srgbClr val="7B7B7B"/>
      </a:lt2>
      <a:accent1>
        <a:srgbClr val="FF7E00"/>
      </a:accent1>
      <a:accent2>
        <a:srgbClr val="FFE23B"/>
      </a:accent2>
      <a:accent3>
        <a:srgbClr val="FFFFFF"/>
      </a:accent3>
      <a:accent4>
        <a:srgbClr val="2B2B2B"/>
      </a:accent4>
      <a:accent5>
        <a:srgbClr val="FFC0AA"/>
      </a:accent5>
      <a:accent6>
        <a:srgbClr val="E7CD35"/>
      </a:accent6>
      <a:hlink>
        <a:srgbClr val="579DA2"/>
      </a:hlink>
      <a:folHlink>
        <a:srgbClr val="77795A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arissa-Design 1">
        <a:dk1>
          <a:srgbClr val="343434"/>
        </a:dk1>
        <a:lt1>
          <a:srgbClr val="FFFFFF"/>
        </a:lt1>
        <a:dk2>
          <a:srgbClr val="07559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343434"/>
        </a:dk1>
        <a:lt1>
          <a:srgbClr val="FFFFFF"/>
        </a:lt1>
        <a:dk2>
          <a:srgbClr val="FF7E0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IG Master ohne Logo, ohne Strich unten">
  <a:themeElements>
    <a:clrScheme name="Larissa-Design 1">
      <a:dk1>
        <a:srgbClr val="343434"/>
      </a:dk1>
      <a:lt1>
        <a:srgbClr val="FFFFFF"/>
      </a:lt1>
      <a:dk2>
        <a:srgbClr val="075590"/>
      </a:dk2>
      <a:lt2>
        <a:srgbClr val="7B7B7B"/>
      </a:lt2>
      <a:accent1>
        <a:srgbClr val="FF7E00"/>
      </a:accent1>
      <a:accent2>
        <a:srgbClr val="FFE23B"/>
      </a:accent2>
      <a:accent3>
        <a:srgbClr val="FFFFFF"/>
      </a:accent3>
      <a:accent4>
        <a:srgbClr val="2B2B2B"/>
      </a:accent4>
      <a:accent5>
        <a:srgbClr val="FFC0AA"/>
      </a:accent5>
      <a:accent6>
        <a:srgbClr val="E7CD35"/>
      </a:accent6>
      <a:hlink>
        <a:srgbClr val="579DA2"/>
      </a:hlink>
      <a:folHlink>
        <a:srgbClr val="77795A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arissa-Design 1">
        <a:dk1>
          <a:srgbClr val="343434"/>
        </a:dk1>
        <a:lt1>
          <a:srgbClr val="FFFFFF"/>
        </a:lt1>
        <a:dk2>
          <a:srgbClr val="07559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343434"/>
        </a:dk1>
        <a:lt1>
          <a:srgbClr val="FFFFFF"/>
        </a:lt1>
        <a:dk2>
          <a:srgbClr val="FF7E0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IG Master ohne Strich unten">
  <a:themeElements>
    <a:clrScheme name="Larissa-Design 1">
      <a:dk1>
        <a:srgbClr val="343434"/>
      </a:dk1>
      <a:lt1>
        <a:srgbClr val="FFFFFF"/>
      </a:lt1>
      <a:dk2>
        <a:srgbClr val="075590"/>
      </a:dk2>
      <a:lt2>
        <a:srgbClr val="7B7B7B"/>
      </a:lt2>
      <a:accent1>
        <a:srgbClr val="FF7E00"/>
      </a:accent1>
      <a:accent2>
        <a:srgbClr val="FFE23B"/>
      </a:accent2>
      <a:accent3>
        <a:srgbClr val="FFFFFF"/>
      </a:accent3>
      <a:accent4>
        <a:srgbClr val="2B2B2B"/>
      </a:accent4>
      <a:accent5>
        <a:srgbClr val="FFC0AA"/>
      </a:accent5>
      <a:accent6>
        <a:srgbClr val="E7CD35"/>
      </a:accent6>
      <a:hlink>
        <a:srgbClr val="579DA2"/>
      </a:hlink>
      <a:folHlink>
        <a:srgbClr val="77795A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arissa-Design 1">
        <a:dk1>
          <a:srgbClr val="343434"/>
        </a:dk1>
        <a:lt1>
          <a:srgbClr val="FFFFFF"/>
        </a:lt1>
        <a:dk2>
          <a:srgbClr val="07559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343434"/>
        </a:dk1>
        <a:lt1>
          <a:srgbClr val="FFFFFF"/>
        </a:lt1>
        <a:dk2>
          <a:srgbClr val="FF7E0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IG Master mit Strichen oben und unten">
  <a:themeElements>
    <a:clrScheme name="Larissa-Design 1">
      <a:dk1>
        <a:srgbClr val="343434"/>
      </a:dk1>
      <a:lt1>
        <a:srgbClr val="FFFFFF"/>
      </a:lt1>
      <a:dk2>
        <a:srgbClr val="075590"/>
      </a:dk2>
      <a:lt2>
        <a:srgbClr val="7B7B7B"/>
      </a:lt2>
      <a:accent1>
        <a:srgbClr val="FF7E00"/>
      </a:accent1>
      <a:accent2>
        <a:srgbClr val="FFE23B"/>
      </a:accent2>
      <a:accent3>
        <a:srgbClr val="FFFFFF"/>
      </a:accent3>
      <a:accent4>
        <a:srgbClr val="2B2B2B"/>
      </a:accent4>
      <a:accent5>
        <a:srgbClr val="FFC0AA"/>
      </a:accent5>
      <a:accent6>
        <a:srgbClr val="E7CD35"/>
      </a:accent6>
      <a:hlink>
        <a:srgbClr val="579DA2"/>
      </a:hlink>
      <a:folHlink>
        <a:srgbClr val="77795A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arissa-Design 1">
        <a:dk1>
          <a:srgbClr val="343434"/>
        </a:dk1>
        <a:lt1>
          <a:srgbClr val="FFFFFF"/>
        </a:lt1>
        <a:dk2>
          <a:srgbClr val="07559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343434"/>
        </a:dk1>
        <a:lt1>
          <a:srgbClr val="FFFFFF"/>
        </a:lt1>
        <a:dk2>
          <a:srgbClr val="FF7E0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BIG Master ohne Logo, ohne Strich unten">
  <a:themeElements>
    <a:clrScheme name="Larissa-Design 1">
      <a:dk1>
        <a:srgbClr val="343434"/>
      </a:dk1>
      <a:lt1>
        <a:srgbClr val="FFFFFF"/>
      </a:lt1>
      <a:dk2>
        <a:srgbClr val="075590"/>
      </a:dk2>
      <a:lt2>
        <a:srgbClr val="7B7B7B"/>
      </a:lt2>
      <a:accent1>
        <a:srgbClr val="FF7E00"/>
      </a:accent1>
      <a:accent2>
        <a:srgbClr val="FFE23B"/>
      </a:accent2>
      <a:accent3>
        <a:srgbClr val="FFFFFF"/>
      </a:accent3>
      <a:accent4>
        <a:srgbClr val="2B2B2B"/>
      </a:accent4>
      <a:accent5>
        <a:srgbClr val="FFC0AA"/>
      </a:accent5>
      <a:accent6>
        <a:srgbClr val="E7CD35"/>
      </a:accent6>
      <a:hlink>
        <a:srgbClr val="579DA2"/>
      </a:hlink>
      <a:folHlink>
        <a:srgbClr val="77795A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arissa-Design 1">
        <a:dk1>
          <a:srgbClr val="343434"/>
        </a:dk1>
        <a:lt1>
          <a:srgbClr val="FFFFFF"/>
        </a:lt1>
        <a:dk2>
          <a:srgbClr val="07559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343434"/>
        </a:dk1>
        <a:lt1>
          <a:srgbClr val="FFFFFF"/>
        </a:lt1>
        <a:dk2>
          <a:srgbClr val="FF7E0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BIG Master ohne Strich unten">
  <a:themeElements>
    <a:clrScheme name="Larissa-Design 1">
      <a:dk1>
        <a:srgbClr val="343434"/>
      </a:dk1>
      <a:lt1>
        <a:srgbClr val="FFFFFF"/>
      </a:lt1>
      <a:dk2>
        <a:srgbClr val="075590"/>
      </a:dk2>
      <a:lt2>
        <a:srgbClr val="7B7B7B"/>
      </a:lt2>
      <a:accent1>
        <a:srgbClr val="FF7E00"/>
      </a:accent1>
      <a:accent2>
        <a:srgbClr val="FFE23B"/>
      </a:accent2>
      <a:accent3>
        <a:srgbClr val="FFFFFF"/>
      </a:accent3>
      <a:accent4>
        <a:srgbClr val="2B2B2B"/>
      </a:accent4>
      <a:accent5>
        <a:srgbClr val="FFC0AA"/>
      </a:accent5>
      <a:accent6>
        <a:srgbClr val="E7CD35"/>
      </a:accent6>
      <a:hlink>
        <a:srgbClr val="579DA2"/>
      </a:hlink>
      <a:folHlink>
        <a:srgbClr val="77795A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arissa-Design 1">
        <a:dk1>
          <a:srgbClr val="343434"/>
        </a:dk1>
        <a:lt1>
          <a:srgbClr val="FFFFFF"/>
        </a:lt1>
        <a:dk2>
          <a:srgbClr val="07559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343434"/>
        </a:dk1>
        <a:lt1>
          <a:srgbClr val="FFFFFF"/>
        </a:lt1>
        <a:dk2>
          <a:srgbClr val="FF7E0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BIGMaster">
  <a:themeElements>
    <a:clrScheme name="Larissa-Design 1">
      <a:dk1>
        <a:srgbClr val="343434"/>
      </a:dk1>
      <a:lt1>
        <a:srgbClr val="FFFFFF"/>
      </a:lt1>
      <a:dk2>
        <a:srgbClr val="075590"/>
      </a:dk2>
      <a:lt2>
        <a:srgbClr val="7B7B7B"/>
      </a:lt2>
      <a:accent1>
        <a:srgbClr val="FF7E00"/>
      </a:accent1>
      <a:accent2>
        <a:srgbClr val="FFE23B"/>
      </a:accent2>
      <a:accent3>
        <a:srgbClr val="FFFFFF"/>
      </a:accent3>
      <a:accent4>
        <a:srgbClr val="2B2B2B"/>
      </a:accent4>
      <a:accent5>
        <a:srgbClr val="FFC0AA"/>
      </a:accent5>
      <a:accent6>
        <a:srgbClr val="E7CD35"/>
      </a:accent6>
      <a:hlink>
        <a:srgbClr val="579DA2"/>
      </a:hlink>
      <a:folHlink>
        <a:srgbClr val="77795A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arissa-Design 1">
        <a:dk1>
          <a:srgbClr val="343434"/>
        </a:dk1>
        <a:lt1>
          <a:srgbClr val="FFFFFF"/>
        </a:lt1>
        <a:dk2>
          <a:srgbClr val="07559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343434"/>
        </a:dk1>
        <a:lt1>
          <a:srgbClr val="FFFFFF"/>
        </a:lt1>
        <a:dk2>
          <a:srgbClr val="FF7E0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BIG Master mit Strichen oben und unten">
  <a:themeElements>
    <a:clrScheme name="Larissa-Design 1">
      <a:dk1>
        <a:srgbClr val="343434"/>
      </a:dk1>
      <a:lt1>
        <a:srgbClr val="FFFFFF"/>
      </a:lt1>
      <a:dk2>
        <a:srgbClr val="075590"/>
      </a:dk2>
      <a:lt2>
        <a:srgbClr val="7B7B7B"/>
      </a:lt2>
      <a:accent1>
        <a:srgbClr val="FF7E00"/>
      </a:accent1>
      <a:accent2>
        <a:srgbClr val="FFE23B"/>
      </a:accent2>
      <a:accent3>
        <a:srgbClr val="FFFFFF"/>
      </a:accent3>
      <a:accent4>
        <a:srgbClr val="2B2B2B"/>
      </a:accent4>
      <a:accent5>
        <a:srgbClr val="FFC0AA"/>
      </a:accent5>
      <a:accent6>
        <a:srgbClr val="E7CD35"/>
      </a:accent6>
      <a:hlink>
        <a:srgbClr val="579DA2"/>
      </a:hlink>
      <a:folHlink>
        <a:srgbClr val="77795A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arissa-Design 1">
        <a:dk1>
          <a:srgbClr val="343434"/>
        </a:dk1>
        <a:lt1>
          <a:srgbClr val="FFFFFF"/>
        </a:lt1>
        <a:dk2>
          <a:srgbClr val="07559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343434"/>
        </a:dk1>
        <a:lt1>
          <a:srgbClr val="FFFFFF"/>
        </a:lt1>
        <a:dk2>
          <a:srgbClr val="FF7E0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1719</Words>
  <Application>Microsoft Office PowerPoint</Application>
  <PresentationFormat>On-screen Show (4:3)</PresentationFormat>
  <Paragraphs>405</Paragraphs>
  <Slides>41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15</vt:i4>
      </vt:variant>
      <vt:variant>
        <vt:lpstr>Slide Titles</vt:lpstr>
      </vt:variant>
      <vt:variant>
        <vt:i4>41</vt:i4>
      </vt:variant>
    </vt:vector>
  </HeadingPairs>
  <TitlesOfParts>
    <vt:vector size="62" baseType="lpstr">
      <vt:lpstr>Arial</vt:lpstr>
      <vt:lpstr>Calibri</vt:lpstr>
      <vt:lpstr>Courier</vt:lpstr>
      <vt:lpstr>Times</vt:lpstr>
      <vt:lpstr>Verdana</vt:lpstr>
      <vt:lpstr>Wingdings</vt:lpstr>
      <vt:lpstr>Office Theme</vt:lpstr>
      <vt:lpstr>BIG Master mit Strichen oben und unten</vt:lpstr>
      <vt:lpstr>1_BIG Master ohne Logo, ohne Strich unten</vt:lpstr>
      <vt:lpstr>BIG Master ohne Strich unten</vt:lpstr>
      <vt:lpstr>1_BIG Master mit Strichen oben und unten</vt:lpstr>
      <vt:lpstr>2_BIG Master ohne Logo, ohne Strich unten</vt:lpstr>
      <vt:lpstr>1_BIG Master ohne Strich unten</vt:lpstr>
      <vt:lpstr>1_BIGMaster</vt:lpstr>
      <vt:lpstr>2_BIG Master mit Strichen oben und unten</vt:lpstr>
      <vt:lpstr>3_BIG Master mit Strichen oben und unten</vt:lpstr>
      <vt:lpstr>BIG Master ohne Logo, ohne Strich unten</vt:lpstr>
      <vt:lpstr>2_BIG Master ohne Strich unten</vt:lpstr>
      <vt:lpstr>4_BIG Master mit Strichen oben und unten</vt:lpstr>
      <vt:lpstr>3_BIG Master ohne Logo, ohne Strich unten</vt:lpstr>
      <vt:lpstr>3_BIG Master ohne Strich unten</vt:lpstr>
      <vt:lpstr>PowerPoint Presentation</vt:lpstr>
      <vt:lpstr>Content</vt:lpstr>
      <vt:lpstr>Introduction</vt:lpstr>
      <vt:lpstr>Activity</vt:lpstr>
      <vt:lpstr>Action</vt:lpstr>
      <vt:lpstr>Edges</vt:lpstr>
      <vt:lpstr>Token</vt:lpstr>
      <vt:lpstr>Beginning and Termination of Activities</vt:lpstr>
      <vt:lpstr>Alternative Paths – Decision Node</vt:lpstr>
      <vt:lpstr>Alternative Paths – Merge Node</vt:lpstr>
      <vt:lpstr>Example:  Alternative Paths</vt:lpstr>
      <vt:lpstr>Concurrent Paths – Parallelization Node</vt:lpstr>
      <vt:lpstr>Concurrent Paths – Synchronization Node </vt:lpstr>
      <vt:lpstr>Example: Equivalent Control Flow</vt:lpstr>
      <vt:lpstr>Example: Create and Send Invitations to a Meeting</vt:lpstr>
      <vt:lpstr>Example: Conduct Lecture (Student Perspective)</vt:lpstr>
      <vt:lpstr>Example: Token (Control Flow)</vt:lpstr>
      <vt:lpstr>Object Node </vt:lpstr>
      <vt:lpstr>Example: Object Node</vt:lpstr>
      <vt:lpstr>Central Buffer</vt:lpstr>
      <vt:lpstr>Data Store</vt:lpstr>
      <vt:lpstr>Weight of Edges</vt:lpstr>
      <vt:lpstr>Connector</vt:lpstr>
      <vt:lpstr>Event-Based Actions</vt:lpstr>
      <vt:lpstr>Example: Accept Event Action</vt:lpstr>
      <vt:lpstr>Call Behavior Action</vt:lpstr>
      <vt:lpstr>Partition</vt:lpstr>
      <vt:lpstr>Example: Partitions</vt:lpstr>
      <vt:lpstr>Multidimensional Partitions</vt:lpstr>
      <vt:lpstr>Example: Issue Student ID on Paper (1/2)</vt:lpstr>
      <vt:lpstr>Example: Issue Student ID on Paper (2/2)</vt:lpstr>
      <vt:lpstr>Exception Handling – Exception Handler</vt:lpstr>
      <vt:lpstr>Example: Exception Handler</vt:lpstr>
      <vt:lpstr>Exception Handling– Interruptible Activity Region</vt:lpstr>
      <vt:lpstr>Example: Interruptible Activity Region</vt:lpstr>
      <vt:lpstr>Notation Elements (1/5)</vt:lpstr>
      <vt:lpstr>Notation Elements (2/5)</vt:lpstr>
      <vt:lpstr>Notation Elements (3/5)</vt:lpstr>
      <vt:lpstr>Notation Elements (4/5)</vt:lpstr>
      <vt:lpstr>Notation Elements (5/5)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Azari Tsurubo</cp:lastModifiedBy>
  <cp:revision>54</cp:revision>
  <cp:lastPrinted>2019-02-28T01:54:21Z</cp:lastPrinted>
  <dcterms:created xsi:type="dcterms:W3CDTF">2016-08-01T09:56:00Z</dcterms:created>
  <dcterms:modified xsi:type="dcterms:W3CDTF">2024-01-20T01:43:36Z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