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7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3DD4C-0D1C-AF5D-A4CB-8856529F989F}" v="48" dt="2019-12-09T14:15:36.377"/>
    <p1510:client id="{938D86B1-61A4-8CD9-30F3-1A5E3B96FE50}" v="1047" dt="2019-12-09T14:14:36.031"/>
    <p1510:client id="{B20DA422-50F7-BA28-2F47-3BD21B813DC2}" v="37" dt="2019-12-11T14:19:46.944"/>
    <p1510:client id="{C571AB0B-1CFD-49B7-8B51-644817F77BE6}" v="163" dt="2019-12-09T13:59:11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8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5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8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0156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88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0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24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45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6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2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4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5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6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0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8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6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 BR04D$W0RD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Capstone Final</a:t>
            </a:r>
          </a:p>
        </p:txBody>
      </p:sp>
    </p:spTree>
    <p:extLst>
      <p:ext uri="{BB962C8B-B14F-4D97-AF65-F5344CB8AC3E}">
        <p14:creationId xmlns:p14="http://schemas.microsoft.com/office/powerpoint/2010/main" val="142526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9F4B-12AC-4292-8318-59DD72BF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SWOT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F98F1-91C0-461E-BFD3-1392DC93F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757"/>
            <a:ext cx="10515600" cy="520357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Strengths:</a:t>
            </a:r>
            <a:endParaRPr lang="en-US" b="1"/>
          </a:p>
          <a:p>
            <a:r>
              <a:rPr lang="en-US">
                <a:ea typeface="+mn-lt"/>
                <a:cs typeface="+mn-lt"/>
              </a:rPr>
              <a:t>We are motivated to get a good grade on this project.</a:t>
            </a:r>
          </a:p>
          <a:p>
            <a:r>
              <a:rPr lang="en-US">
                <a:ea typeface="+mn-lt"/>
                <a:cs typeface="+mn-lt"/>
              </a:rPr>
              <a:t>Several members of our group have good relationships with members of the E-Sports Team.</a:t>
            </a: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Weaknesses:</a:t>
            </a:r>
          </a:p>
          <a:p>
            <a:r>
              <a:rPr lang="en-US">
                <a:ea typeface="+mn-lt"/>
                <a:cs typeface="+mn-lt"/>
              </a:rPr>
              <a:t>We have limited time and resources.</a:t>
            </a:r>
          </a:p>
          <a:p>
            <a:r>
              <a:rPr lang="en-US">
                <a:ea typeface="+mn-lt"/>
                <a:cs typeface="+mn-lt"/>
              </a:rPr>
              <a:t>Team</a:t>
            </a: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Opportunities:</a:t>
            </a:r>
          </a:p>
          <a:p>
            <a:r>
              <a:rPr lang="en-US">
                <a:ea typeface="+mn-lt"/>
                <a:cs typeface="+mn-lt"/>
              </a:rPr>
              <a:t>The major up-and-coming group is Alfred State E-Sports and they are well supported by the school.</a:t>
            </a:r>
          </a:p>
          <a:p>
            <a:r>
              <a:rPr lang="en-US">
                <a:ea typeface="+mn-lt"/>
                <a:cs typeface="+mn-lt"/>
              </a:rPr>
              <a:t>We have peers and faculty members that we can contact for advice or assistance.</a:t>
            </a: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Threats:</a:t>
            </a:r>
          </a:p>
          <a:p>
            <a:r>
              <a:rPr lang="en-US">
                <a:ea typeface="+mn-lt"/>
                <a:cs typeface="+mn-lt"/>
              </a:rPr>
              <a:t>Alfred State Event Management System is a competitor.</a:t>
            </a:r>
          </a:p>
          <a:p>
            <a:r>
              <a:rPr lang="en-US">
                <a:ea typeface="+mn-lt"/>
                <a:cs typeface="+mn-lt"/>
              </a:rPr>
              <a:t>SUNY and Alfred State regulations could possibly stop the use of the application.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52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219F-E75A-4A6F-9727-4914C275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489-901C-4BA9-BBB5-DF892989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335"/>
            <a:ext cx="10515600" cy="4762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Languages:</a:t>
            </a:r>
            <a:endParaRPr lang="en-US" b="1" dirty="0"/>
          </a:p>
          <a:p>
            <a:pPr lvl="1"/>
            <a:r>
              <a:rPr lang="en-US" dirty="0">
                <a:ea typeface="+mn-lt"/>
                <a:cs typeface="+mn-lt"/>
              </a:rPr>
              <a:t>PHP</a:t>
            </a:r>
          </a:p>
          <a:p>
            <a:pPr lvl="1"/>
            <a:r>
              <a:rPr lang="en-US" dirty="0">
                <a:ea typeface="+mn-lt"/>
                <a:cs typeface="+mn-lt"/>
              </a:rPr>
              <a:t>XML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Database Packages:</a:t>
            </a:r>
          </a:p>
          <a:p>
            <a:pPr lvl="1"/>
            <a:r>
              <a:rPr lang="en-US" dirty="0">
                <a:ea typeface="+mn-lt"/>
                <a:cs typeface="+mn-lt"/>
              </a:rPr>
              <a:t>MySQL</a:t>
            </a:r>
          </a:p>
          <a:p>
            <a:pPr marL="0" indent="0">
              <a:buNone/>
            </a:pPr>
            <a:r>
              <a:rPr lang="en-US" b="1" dirty="0">
                <a:cs typeface="Calibri"/>
              </a:rPr>
              <a:t>Other Tools Used:</a:t>
            </a:r>
            <a:endParaRPr lang="en-US" b="1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GitHub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cs typeface="Calibri"/>
            </a:endParaRPr>
          </a:p>
          <a:p>
            <a:pPr marL="0" indent="0">
              <a:buNone/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cs typeface="Calibri"/>
              </a:rPr>
              <a:t>        SharePoint</a:t>
            </a:r>
          </a:p>
          <a:p>
            <a:pPr marL="0" indent="0">
              <a:buNone/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5799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71EB-D9F2-4572-B6FB-43874C0B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4A6B3-17E1-4DD5-9F65-E64999B60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34692"/>
            <a:ext cx="8946541" cy="48137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The Alfred State E-Sports room already has card swipe access where only the executive board members have access.</a:t>
            </a:r>
          </a:p>
          <a:p>
            <a:endParaRPr lang="en-US">
              <a:ea typeface="+mj-lt"/>
              <a:cs typeface="+mj-lt"/>
            </a:endParaRPr>
          </a:p>
          <a:p>
            <a:r>
              <a:rPr lang="en-US">
                <a:ea typeface="+mj-lt"/>
                <a:cs typeface="+mj-lt"/>
              </a:rPr>
              <a:t>We will provide the credentials for the login to the coaches and it will be their responsibility to keep the credentials within the coaches.</a:t>
            </a:r>
          </a:p>
          <a:p>
            <a:endParaRPr lang="en-US">
              <a:ea typeface="+mj-lt"/>
              <a:cs typeface="+mj-lt"/>
            </a:endParaRPr>
          </a:p>
          <a:p>
            <a:r>
              <a:rPr lang="en-US">
                <a:ea typeface="+mj-lt"/>
                <a:cs typeface="+mj-lt"/>
              </a:rPr>
              <a:t>Since there is only one role that the software needs to be operated under, there will only be one set of credentials that will be shared by the coaches.</a:t>
            </a:r>
            <a:endParaRPr lang="en-US"/>
          </a:p>
          <a:p>
            <a:endParaRPr lang="en-US">
              <a:ea typeface="+mj-lt"/>
              <a:cs typeface="+mj-lt"/>
            </a:endParaRPr>
          </a:p>
          <a:p>
            <a:r>
              <a:rPr lang="en-US">
                <a:ea typeface="+mj-lt"/>
                <a:cs typeface="+mj-lt"/>
              </a:rPr>
              <a:t>We will also need to ensure validation and sanitization of the inputs in the form that users will be filling out to book times.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8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AE27-C879-4A94-B460-FD736555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64A6DA-405D-4528-9E0A-FCB2ABAF45D8}"/>
              </a:ext>
            </a:extLst>
          </p:cNvPr>
          <p:cNvSpPr/>
          <p:nvPr/>
        </p:nvSpPr>
        <p:spPr>
          <a:xfrm>
            <a:off x="1831371" y="1334459"/>
            <a:ext cx="21804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Reservations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9640EA-D8E1-4C8E-8C1A-B3E572328506}"/>
              </a:ext>
            </a:extLst>
          </p:cNvPr>
          <p:cNvSpPr/>
          <p:nvPr/>
        </p:nvSpPr>
        <p:spPr>
          <a:xfrm>
            <a:off x="2215368" y="2054523"/>
            <a:ext cx="2315387" cy="92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016A820-2D74-4A05-8A9F-BDAD80297844}"/>
              </a:ext>
            </a:extLst>
          </p:cNvPr>
          <p:cNvSpPr/>
          <p:nvPr/>
        </p:nvSpPr>
        <p:spPr>
          <a:xfrm>
            <a:off x="2859072" y="2720884"/>
            <a:ext cx="2327143" cy="903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/>
              <a:t>GroupTime</a:t>
            </a:r>
            <a:endParaRPr lang="en-US" sz="16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A137800-D071-4F30-BA44-C7754FA19A93}"/>
              </a:ext>
            </a:extLst>
          </p:cNvPr>
          <p:cNvSpPr/>
          <p:nvPr/>
        </p:nvSpPr>
        <p:spPr>
          <a:xfrm>
            <a:off x="3375373" y="3455244"/>
            <a:ext cx="2368546" cy="907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ReserverDate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46206E-556A-4586-B4A1-F28B7F73E63A}"/>
              </a:ext>
            </a:extLst>
          </p:cNvPr>
          <p:cNvSpPr/>
          <p:nvPr/>
        </p:nvSpPr>
        <p:spPr>
          <a:xfrm>
            <a:off x="3830294" y="4195763"/>
            <a:ext cx="2355492" cy="903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StartTime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3AB586-5A62-4423-BCB8-792B9F8ECA34}"/>
              </a:ext>
            </a:extLst>
          </p:cNvPr>
          <p:cNvSpPr/>
          <p:nvPr/>
        </p:nvSpPr>
        <p:spPr>
          <a:xfrm>
            <a:off x="4280548" y="4938846"/>
            <a:ext cx="2375545" cy="903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EndTime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75C8195-FD1A-4062-AD8F-9962CE6D9459}"/>
              </a:ext>
            </a:extLst>
          </p:cNvPr>
          <p:cNvSpPr/>
          <p:nvPr/>
        </p:nvSpPr>
        <p:spPr>
          <a:xfrm>
            <a:off x="4818609" y="5657422"/>
            <a:ext cx="2365519" cy="903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253367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5538-5D73-40C4-B304-60885053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DFD</a:t>
            </a: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3746C4D5-1196-445D-B9C5-87D4F461C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312" y="2234393"/>
            <a:ext cx="10751277" cy="2920135"/>
          </a:xfrm>
        </p:spPr>
      </p:pic>
    </p:spTree>
    <p:extLst>
      <p:ext uri="{BB962C8B-B14F-4D97-AF65-F5344CB8AC3E}">
        <p14:creationId xmlns:p14="http://schemas.microsoft.com/office/powerpoint/2010/main" val="194425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4D73-3DDC-4E6D-A4A3-945E2DDB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Sequence Diagram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54CD024-24A9-4710-AEFD-9B9636394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43" t="11317" r="30559" b="10761"/>
          <a:stretch/>
        </p:blipFill>
        <p:spPr>
          <a:xfrm>
            <a:off x="3844216" y="1432489"/>
            <a:ext cx="4497520" cy="5125203"/>
          </a:xfrm>
        </p:spPr>
      </p:pic>
    </p:spTree>
    <p:extLst>
      <p:ext uri="{BB962C8B-B14F-4D97-AF65-F5344CB8AC3E}">
        <p14:creationId xmlns:p14="http://schemas.microsoft.com/office/powerpoint/2010/main" val="681232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9218-3185-4463-B089-36AAE4AC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36A3-1FBD-4395-A3BB-A69860A28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2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Alfred State E-Sports Team needs a reliable way for coaches to be able to schedule practices for their teams. </a:t>
            </a:r>
          </a:p>
          <a:p>
            <a:endParaRPr lang="en-US"/>
          </a:p>
          <a:p>
            <a:r>
              <a:rPr lang="en-US"/>
              <a:t>They currently have a system where they write practice times on a whiteboard, but this solution has caused issues such as coaches double booking times and times accidentally getting erased.</a:t>
            </a:r>
          </a:p>
        </p:txBody>
      </p:sp>
    </p:spTree>
    <p:extLst>
      <p:ext uri="{BB962C8B-B14F-4D97-AF65-F5344CB8AC3E}">
        <p14:creationId xmlns:p14="http://schemas.microsoft.com/office/powerpoint/2010/main" val="30571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propose a simple reservation application that can create and display bookable times for the coaches to train their specific team for upcoming tournaments.</a:t>
            </a:r>
          </a:p>
          <a:p>
            <a:endParaRPr lang="en-US"/>
          </a:p>
          <a:p>
            <a:r>
              <a:rPr lang="en-US"/>
              <a:t>The application will have a booking view set on a web application that will work as the create/read/update/delete reservations. </a:t>
            </a:r>
          </a:p>
          <a:p>
            <a:endParaRPr lang="en-US"/>
          </a:p>
          <a:p>
            <a:r>
              <a:rPr lang="en-US"/>
              <a:t>The made reservation will then display the booked times on a large television set in their gaming space. </a:t>
            </a:r>
          </a:p>
        </p:txBody>
      </p:sp>
    </p:spTree>
    <p:extLst>
      <p:ext uri="{BB962C8B-B14F-4D97-AF65-F5344CB8AC3E}">
        <p14:creationId xmlns:p14="http://schemas.microsoft.com/office/powerpoint/2010/main" val="83383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Benefit of our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Our application eliminates the need for the white board and the issues surrounding it.</a:t>
            </a:r>
            <a:endParaRPr lang="en-US">
              <a:cs typeface="Calibri"/>
            </a:endParaRPr>
          </a:p>
          <a:p>
            <a:endParaRPr lang="en-US"/>
          </a:p>
          <a:p>
            <a:r>
              <a:rPr lang="en-US"/>
              <a:t>The coaches of all teams will be the administrators of this application on a single sign-on account to make things more convenient.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Since coaches are the only ones that can book practicing times, it ensures that individuals that are not part of a team can't reserve a time when a team does.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295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CC26-D291-41EB-9E45-24CE08B5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Needs assessment</a:t>
            </a:r>
            <a:endParaRPr lang="en-US" err="1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4BAA-44A2-4856-96B4-DB4F0014A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437"/>
            <a:ext cx="10515600" cy="47395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Needs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Create/Read/Update/Delete reservations for team practice times</a:t>
            </a:r>
          </a:p>
          <a:p>
            <a:r>
              <a:rPr lang="en-US">
                <a:ea typeface="+mn-lt"/>
                <a:cs typeface="+mn-lt"/>
              </a:rPr>
              <a:t>Display reserved times on television set, every 2 weeks shown (Current week and the next)</a:t>
            </a:r>
          </a:p>
          <a:p>
            <a:r>
              <a:rPr lang="en-US">
                <a:ea typeface="+mn-lt"/>
                <a:cs typeface="+mn-lt"/>
              </a:rPr>
              <a:t>Single-sign on account for Coaches</a:t>
            </a: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Wants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r>
              <a:rPr lang="en-US">
                <a:ea typeface="+mn-lt"/>
                <a:cs typeface="+mn-lt"/>
              </a:rPr>
              <a:t>Accessibility from mobile devices</a:t>
            </a:r>
          </a:p>
          <a:p>
            <a:r>
              <a:rPr lang="en-US">
                <a:ea typeface="+mn-lt"/>
                <a:cs typeface="+mn-lt"/>
              </a:rPr>
              <a:t>Abide by proper HCI principles </a:t>
            </a:r>
          </a:p>
          <a:p>
            <a:r>
              <a:rPr lang="en-US">
                <a:ea typeface="+mn-lt"/>
                <a:cs typeface="+mn-lt"/>
              </a:rPr>
              <a:t>Potential animations to make the interface turn heads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32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3110-BF9C-4CE5-BFC9-993EF374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PEST - Political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3FEE-9B00-4CC8-A574-429B0052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SUNY has regulations for software created within the SUNY system.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Alfred State has regulations for student created software.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035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3110-BF9C-4CE5-BFC9-993EF374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PEST - Economic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3FEE-9B00-4CC8-A574-429B0052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This project will receive no development funding.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Per regulations, this software will need to be free.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293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789C-B1B3-4992-B3DC-FCB9BAD1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PEST - Social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539D5-B470-4E61-A7DC-4163D26D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Alfred State is mostly made up of students aged 17-25 years of age (although there is a higher amount of non-traditional students outside of this age range than another school), teachers, and staff members.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 students at Alfred State have diverse backgrounds and majors of study.</a:t>
            </a:r>
          </a:p>
          <a:p>
            <a:r>
              <a:rPr lang="en-US">
                <a:ea typeface="+mn-lt"/>
                <a:cs typeface="+mn-lt"/>
              </a:rPr>
              <a:t>The teachers at Alfred State have diverse background, ages, and areas of study.</a:t>
            </a:r>
          </a:p>
          <a:p>
            <a:r>
              <a:rPr lang="en-US">
                <a:ea typeface="+mn-lt"/>
                <a:cs typeface="+mn-lt"/>
              </a:rPr>
              <a:t>There is not much to do in the way of entertainment in the area, so many people turn to clubs, sports, or Greek life on campus.</a:t>
            </a:r>
          </a:p>
          <a:p>
            <a:r>
              <a:rPr lang="en-US">
                <a:ea typeface="+mn-lt"/>
                <a:cs typeface="+mn-lt"/>
              </a:rPr>
              <a:t>There are renovations going on throughout campus that are displacing clubs and organizations.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198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64C7-25C2-4C47-A28F-737B9BAE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PEST - Technological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67B1B-3B98-4BD5-99DD-2949791D6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Although there are exceptions, many students will access applications on their mobile devices. and many teachers will access applications on their personal computers.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Throughout all of Alfred State’s campus, internet connectivity is available.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3641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8A33792971EA4E8AD97F5279CEA3B3" ma:contentTypeVersion="2" ma:contentTypeDescription="Create a new document." ma:contentTypeScope="" ma:versionID="7c35f6d410eae26e8e29b976015e7b1c">
  <xsd:schema xmlns:xsd="http://www.w3.org/2001/XMLSchema" xmlns:xs="http://www.w3.org/2001/XMLSchema" xmlns:p="http://schemas.microsoft.com/office/2006/metadata/properties" xmlns:ns2="63c40743-66dd-40ff-9596-cc4cc7dde7b9" targetNamespace="http://schemas.microsoft.com/office/2006/metadata/properties" ma:root="true" ma:fieldsID="891801701171fdfe2471deb48240531a" ns2:_="">
    <xsd:import namespace="63c40743-66dd-40ff-9596-cc4cc7dde7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40743-66dd-40ff-9596-cc4cc7dde7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AB16ED-2337-4C9B-9659-585654D566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56DB18-B079-459D-859E-891BD77DD40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E57B109-084F-4E60-B9B3-5291375DFE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40743-66dd-40ff-9596-cc4cc7dde7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</vt:lpstr>
      <vt:lpstr>Project BR04D$W0RD</vt:lpstr>
      <vt:lpstr>The Problem</vt:lpstr>
      <vt:lpstr>Our Solution</vt:lpstr>
      <vt:lpstr>Benefit of our application</vt:lpstr>
      <vt:lpstr>Needs assessment</vt:lpstr>
      <vt:lpstr>PEST - Political</vt:lpstr>
      <vt:lpstr>PEST - Economic</vt:lpstr>
      <vt:lpstr>PEST - Social</vt:lpstr>
      <vt:lpstr>PEST - Technological</vt:lpstr>
      <vt:lpstr>SWOT</vt:lpstr>
      <vt:lpstr>Tools Used</vt:lpstr>
      <vt:lpstr>Security</vt:lpstr>
      <vt:lpstr>ERD</vt:lpstr>
      <vt:lpstr>DFD</vt:lpstr>
      <vt:lpstr>Sequence Diagram</vt:lpstr>
      <vt:lpstr>Application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BR04D$W0RD</dc:title>
  <dc:creator>Alexander Colson</dc:creator>
  <cp:revision>19</cp:revision>
  <dcterms:created xsi:type="dcterms:W3CDTF">2019-12-09T13:19:02Z</dcterms:created>
  <dcterms:modified xsi:type="dcterms:W3CDTF">2019-12-12T15:25:29Z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0x010100ED8A33792971EA4E8AD97F5279CEA3B3</vt:lpwstr>
  </property>
</Properties>
</file>