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1981e74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1981e74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1981e74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1981e74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1981e74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1981e74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1981e74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1981e74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1981e74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1981e74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1981e74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1981e74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1981e74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1981e74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1981e74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1981e74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1981e74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1981e74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jpg"/><Relationship Id="rId22" Type="http://schemas.openxmlformats.org/officeDocument/2006/relationships/image" Target="../media/image10.jpg"/><Relationship Id="rId21" Type="http://schemas.openxmlformats.org/officeDocument/2006/relationships/image" Target="../media/image15.png"/><Relationship Id="rId24" Type="http://schemas.openxmlformats.org/officeDocument/2006/relationships/image" Target="../media/image23.png"/><Relationship Id="rId23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image" Target="../media/image9.jpg"/><Relationship Id="rId26" Type="http://schemas.openxmlformats.org/officeDocument/2006/relationships/image" Target="../media/image16.jpg"/><Relationship Id="rId25" Type="http://schemas.openxmlformats.org/officeDocument/2006/relationships/image" Target="../media/image34.jpg"/><Relationship Id="rId28" Type="http://schemas.openxmlformats.org/officeDocument/2006/relationships/image" Target="../media/image18.jpg"/><Relationship Id="rId27" Type="http://schemas.openxmlformats.org/officeDocument/2006/relationships/image" Target="../media/image32.jpg"/><Relationship Id="rId5" Type="http://schemas.openxmlformats.org/officeDocument/2006/relationships/image" Target="../media/image28.jpg"/><Relationship Id="rId6" Type="http://schemas.openxmlformats.org/officeDocument/2006/relationships/image" Target="../media/image13.jpg"/><Relationship Id="rId29" Type="http://schemas.openxmlformats.org/officeDocument/2006/relationships/image" Target="../media/image19.jpg"/><Relationship Id="rId7" Type="http://schemas.openxmlformats.org/officeDocument/2006/relationships/image" Target="../media/image11.jpg"/><Relationship Id="rId8" Type="http://schemas.openxmlformats.org/officeDocument/2006/relationships/image" Target="../media/image1.jpg"/><Relationship Id="rId31" Type="http://schemas.openxmlformats.org/officeDocument/2006/relationships/image" Target="../media/image20.jpg"/><Relationship Id="rId30" Type="http://schemas.openxmlformats.org/officeDocument/2006/relationships/image" Target="../media/image21.jpg"/><Relationship Id="rId11" Type="http://schemas.openxmlformats.org/officeDocument/2006/relationships/image" Target="../media/image30.jpg"/><Relationship Id="rId33" Type="http://schemas.openxmlformats.org/officeDocument/2006/relationships/image" Target="../media/image24.png"/><Relationship Id="rId10" Type="http://schemas.openxmlformats.org/officeDocument/2006/relationships/image" Target="../media/image7.jpg"/><Relationship Id="rId32" Type="http://schemas.openxmlformats.org/officeDocument/2006/relationships/image" Target="../media/image22.jpg"/><Relationship Id="rId13" Type="http://schemas.openxmlformats.org/officeDocument/2006/relationships/image" Target="../media/image27.jpg"/><Relationship Id="rId35" Type="http://schemas.openxmlformats.org/officeDocument/2006/relationships/image" Target="../media/image29.jpg"/><Relationship Id="rId12" Type="http://schemas.openxmlformats.org/officeDocument/2006/relationships/image" Target="../media/image2.jpg"/><Relationship Id="rId34" Type="http://schemas.openxmlformats.org/officeDocument/2006/relationships/image" Target="../media/image33.jpg"/><Relationship Id="rId15" Type="http://schemas.openxmlformats.org/officeDocument/2006/relationships/image" Target="../media/image4.jpg"/><Relationship Id="rId14" Type="http://schemas.openxmlformats.org/officeDocument/2006/relationships/image" Target="../media/image26.jpg"/><Relationship Id="rId36" Type="http://schemas.openxmlformats.org/officeDocument/2006/relationships/image" Target="../media/image25.png"/><Relationship Id="rId17" Type="http://schemas.openxmlformats.org/officeDocument/2006/relationships/image" Target="../media/image31.jpg"/><Relationship Id="rId16" Type="http://schemas.openxmlformats.org/officeDocument/2006/relationships/image" Target="../media/image5.jpg"/><Relationship Id="rId19" Type="http://schemas.openxmlformats.org/officeDocument/2006/relationships/image" Target="../media/image12.jpg"/><Relationship Id="rId18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 Engineering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Marcel, Tizian, Benno, Tristan und Anton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Vielen Dank</a:t>
            </a:r>
            <a:endParaRPr sz="3600"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Gruppe Multiflex©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Überblick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Unsere Idee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Unsere Organisation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Product Vision Board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Metriken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Qualitätsstandard 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Risikomanagement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Unsere Idee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Eine App, die anhand einer gescannten ISBN eines Buches einen passenden Soundtrack bzw. eine passende Playlist zu dem Buches abspielt.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Außerdem werden über die App Bücher an die Benutzer empfohlen, anhand der bereits gescannten Bücher. Hier können dann auch direkt Bücher über Amazon oder ähnliches bestellt werden.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 die Musik über Spotify abgespielt wird, muss ein Account vorhanden sein. Über die App kann auch ein Premium Account (vergünstigt) gekauft werden.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25" y="903400"/>
            <a:ext cx="7038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Book Vibes </a:t>
            </a:r>
            <a:r>
              <a:rPr b="1"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(Bibes oder B-Vibes)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Organisationsform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Intern haben wir uns auf die Organisationsform Scrum geeinigt.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Productowner: Tristan Emig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Scrum-Master: Marcel Mertens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Zwei Sprints: 1. Abgabe und 2. Abgabe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Organisation von Backlog-Items als Issues in 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Versionsverwaltung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Für die Versionsverwaltung des Projektes mit den einzelnen Abgaben wird die Plattform GitHub verwendet.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Weiteres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Team-Meetings über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Nutzung von Google Docs und Google Spreadsheet für das Erstellen der Dateien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Product Vision 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Metriken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Qualitätsstandard Matrix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Risikomanagement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36525" y="673275"/>
            <a:ext cx="4776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Memes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736525" y="3385499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github.com/Grimmig18/se2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483200" y="4020700"/>
            <a:ext cx="28455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euer BDSM Team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ldergebnis für dank memes"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25" y="0"/>
            <a:ext cx="1238301" cy="9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000" y="-33537"/>
            <a:ext cx="2519549" cy="141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600" y="0"/>
            <a:ext cx="1726949" cy="18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86" name="Google Shape;18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3575" y="1406375"/>
            <a:ext cx="1390425" cy="158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87" name="Google Shape;18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875" y="0"/>
            <a:ext cx="1182450" cy="100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88" name="Google Shape;18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9650" y="0"/>
            <a:ext cx="1307325" cy="135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89" name="Google Shape;18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0825" y="3137600"/>
            <a:ext cx="1590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90" name="Google Shape;19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7163" y="0"/>
            <a:ext cx="1390425" cy="1289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91" name="Google Shape;19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1287" y="2989716"/>
            <a:ext cx="1560726" cy="1504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92" name="Google Shape;192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51500" y="1891600"/>
            <a:ext cx="20097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93" name="Google Shape;193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66475" y="1923809"/>
            <a:ext cx="1238299" cy="1295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94" name="Google Shape;194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425" y="3219700"/>
            <a:ext cx="2126774" cy="173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95" name="Google Shape;195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85625" y="3318575"/>
            <a:ext cx="15525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96" name="Google Shape;196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37225" y="3347775"/>
            <a:ext cx="18383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97" name="Google Shape;197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28700" y="1406371"/>
            <a:ext cx="2126775" cy="263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198" name="Google Shape;198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36025" y="1383725"/>
            <a:ext cx="14001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199" name="Google Shape;199;p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46850" y="1462726"/>
            <a:ext cx="798266" cy="141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ank memes" id="200" name="Google Shape;200;p2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84334" y="3395400"/>
            <a:ext cx="1783643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01" name="Google Shape;201;p2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620964" y="2353825"/>
            <a:ext cx="2204136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eep fried memes" id="202" name="Google Shape;202;p2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95000" y="539125"/>
            <a:ext cx="19431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eep fried memes" id="203" name="Google Shape;203;p2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018100" y="2571750"/>
            <a:ext cx="25431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394998" y="1577425"/>
            <a:ext cx="2609625" cy="24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05" name="Google Shape;205;p2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122625" y="2067402"/>
            <a:ext cx="1838325" cy="2558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deep fried memes" id="206" name="Google Shape;206;p2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42000" y="228675"/>
            <a:ext cx="24193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07" name="Google Shape;207;p2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06875" y="1350181"/>
            <a:ext cx="1328050" cy="191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e meme" id="208" name="Google Shape;208;p2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430050" y="383700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e meme" id="209" name="Google Shape;209;p2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7825" y="2549900"/>
            <a:ext cx="1666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0" name="Google Shape;210;p2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528401" y="2395588"/>
            <a:ext cx="2306432" cy="158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1" name="Google Shape;211;p2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034037" y="1781256"/>
            <a:ext cx="1838326" cy="1614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e meme alphabet" id="212" name="Google Shape;212;p2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83200" y="3032700"/>
            <a:ext cx="22383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3" name="Google Shape;213;p2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936987" y="279972"/>
            <a:ext cx="1764538" cy="133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4" name="Google Shape;214;p2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6903875" y="750451"/>
            <a:ext cx="1590675" cy="2006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5" name="Google Shape;215;p2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793977" y="1746087"/>
            <a:ext cx="1661048" cy="150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 image" id="216" name="Google Shape;216;p2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2034288" y="1520110"/>
            <a:ext cx="1902673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