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/>
    <p:restoredTop sz="96327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1800" dirty="0" err="1">
                <a:solidFill>
                  <a:srgbClr val="32C3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PT" sz="1800" dirty="0">
                <a:solidFill>
                  <a:srgbClr val="32C3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800" dirty="0" err="1">
                <a:solidFill>
                  <a:srgbClr val="32C3FF"/>
                </a:solidFill>
                <a:latin typeface="+mn-lt"/>
                <a:ea typeface="+mn-ea"/>
                <a:cs typeface="+mn-cs"/>
              </a:rPr>
              <a:t>fabulous</a:t>
            </a:r>
            <a:r>
              <a:rPr lang="pt-PT" sz="1800" dirty="0">
                <a:solidFill>
                  <a:srgbClr val="32C3FF"/>
                </a:solidFill>
                <a:latin typeface="+mn-lt"/>
                <a:ea typeface="+mn-ea"/>
                <a:cs typeface="+mn-cs"/>
              </a:rPr>
              <a:t> G5</a:t>
            </a:r>
            <a:endParaRPr sz="1800" dirty="0">
              <a:solidFill>
                <a:srgbClr val="32C3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179358-77E6-8CC1-CE18-88C62392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96" y="2546763"/>
            <a:ext cx="1828800" cy="18288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802480-A68C-C828-2C8E-BD13DD8A3C23}"/>
              </a:ext>
            </a:extLst>
          </p:cNvPr>
          <p:cNvSpPr txBox="1"/>
          <p:nvPr/>
        </p:nvSpPr>
        <p:spPr>
          <a:xfrm>
            <a:off x="8526780" y="45491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32C3FF"/>
                </a:solidFill>
              </a:rPr>
              <a:t>Karthik</a:t>
            </a:r>
            <a:endParaRPr lang="pt-PT" dirty="0">
              <a:solidFill>
                <a:srgbClr val="32C3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25457-F38D-6BF9-92D2-52230B132A01}"/>
              </a:ext>
            </a:extLst>
          </p:cNvPr>
          <p:cNvSpPr txBox="1"/>
          <p:nvPr/>
        </p:nvSpPr>
        <p:spPr>
          <a:xfrm>
            <a:off x="5416296" y="45818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32C3FF"/>
                </a:solidFill>
              </a:rPr>
              <a:t>Mónia Gomes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343FF2-65D1-4942-1E31-B4B96E38F45D}"/>
              </a:ext>
            </a:extLst>
          </p:cNvPr>
          <p:cNvSpPr txBox="1"/>
          <p:nvPr/>
        </p:nvSpPr>
        <p:spPr>
          <a:xfrm>
            <a:off x="2299716" y="45491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32C3FF"/>
                </a:solidFill>
              </a:rPr>
              <a:t>Javi </a:t>
            </a:r>
            <a:r>
              <a:rPr lang="pt-PT" dirty="0" err="1">
                <a:solidFill>
                  <a:srgbClr val="32C3FF"/>
                </a:solidFill>
              </a:rPr>
              <a:t>Ansoleaga</a:t>
            </a:r>
            <a:r>
              <a:rPr lang="pt-PT" dirty="0">
                <a:solidFill>
                  <a:srgbClr val="32C3FF"/>
                </a:solidFill>
              </a:rPr>
              <a:t> 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D5E7FE57-1F3B-C194-6186-938A13E3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32C3FF"/>
                </a:solidFill>
              </a:rPr>
              <a:t>Fabulous G5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D612389E-6037-B545-F14B-371BA38E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Final result (i.e. accuracy achieved) </a:t>
            </a:r>
          </a:p>
          <a:p>
            <a:r>
              <a:rPr lang="en-US" dirty="0"/>
              <a:t>Model used</a:t>
            </a:r>
          </a:p>
          <a:p>
            <a:r>
              <a:rPr lang="en-US" dirty="0"/>
              <a:t>Quick recap of alternatives considered</a:t>
            </a:r>
          </a:p>
          <a:p>
            <a:r>
              <a:rPr lang="en-US" dirty="0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13326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11:30.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274</Words>
  <Application>Microsoft Office PowerPoint</Application>
  <PresentationFormat>Ecrã Panorâmico</PresentationFormat>
  <Paragraphs>40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fabulous G5</vt:lpstr>
      <vt:lpstr>Executive summary</vt:lpstr>
      <vt:lpstr>Methods (preprocessing)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 G</cp:lastModifiedBy>
  <cp:revision>4</cp:revision>
  <dcterms:created xsi:type="dcterms:W3CDTF">2024-10-03T09:08:22Z</dcterms:created>
  <dcterms:modified xsi:type="dcterms:W3CDTF">2024-10-04T07:20:02Z</dcterms:modified>
</cp:coreProperties>
</file>