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/>
    <p:restoredTop sz="96327"/>
  </p:normalViewPr>
  <p:slideViewPr>
    <p:cSldViewPr snapToGrid="0">
      <p:cViewPr varScale="1">
        <p:scale>
          <a:sx n="122" d="100"/>
          <a:sy n="122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13326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11:30.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slide</vt:lpstr>
      <vt:lpstr>Executive summary</vt:lpstr>
      <vt:lpstr>Methods (preprocessing)</vt:lpstr>
      <vt:lpstr>Methods (models) – 1 or 2 slides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Carlos Fenollosa</cp:lastModifiedBy>
  <cp:revision>2</cp:revision>
  <dcterms:created xsi:type="dcterms:W3CDTF">2024-10-03T09:08:22Z</dcterms:created>
  <dcterms:modified xsi:type="dcterms:W3CDTF">2024-10-03T10:25:34Z</dcterms:modified>
</cp:coreProperties>
</file>