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4"/>
  </p:sldMasterIdLst>
  <p:notesMasterIdLst>
    <p:notesMasterId r:id="rId9"/>
  </p:notesMasterIdLst>
  <p:sldIdLst>
    <p:sldId id="256" r:id="rId5"/>
    <p:sldId id="279" r:id="rId6"/>
    <p:sldId id="281" r:id="rId7"/>
    <p:sldId id="282" r:id="rId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E2686F-1024-4190-8635-6E55818927ED}" v="43" dt="2023-12-22T17:27:19.527"/>
    <p1510:client id="{0FEC2FAA-8522-4832-A4D1-2EC2419ED183}" v="29" dt="2023-12-22T17:18:27.588"/>
    <p1510:client id="{11142882-9491-4274-8654-7B3CBB305078}" v="10" dt="2023-12-22T17:56:38.130"/>
    <p1510:client id="{19159BA0-6D3E-4F41-9B01-069C8F69C501}" v="2" dt="2023-12-22T17:14:58.863"/>
    <p1510:client id="{214588A6-74B4-402A-B544-5FE4D4A406EE}" v="2" dt="2023-12-22T17:36:57.147"/>
    <p1510:client id="{2C8235D8-619D-4A6B-A337-B65870FB7A91}" v="1" dt="2023-12-22T17:42:27.820"/>
    <p1510:client id="{4493D04A-4199-46FB-93C7-57D56DC89845}" v="66" dt="2023-12-22T17:29:38.798"/>
    <p1510:client id="{47AE75A5-696F-42BE-861C-B6B67ECCDD04}" v="79" dt="2023-12-22T18:07:16.886"/>
    <p1510:client id="{4C2C16AE-73A9-4612-888A-1D3702A08391}" v="2" dt="2023-12-22T17:20:40.566"/>
    <p1510:client id="{9539224A-1D62-E439-806C-15D13F6F235E}" v="12" dt="2023-12-22T17:55:01.133"/>
    <p1510:client id="{CB6CA43C-4B95-4536-BC2A-EBD0A5832249}" v="10" dt="2023-12-22T17:18:58.376"/>
    <p1510:client id="{D463DE87-DC94-4927-93FF-0CAEE27870DD}" v="1" dt="2023-12-22T18:05:19.283"/>
    <p1510:client id="{DA4359BB-5961-4372-AE3B-C8DC60FA344F}" v="8" dt="2023-12-22T17:55:09.999"/>
    <p1510:client id="{DED73308-8C2A-4234-A4A3-D62C502F053F}" v="284" dt="2023-12-22T17:35:51.233"/>
    <p1510:client id="{EDF3FDDD-8BAA-B53A-BD46-242BDC1322BC}" v="159" dt="2023-12-22T18:07:11.431"/>
    <p1510:client id="{FE778843-AC92-4A7D-B221-D60DE57B15F2}" v="16" dt="2023-12-22T17:57:52.631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0"/>
    <p:restoredTop sz="94609" autoAdjust="0"/>
  </p:normalViewPr>
  <p:slideViewPr>
    <p:cSldViewPr snapToGrid="0" snapToObjects="1">
      <p:cViewPr>
        <p:scale>
          <a:sx n="100" d="100"/>
          <a:sy n="100" d="100"/>
        </p:scale>
        <p:origin x="948" y="25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0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7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27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4598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6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81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20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288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317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850117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3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52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552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2525077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2463295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17907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3937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353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56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62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2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7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36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Relationship Id="rId30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612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1" r:id="rId24"/>
    <p:sldLayoutId id="2147483702" r:id="rId2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86267-flowey-square-angle-dog-undertale-free-photo-pn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ATEC - Academia de Formação">
            <a:extLst>
              <a:ext uri="{FF2B5EF4-FFF2-40B4-BE49-F238E27FC236}">
                <a16:creationId xmlns:a16="http://schemas.microsoft.com/office/drawing/2014/main" id="{B45FC291-B294-CB26-0380-81A9B27923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3" b="65497"/>
          <a:stretch/>
        </p:blipFill>
        <p:spPr>
          <a:xfrm>
            <a:off x="-2645" y="-3569"/>
            <a:ext cx="12197317" cy="11713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CD7E9E-5B4A-40E4-9E5F-0116D4527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878946"/>
            <a:ext cx="12191999" cy="83185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pt-PT" sz="2400">
                <a:latin typeface="Arial"/>
                <a:cs typeface="Arial"/>
              </a:rPr>
              <a:t>0781 Analise de sistemas Informáticos – </a:t>
            </a:r>
            <a:r>
              <a:rPr lang="pt-PT" sz="2400" err="1">
                <a:latin typeface="Arial"/>
                <a:cs typeface="Arial"/>
              </a:rPr>
              <a:t>Vitor</a:t>
            </a:r>
            <a:r>
              <a:rPr lang="pt-PT" sz="2400">
                <a:latin typeface="Arial"/>
                <a:cs typeface="Arial"/>
              </a:rPr>
              <a:t> Custodio – TPSI PL 1223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7F3766E-2917-9469-B27D-D5237FF02B40}"/>
              </a:ext>
            </a:extLst>
          </p:cNvPr>
          <p:cNvSpPr txBox="1"/>
          <p:nvPr/>
        </p:nvSpPr>
        <p:spPr>
          <a:xfrm>
            <a:off x="2519490" y="2077768"/>
            <a:ext cx="715702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4800">
                <a:latin typeface="Arial Black"/>
                <a:cs typeface="Calibri"/>
              </a:rPr>
              <a:t>USE CASE DIAGRAM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BBE483A-6B76-0D56-6024-7E7DA56D824B}"/>
              </a:ext>
            </a:extLst>
          </p:cNvPr>
          <p:cNvSpPr txBox="1"/>
          <p:nvPr/>
        </p:nvSpPr>
        <p:spPr>
          <a:xfrm>
            <a:off x="0" y="4919927"/>
            <a:ext cx="3494704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000" b="1"/>
              <a:t>ALUNOS:</a:t>
            </a:r>
            <a:endParaRPr lang="pt-PT" sz="2000"/>
          </a:p>
          <a:p>
            <a:r>
              <a:rPr lang="pt-PT" sz="2000"/>
              <a:t>Lucas Patrício</a:t>
            </a:r>
            <a:endParaRPr lang="pt-PT"/>
          </a:p>
          <a:p>
            <a:r>
              <a:rPr lang="pt-PT" sz="2000"/>
              <a:t>Marco Martins</a:t>
            </a:r>
          </a:p>
          <a:p>
            <a:r>
              <a:rPr lang="pt-PT" sz="2000"/>
              <a:t>Mauro Santos</a:t>
            </a:r>
          </a:p>
          <a:p>
            <a:r>
              <a:rPr lang="pt-PT" sz="2000"/>
              <a:t>Pedro Marques</a:t>
            </a:r>
          </a:p>
          <a:p>
            <a:r>
              <a:rPr lang="pt-PT" sz="2000"/>
              <a:t>Vasco Costa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C3AA8B9-1B5D-8A82-703E-FAA5897BC0D6}"/>
              </a:ext>
            </a:extLst>
          </p:cNvPr>
          <p:cNvSpPr txBox="1"/>
          <p:nvPr/>
        </p:nvSpPr>
        <p:spPr>
          <a:xfrm>
            <a:off x="10652565" y="6395861"/>
            <a:ext cx="15372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2400" b="1"/>
              <a:t>12/2023</a:t>
            </a:r>
          </a:p>
        </p:txBody>
      </p:sp>
      <p:pic>
        <p:nvPicPr>
          <p:cNvPr id="11" name="Imagem 10" descr="ATEC - Academia de Formação">
            <a:extLst>
              <a:ext uri="{FF2B5EF4-FFF2-40B4-BE49-F238E27FC236}">
                <a16:creationId xmlns:a16="http://schemas.microsoft.com/office/drawing/2014/main" id="{D96BFEE3-97B4-A57B-0048-E02F604481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89" b="19883"/>
          <a:stretch/>
        </p:blipFill>
        <p:spPr>
          <a:xfrm>
            <a:off x="-106" y="-106"/>
            <a:ext cx="2143131" cy="116757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5D45892-90EA-7102-2E66-AB768BDBE5D9}"/>
              </a:ext>
            </a:extLst>
          </p:cNvPr>
          <p:cNvSpPr txBox="1"/>
          <p:nvPr/>
        </p:nvSpPr>
        <p:spPr>
          <a:xfrm>
            <a:off x="3872023" y="3200842"/>
            <a:ext cx="445238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400"/>
              <a:t>Adoção de Animais</a:t>
            </a:r>
          </a:p>
        </p:txBody>
      </p:sp>
    </p:spTree>
    <p:extLst>
      <p:ext uri="{BB962C8B-B14F-4D97-AF65-F5344CB8AC3E}">
        <p14:creationId xmlns:p14="http://schemas.microsoft.com/office/powerpoint/2010/main" val="2049708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508" y="357357"/>
            <a:ext cx="9472771" cy="768096"/>
          </a:xfrm>
        </p:spPr>
        <p:txBody>
          <a:bodyPr/>
          <a:lstStyle/>
          <a:p>
            <a:r>
              <a:rPr lang="en-US" err="1">
                <a:latin typeface="Arial Black"/>
                <a:ea typeface="Arial Regular"/>
                <a:cs typeface="Arial Black" panose="020B0604020202020204" pitchFamily="34" charset="0"/>
              </a:rPr>
              <a:t>Objetivo</a:t>
            </a:r>
            <a:r>
              <a:rPr lang="en-US" dirty="0">
                <a:latin typeface="Arial Black"/>
                <a:ea typeface="Arial Regular"/>
                <a:cs typeface="Arial Black" panose="020B0604020202020204" pitchFamily="34" charset="0"/>
              </a:rPr>
              <a:t> do </a:t>
            </a:r>
            <a:r>
              <a:rPr lang="en-US" dirty="0" err="1">
                <a:latin typeface="Arial Black"/>
                <a:ea typeface="Arial Regular"/>
                <a:cs typeface="Arial Black" panose="020B0604020202020204" pitchFamily="34" charset="0"/>
              </a:rPr>
              <a:t>sistema</a:t>
            </a:r>
            <a:endParaRPr lang="en-US" sz="4400" b="1" dirty="0" err="1">
              <a:latin typeface="Arial Black" panose="020B0604020202020204" pitchFamily="34" charset="0"/>
              <a:ea typeface="Arial Regular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508" y="2107055"/>
            <a:ext cx="6437943" cy="251965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PT" dirty="0"/>
              <a:t>O objetivo do sistema é fazer com que o cliente encontre um animal para adotar.</a:t>
            </a:r>
            <a:endParaRPr lang="pt-PT"/>
          </a:p>
          <a:p>
            <a:endParaRPr lang="pt-PT"/>
          </a:p>
          <a:p>
            <a:pPr>
              <a:lnSpc>
                <a:spcPct val="100000"/>
              </a:lnSpc>
            </a:pPr>
            <a:r>
              <a:rPr lang="pt-PT" dirty="0"/>
              <a:t>Pedir informações sobre </a:t>
            </a:r>
            <a:r>
              <a:rPr lang="pt-PT"/>
              <a:t>os cuidados necessários do </a:t>
            </a:r>
            <a:r>
              <a:rPr lang="pt-PT" dirty="0"/>
              <a:t>animal</a:t>
            </a:r>
            <a:r>
              <a:rPr lang="pt-PT"/>
              <a:t> e</a:t>
            </a:r>
            <a:r>
              <a:rPr lang="pt-PT" dirty="0"/>
              <a:t> poder consultar um </a:t>
            </a:r>
            <a:r>
              <a:rPr lang="pt-PT"/>
              <a:t>veterinário</a:t>
            </a:r>
            <a:r>
              <a:rPr lang="pt-PT" dirty="0"/>
              <a:t> </a:t>
            </a:r>
            <a:r>
              <a:rPr lang="pt-PT"/>
              <a:t>após</a:t>
            </a:r>
            <a:r>
              <a:rPr lang="pt-PT" dirty="0"/>
              <a:t> </a:t>
            </a:r>
            <a:r>
              <a:rPr lang="pt-PT"/>
              <a:t>obtê-lo.</a:t>
            </a:r>
          </a:p>
        </p:txBody>
      </p:sp>
      <p:pic>
        <p:nvPicPr>
          <p:cNvPr id="4" name="Picture 3" descr="A white dog on a black background&#10;&#10;Description automatically generated">
            <a:extLst>
              <a:ext uri="{FF2B5EF4-FFF2-40B4-BE49-F238E27FC236}">
                <a16:creationId xmlns:a16="http://schemas.microsoft.com/office/drawing/2014/main" id="{779DB157-E491-9972-0040-658835A4E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6635" y="6523337"/>
            <a:ext cx="247137" cy="23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39C02D8-BD19-0840-BDB4-50B2669156EC}"/>
              </a:ext>
            </a:extLst>
          </p:cNvPr>
          <p:cNvSpPr txBox="1"/>
          <p:nvPr/>
        </p:nvSpPr>
        <p:spPr>
          <a:xfrm>
            <a:off x="7875075" y="2776691"/>
            <a:ext cx="406640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6000">
                <a:solidFill>
                  <a:schemeClr val="bg1"/>
                </a:solidFill>
              </a:rPr>
              <a:t>Diagrama</a:t>
            </a:r>
          </a:p>
        </p:txBody>
      </p:sp>
      <p:pic>
        <p:nvPicPr>
          <p:cNvPr id="2" name="Imagem 1" descr="Uma imagem com diagrama, texto, desenho, esboço&#10;&#10;Descrição gerada automaticamente">
            <a:extLst>
              <a:ext uri="{FF2B5EF4-FFF2-40B4-BE49-F238E27FC236}">
                <a16:creationId xmlns:a16="http://schemas.microsoft.com/office/drawing/2014/main" id="{F76E45A4-65C4-0DB0-6DCC-E868E1BD0D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04" y="1334"/>
            <a:ext cx="7257190" cy="677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FADF535-FBF9-E11C-E447-EFC8ABF9BBD2}"/>
              </a:ext>
            </a:extLst>
          </p:cNvPr>
          <p:cNvSpPr txBox="1"/>
          <p:nvPr/>
        </p:nvSpPr>
        <p:spPr>
          <a:xfrm>
            <a:off x="3087264" y="718291"/>
            <a:ext cx="610282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>
                <a:latin typeface="Arial Black"/>
              </a:rPr>
              <a:t>Quadro dos USE CASES</a:t>
            </a:r>
          </a:p>
        </p:txBody>
      </p:sp>
      <p:pic>
        <p:nvPicPr>
          <p:cNvPr id="10" name="Imagem 9" descr="Uma imagem com texto, eletrónica, captura de ecrã, software&#10;&#10;Descrição gerada automaticamente">
            <a:extLst>
              <a:ext uri="{FF2B5EF4-FFF2-40B4-BE49-F238E27FC236}">
                <a16:creationId xmlns:a16="http://schemas.microsoft.com/office/drawing/2014/main" id="{2B2C2A54-038B-D937-4419-59F9DD83E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502" y="1628222"/>
            <a:ext cx="97536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a6749ec-e001-4321-a786-7334e76a9414" xsi:nil="true"/>
    <lcf76f155ced4ddcb4097134ff3c332f xmlns="5fa365ef-f8a3-4c0b-9666-c20937acf8a0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FFAD6A64D78F40B6CEF5B3EFEDEFB3" ma:contentTypeVersion="13" ma:contentTypeDescription="Create a new document." ma:contentTypeScope="" ma:versionID="0242b50f12b7d0513e94acb608fdddb8">
  <xsd:schema xmlns:xsd="http://www.w3.org/2001/XMLSchema" xmlns:xs="http://www.w3.org/2001/XMLSchema" xmlns:p="http://schemas.microsoft.com/office/2006/metadata/properties" xmlns:ns2="5fa365ef-f8a3-4c0b-9666-c20937acf8a0" xmlns:ns3="3a6749ec-e001-4321-a786-7334e76a9414" targetNamespace="http://schemas.microsoft.com/office/2006/metadata/properties" ma:root="true" ma:fieldsID="26a26e1a82d7481c83d3665145676c34" ns2:_="" ns3:_="">
    <xsd:import namespace="5fa365ef-f8a3-4c0b-9666-c20937acf8a0"/>
    <xsd:import namespace="3a6749ec-e001-4321-a786-7334e76a94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a365ef-f8a3-4c0b-9666-c20937acf8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930164bd-3db1-4035-80db-1f2bd81da9c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6749ec-e001-4321-a786-7334e76a9414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1bc4a032-4305-405b-b2d1-243279e0fa4f}" ma:internalName="TaxCatchAll" ma:showField="CatchAllData" ma:web="3a6749ec-e001-4321-a786-7334e76a941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35FEF8-1733-4347-95CE-3BB62B2B8DD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CF819F6-657C-4C2C-8DEC-34D026587CA9}"/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427</Words>
  <Application>Microsoft Office PowerPoint</Application>
  <PresentationFormat>Widescreen</PresentationFormat>
  <Paragraphs>130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Ion</vt:lpstr>
      <vt:lpstr>0781 Analise de sistemas Informáticos – Vitor Custodio – TPSI PL 1223</vt:lpstr>
      <vt:lpstr>Objetivo do sistema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</dc:title>
  <dc:subject/>
  <dc:creator/>
  <cp:lastModifiedBy/>
  <cp:revision>125</cp:revision>
  <dcterms:created xsi:type="dcterms:W3CDTF">2023-12-22T17:05:13Z</dcterms:created>
  <dcterms:modified xsi:type="dcterms:W3CDTF">2023-12-22T18:16:47Z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0x010100F9FFAD6A64D78F40B6CEF5B3EFEDEFB3</vt:lpwstr>
  </property>
  <property fmtid="{D5CDD505-2E9C-101B-9397-08002B2CF9AE}" pid="3" name="MediaServiceImageTags">
    <vt:lpwstr/>
  </property>
</Properties>
</file>