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57e8013db8b511576244d93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3040" y="0"/>
            <a:ext cx="1028704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8644" y="131796"/>
            <a:ext cx="1643074" cy="785818"/>
          </a:xfrm>
        </p:spPr>
        <p:txBody>
          <a:bodyPr>
            <a:norm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Командный состав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" name="Шестиугольник 9"/>
          <p:cNvSpPr/>
          <p:nvPr/>
        </p:nvSpPr>
        <p:spPr>
          <a:xfrm>
            <a:off x="2857488" y="2188178"/>
            <a:ext cx="1714512" cy="1857388"/>
          </a:xfrm>
          <a:prstGeom prst="hexagon">
            <a:avLst/>
          </a:prstGeom>
          <a:blipFill>
            <a:blip r:embed="rId3" cstate="print"/>
            <a:stretch>
              <a:fillRect/>
            </a:stretch>
          </a:blip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WhatsApp Image 2021-03-11 at 19.33.52 (2)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3632" y="857232"/>
            <a:ext cx="1571636" cy="1178727"/>
          </a:xfrm>
          <a:prstGeom prst="rect">
            <a:avLst/>
          </a:prstGeom>
          <a:ln w="63500"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Рисунок 12" descr="fe003af5-74bc-4d88-87e7-e4d3edd51d5b.jf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2394623"/>
            <a:ext cx="1214446" cy="1534443"/>
          </a:xfrm>
          <a:prstGeom prst="rect">
            <a:avLst/>
          </a:prstGeom>
          <a:ln w="63500"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Рисунок 13" descr="Screenshot_6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68" y="1687041"/>
            <a:ext cx="1013006" cy="2670653"/>
          </a:xfrm>
          <a:prstGeom prst="rect">
            <a:avLst/>
          </a:prstGeom>
          <a:ln w="63500"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Рисунок 14" descr="7513e207-24b0-4b80-833e-b8c8e1fa7b31.jf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285728"/>
            <a:ext cx="2286016" cy="1901965"/>
          </a:xfrm>
          <a:prstGeom prst="rect">
            <a:avLst/>
          </a:prstGeom>
          <a:ln w="63500"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Рисунок 15" descr="WhatsApp Image 2021-03-11 at 19.33.54 (2)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6533" y="5907006"/>
            <a:ext cx="1563699" cy="87958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Рисунок 16" descr="601261a4-3956-4194-aaf9-cfb574ced5d5.jf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flipH="1">
            <a:off x="7000891" y="5686708"/>
            <a:ext cx="649265" cy="116640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Рисунок 17" descr="ffe71d55-2ae0-440c-a7de-967ef5c96f6b.jf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5853" y="5681400"/>
            <a:ext cx="692043" cy="1165544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Рисунок 18" descr="b1ba512d-fe9b-460d-a3e2-c41828b3e406.jf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20861" y="5680268"/>
            <a:ext cx="712813" cy="116640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Рисунок 19" descr="WhatsApp Image 2021-03-11 at 19.33.46 (1).jpe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37816" y="6143644"/>
            <a:ext cx="857256" cy="714356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Рисунок 20" descr="WhatsApp Image 2021-03-11 at 19.33.46.jpe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6310" y="6161480"/>
            <a:ext cx="928694" cy="69652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22" name="Рисунок 21" descr="WhatsApp Image 2021-03-11 at 19.33.48 (2).jpe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57884" y="6143644"/>
            <a:ext cx="928694" cy="696521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88157" y="5500702"/>
            <a:ext cx="2026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Первые версии роботов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25" name="Соединительная линия уступом 24"/>
          <p:cNvCxnSpPr/>
          <p:nvPr/>
        </p:nvCxnSpPr>
        <p:spPr>
          <a:xfrm>
            <a:off x="2214546" y="6286520"/>
            <a:ext cx="714380" cy="21431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785786" y="2428868"/>
            <a:ext cx="2000264" cy="15716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0800000">
            <a:off x="785786" y="2428868"/>
            <a:ext cx="2000264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785786" y="4000504"/>
            <a:ext cx="1928826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4348" y="4000504"/>
            <a:ext cx="2194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Сергей Викторович -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</a:t>
            </a:r>
            <a:r>
              <a:rPr lang="ru-RU" dirty="0" smtClean="0">
                <a:solidFill>
                  <a:schemeClr val="bg1"/>
                </a:solidFill>
              </a:rPr>
              <a:t>аш тренер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rot="10800000">
            <a:off x="5572132" y="4071942"/>
            <a:ext cx="1214446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>
            <a:off x="5143504" y="4143380"/>
            <a:ext cx="500066" cy="3571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10800000">
            <a:off x="4143372" y="4572008"/>
            <a:ext cx="107157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74727" y="4643446"/>
            <a:ext cx="514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solidFill>
                  <a:schemeClr val="bg1"/>
                </a:solidFill>
              </a:rPr>
              <a:t>Гетагазов</a:t>
            </a:r>
            <a:r>
              <a:rPr lang="ru-RU" sz="1400" dirty="0" smtClean="0">
                <a:solidFill>
                  <a:schemeClr val="bg1"/>
                </a:solidFill>
              </a:rPr>
              <a:t> Беслан  –  конструктор и программист робота - вратаря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28926" y="6191928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Последние версии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77922" y="5357826"/>
            <a:ext cx="198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Последняя версия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 робота - вратаря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4929190" y="6000768"/>
            <a:ext cx="1928826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7215206" y="5572140"/>
            <a:ext cx="1928794" cy="188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26690" y="5283958"/>
            <a:ext cx="20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Робот - атакующий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7072330" y="4500570"/>
            <a:ext cx="1143008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5400000" flipH="1" flipV="1">
            <a:off x="8036743" y="4179099"/>
            <a:ext cx="500066" cy="1428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8358214" y="4000504"/>
            <a:ext cx="785786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5286380" y="2214554"/>
            <a:ext cx="1714512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5400000" flipH="1" flipV="1">
            <a:off x="6214280" y="1428736"/>
            <a:ext cx="1572430" cy="7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7000892" y="641330"/>
            <a:ext cx="2143108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081704" y="642918"/>
            <a:ext cx="2062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  Пильщиков Григорий  - 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 конструктор и 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программист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 робота –атакующего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43900" y="3000372"/>
            <a:ext cx="1168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Морозов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Владислав – 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Создатель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 сайта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49</Words>
  <PresentationFormat>Экран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Командный состав: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Grin</dc:creator>
  <cp:lastModifiedBy>Grin</cp:lastModifiedBy>
  <cp:revision>44</cp:revision>
  <dcterms:created xsi:type="dcterms:W3CDTF">2021-03-11T12:22:13Z</dcterms:created>
  <dcterms:modified xsi:type="dcterms:W3CDTF">2021-03-14T06:13:47Z</dcterms:modified>
</cp:coreProperties>
</file>