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"/>
          <p:cNvSpPr/>
          <p:nvPr/>
        </p:nvSpPr>
        <p:spPr>
          <a:xfrm>
            <a:off x="3226147" y="1103126"/>
            <a:ext cx="6006803" cy="68077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App"/>
          <p:cNvSpPr txBox="1"/>
          <p:nvPr/>
        </p:nvSpPr>
        <p:spPr>
          <a:xfrm>
            <a:off x="8427923" y="1242670"/>
            <a:ext cx="69555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App</a:t>
            </a:r>
          </a:p>
        </p:txBody>
      </p:sp>
      <p:sp>
        <p:nvSpPr>
          <p:cNvPr id="121" name="圆角矩形"/>
          <p:cNvSpPr/>
          <p:nvPr/>
        </p:nvSpPr>
        <p:spPr>
          <a:xfrm>
            <a:off x="4495800" y="1701800"/>
            <a:ext cx="2017564" cy="1737073"/>
          </a:xfrm>
          <a:prstGeom prst="roundRect">
            <a:avLst>
              <a:gd name="adj" fmla="val 15000"/>
            </a:avLst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" name="视图…"/>
          <p:cNvSpPr txBox="1"/>
          <p:nvPr/>
        </p:nvSpPr>
        <p:spPr>
          <a:xfrm>
            <a:off x="5100264" y="2100436"/>
            <a:ext cx="80863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视图</a:t>
            </a:r>
          </a:p>
          <a:p>
            <a:pPr/>
            <a:r>
              <a:t>展示</a:t>
            </a:r>
          </a:p>
        </p:txBody>
      </p:sp>
      <p:sp>
        <p:nvSpPr>
          <p:cNvPr id="123" name="网页"/>
          <p:cNvSpPr txBox="1"/>
          <p:nvPr/>
        </p:nvSpPr>
        <p:spPr>
          <a:xfrm>
            <a:off x="5695950" y="2914650"/>
            <a:ext cx="723900" cy="52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网页</a:t>
            </a:r>
          </a:p>
        </p:txBody>
      </p:sp>
      <p:sp>
        <p:nvSpPr>
          <p:cNvPr id="124" name="线条"/>
          <p:cNvSpPr/>
          <p:nvPr/>
        </p:nvSpPr>
        <p:spPr>
          <a:xfrm>
            <a:off x="6399212" y="3029606"/>
            <a:ext cx="909936" cy="160102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圆角矩形"/>
          <p:cNvSpPr/>
          <p:nvPr/>
        </p:nvSpPr>
        <p:spPr>
          <a:xfrm>
            <a:off x="6337300" y="4673600"/>
            <a:ext cx="1907927" cy="1386334"/>
          </a:xfrm>
          <a:prstGeom prst="roundRect">
            <a:avLst>
              <a:gd name="adj" fmla="val 18654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" name="控制器"/>
          <p:cNvSpPr txBox="1"/>
          <p:nvPr/>
        </p:nvSpPr>
        <p:spPr>
          <a:xfrm>
            <a:off x="6776913" y="5106416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控制器</a:t>
            </a:r>
          </a:p>
        </p:txBody>
      </p:sp>
      <p:sp>
        <p:nvSpPr>
          <p:cNvPr id="127" name="数据库"/>
          <p:cNvSpPr/>
          <p:nvPr/>
        </p:nvSpPr>
        <p:spPr>
          <a:xfrm>
            <a:off x="3517900" y="4241800"/>
            <a:ext cx="1270000" cy="1270000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数据库</a:t>
            </a:r>
          </a:p>
        </p:txBody>
      </p:sp>
      <p:sp>
        <p:nvSpPr>
          <p:cNvPr id="128" name="模型"/>
          <p:cNvSpPr/>
          <p:nvPr/>
        </p:nvSpPr>
        <p:spPr>
          <a:xfrm>
            <a:off x="4381500" y="6146800"/>
            <a:ext cx="1270000" cy="1270000"/>
          </a:xfrm>
          <a:prstGeom prst="roundRect">
            <a:avLst>
              <a:gd name="adj" fmla="val 15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模型</a:t>
            </a:r>
          </a:p>
        </p:txBody>
      </p:sp>
      <p:sp>
        <p:nvSpPr>
          <p:cNvPr id="129" name="线条"/>
          <p:cNvSpPr/>
          <p:nvPr/>
        </p:nvSpPr>
        <p:spPr>
          <a:xfrm flipH="1">
            <a:off x="5247136" y="5943855"/>
            <a:ext cx="1265012" cy="50084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线条"/>
          <p:cNvSpPr/>
          <p:nvPr/>
        </p:nvSpPr>
        <p:spPr>
          <a:xfrm flipH="1" flipV="1">
            <a:off x="4224089" y="5063446"/>
            <a:ext cx="482799" cy="13820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"/>
          <p:cNvSpPr/>
          <p:nvPr/>
        </p:nvSpPr>
        <p:spPr>
          <a:xfrm>
            <a:off x="3226147" y="1103126"/>
            <a:ext cx="6006803" cy="68077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Python App"/>
          <p:cNvSpPr txBox="1"/>
          <p:nvPr/>
        </p:nvSpPr>
        <p:spPr>
          <a:xfrm>
            <a:off x="7420101" y="1102970"/>
            <a:ext cx="179679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Python App</a:t>
            </a:r>
          </a:p>
        </p:txBody>
      </p:sp>
      <p:sp>
        <p:nvSpPr>
          <p:cNvPr id="134" name="圆角矩形"/>
          <p:cNvSpPr/>
          <p:nvPr/>
        </p:nvSpPr>
        <p:spPr>
          <a:xfrm>
            <a:off x="4495800" y="1701800"/>
            <a:ext cx="2017564" cy="1737073"/>
          </a:xfrm>
          <a:prstGeom prst="roundRect">
            <a:avLst>
              <a:gd name="adj" fmla="val 15000"/>
            </a:avLst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模板…"/>
          <p:cNvSpPr txBox="1"/>
          <p:nvPr/>
        </p:nvSpPr>
        <p:spPr>
          <a:xfrm>
            <a:off x="5100264" y="2100436"/>
            <a:ext cx="80863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模板</a:t>
            </a:r>
          </a:p>
          <a:p>
            <a:pPr/>
            <a:r>
              <a:t>展示</a:t>
            </a:r>
          </a:p>
        </p:txBody>
      </p:sp>
      <p:sp>
        <p:nvSpPr>
          <p:cNvPr id="136" name="网页"/>
          <p:cNvSpPr txBox="1"/>
          <p:nvPr/>
        </p:nvSpPr>
        <p:spPr>
          <a:xfrm>
            <a:off x="5695950" y="291465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网页</a:t>
            </a:r>
          </a:p>
        </p:txBody>
      </p:sp>
      <p:sp>
        <p:nvSpPr>
          <p:cNvPr id="137" name="线条"/>
          <p:cNvSpPr/>
          <p:nvPr/>
        </p:nvSpPr>
        <p:spPr>
          <a:xfrm>
            <a:off x="6399212" y="3029606"/>
            <a:ext cx="909936" cy="160102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圆角矩形"/>
          <p:cNvSpPr/>
          <p:nvPr/>
        </p:nvSpPr>
        <p:spPr>
          <a:xfrm>
            <a:off x="6337300" y="4673600"/>
            <a:ext cx="1907927" cy="1386334"/>
          </a:xfrm>
          <a:prstGeom prst="roundRect">
            <a:avLst>
              <a:gd name="adj" fmla="val 18654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视图view"/>
          <p:cNvSpPr txBox="1"/>
          <p:nvPr/>
        </p:nvSpPr>
        <p:spPr>
          <a:xfrm>
            <a:off x="6599215" y="5106416"/>
            <a:ext cx="138409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视图view</a:t>
            </a:r>
          </a:p>
        </p:txBody>
      </p:sp>
      <p:sp>
        <p:nvSpPr>
          <p:cNvPr id="140" name="数据库"/>
          <p:cNvSpPr/>
          <p:nvPr/>
        </p:nvSpPr>
        <p:spPr>
          <a:xfrm>
            <a:off x="3517900" y="4241800"/>
            <a:ext cx="1270000" cy="1270000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数据库</a:t>
            </a:r>
          </a:p>
        </p:txBody>
      </p:sp>
      <p:sp>
        <p:nvSpPr>
          <p:cNvPr id="141" name="模型"/>
          <p:cNvSpPr/>
          <p:nvPr/>
        </p:nvSpPr>
        <p:spPr>
          <a:xfrm>
            <a:off x="4381500" y="6146800"/>
            <a:ext cx="1270000" cy="1270000"/>
          </a:xfrm>
          <a:prstGeom prst="roundRect">
            <a:avLst>
              <a:gd name="adj" fmla="val 15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模型</a:t>
            </a:r>
          </a:p>
        </p:txBody>
      </p:sp>
      <p:sp>
        <p:nvSpPr>
          <p:cNvPr id="142" name="线条"/>
          <p:cNvSpPr/>
          <p:nvPr/>
        </p:nvSpPr>
        <p:spPr>
          <a:xfrm flipH="1">
            <a:off x="5247136" y="5943855"/>
            <a:ext cx="1265013" cy="50084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线条"/>
          <p:cNvSpPr/>
          <p:nvPr/>
        </p:nvSpPr>
        <p:spPr>
          <a:xfrm flipH="1" flipV="1">
            <a:off x="4224089" y="5063446"/>
            <a:ext cx="482799" cy="13820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线条"/>
          <p:cNvSpPr/>
          <p:nvPr/>
        </p:nvSpPr>
        <p:spPr>
          <a:xfrm flipH="1" flipV="1">
            <a:off x="5557434" y="2946151"/>
            <a:ext cx="1259143" cy="20849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request请求"/>
          <p:cNvSpPr txBox="1"/>
          <p:nvPr/>
        </p:nvSpPr>
        <p:spPr>
          <a:xfrm>
            <a:off x="6378844" y="3566630"/>
            <a:ext cx="18248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request请求</a:t>
            </a:r>
          </a:p>
        </p:txBody>
      </p:sp>
      <p:sp>
        <p:nvSpPr>
          <p:cNvPr id="146" name="response响应"/>
          <p:cNvSpPr txBox="1"/>
          <p:nvPr/>
        </p:nvSpPr>
        <p:spPr>
          <a:xfrm>
            <a:off x="4554306" y="3795886"/>
            <a:ext cx="206745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response响应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矩形"/>
          <p:cNvSpPr/>
          <p:nvPr/>
        </p:nvSpPr>
        <p:spPr>
          <a:xfrm>
            <a:off x="1393428" y="860152"/>
            <a:ext cx="10725944" cy="65346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圆角矩形"/>
          <p:cNvSpPr/>
          <p:nvPr/>
        </p:nvSpPr>
        <p:spPr>
          <a:xfrm>
            <a:off x="2133600" y="1689100"/>
            <a:ext cx="1270000" cy="1270000"/>
          </a:xfrm>
          <a:prstGeom prst="roundRect">
            <a:avLst>
              <a:gd name="adj" fmla="val 15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圆角矩形"/>
          <p:cNvSpPr/>
          <p:nvPr/>
        </p:nvSpPr>
        <p:spPr>
          <a:xfrm>
            <a:off x="2133600" y="3390900"/>
            <a:ext cx="1270000" cy="1270000"/>
          </a:xfrm>
          <a:prstGeom prst="roundRect">
            <a:avLst>
              <a:gd name="adj" fmla="val 15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圆角矩形"/>
          <p:cNvSpPr/>
          <p:nvPr/>
        </p:nvSpPr>
        <p:spPr>
          <a:xfrm>
            <a:off x="2133600" y="5257800"/>
            <a:ext cx="1270000" cy="1270000"/>
          </a:xfrm>
          <a:prstGeom prst="roundRect">
            <a:avLst>
              <a:gd name="adj" fmla="val 15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server"/>
          <p:cNvSpPr/>
          <p:nvPr/>
        </p:nvSpPr>
        <p:spPr>
          <a:xfrm>
            <a:off x="9410700" y="3289300"/>
            <a:ext cx="1270000" cy="1270000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53" name="线条"/>
          <p:cNvSpPr/>
          <p:nvPr/>
        </p:nvSpPr>
        <p:spPr>
          <a:xfrm>
            <a:off x="3314700" y="2400299"/>
            <a:ext cx="6378089" cy="13537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线条"/>
          <p:cNvSpPr/>
          <p:nvPr/>
        </p:nvSpPr>
        <p:spPr>
          <a:xfrm>
            <a:off x="2959100" y="3835261"/>
            <a:ext cx="6775262" cy="3374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线条"/>
          <p:cNvSpPr/>
          <p:nvPr/>
        </p:nvSpPr>
        <p:spPr>
          <a:xfrm flipV="1">
            <a:off x="3158689" y="4391223"/>
            <a:ext cx="6690191" cy="146347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web程序"/>
          <p:cNvSpPr txBox="1"/>
          <p:nvPr/>
        </p:nvSpPr>
        <p:spPr>
          <a:xfrm>
            <a:off x="9379102" y="2470150"/>
            <a:ext cx="1333196" cy="52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web程序</a:t>
            </a:r>
          </a:p>
        </p:txBody>
      </p:sp>
      <p:sp>
        <p:nvSpPr>
          <p:cNvPr id="157" name="浏览器"/>
          <p:cNvSpPr txBox="1"/>
          <p:nvPr/>
        </p:nvSpPr>
        <p:spPr>
          <a:xfrm>
            <a:off x="2254250" y="1073150"/>
            <a:ext cx="1028700" cy="52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