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6" r:id="rId1"/>
  </p:sldMasterIdLst>
  <p:notesMasterIdLst>
    <p:notesMasterId r:id="rId24"/>
  </p:notesMasterIdLst>
  <p:sldIdLst>
    <p:sldId id="256" r:id="rId2"/>
    <p:sldId id="385" r:id="rId3"/>
    <p:sldId id="388" r:id="rId4"/>
    <p:sldId id="389" r:id="rId5"/>
    <p:sldId id="387" r:id="rId6"/>
    <p:sldId id="390" r:id="rId7"/>
    <p:sldId id="391" r:id="rId8"/>
    <p:sldId id="392" r:id="rId9"/>
    <p:sldId id="393" r:id="rId10"/>
    <p:sldId id="394" r:id="rId11"/>
    <p:sldId id="395" r:id="rId12"/>
    <p:sldId id="396" r:id="rId13"/>
    <p:sldId id="397" r:id="rId14"/>
    <p:sldId id="398" r:id="rId15"/>
    <p:sldId id="399" r:id="rId16"/>
    <p:sldId id="400" r:id="rId17"/>
    <p:sldId id="401" r:id="rId18"/>
    <p:sldId id="403" r:id="rId19"/>
    <p:sldId id="402" r:id="rId20"/>
    <p:sldId id="406" r:id="rId21"/>
    <p:sldId id="404" r:id="rId22"/>
    <p:sldId id="405" r:id="rId2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8496" autoAdjust="0"/>
  </p:normalViewPr>
  <p:slideViewPr>
    <p:cSldViewPr>
      <p:cViewPr varScale="1">
        <p:scale>
          <a:sx n="89" d="100"/>
          <a:sy n="89" d="100"/>
        </p:scale>
        <p:origin x="222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08162A-7D7C-4671-9809-32917702F570}"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C86F1CDC-92A6-4D40-9E4E-092A521F1672}">
      <dgm:prSet/>
      <dgm:spPr/>
      <dgm:t>
        <a:bodyPr/>
        <a:lstStyle/>
        <a:p>
          <a:r>
            <a:rPr lang="en-US" b="0" i="0"/>
            <a:t>Interference from noisy environments and poor-quality microphones</a:t>
          </a:r>
          <a:endParaRPr lang="en-US"/>
        </a:p>
      </dgm:t>
    </dgm:pt>
    <dgm:pt modelId="{49B5BD88-8FA3-4977-A8DF-7496ACA6037A}" type="parTrans" cxnId="{D83E3B6E-A565-4E68-B79C-65394822EC88}">
      <dgm:prSet/>
      <dgm:spPr/>
      <dgm:t>
        <a:bodyPr/>
        <a:lstStyle/>
        <a:p>
          <a:endParaRPr lang="en-US"/>
        </a:p>
      </dgm:t>
    </dgm:pt>
    <dgm:pt modelId="{025E53CB-9414-4FBD-90A7-5475E4ECC5F1}" type="sibTrans" cxnId="{D83E3B6E-A565-4E68-B79C-65394822EC88}">
      <dgm:prSet/>
      <dgm:spPr/>
      <dgm:t>
        <a:bodyPr/>
        <a:lstStyle/>
        <a:p>
          <a:endParaRPr lang="en-US"/>
        </a:p>
      </dgm:t>
    </dgm:pt>
    <dgm:pt modelId="{5BB33576-BFEF-4993-8D0D-BCE52C270099}">
      <dgm:prSet/>
      <dgm:spPr/>
      <dgm:t>
        <a:bodyPr/>
        <a:lstStyle/>
        <a:p>
          <a:r>
            <a:rPr lang="en-US" b="0" i="0"/>
            <a:t>Commands need to be learned and remembered</a:t>
          </a:r>
          <a:endParaRPr lang="en-US"/>
        </a:p>
      </dgm:t>
    </dgm:pt>
    <dgm:pt modelId="{ECFBB9B5-E010-493F-B614-B4996880E7A8}" type="parTrans" cxnId="{69ED2639-CAD9-4FA5-A2BD-0FD3EC559659}">
      <dgm:prSet/>
      <dgm:spPr/>
      <dgm:t>
        <a:bodyPr/>
        <a:lstStyle/>
        <a:p>
          <a:endParaRPr lang="en-US"/>
        </a:p>
      </dgm:t>
    </dgm:pt>
    <dgm:pt modelId="{88576A31-5A3D-41E4-B797-A61CA493587A}" type="sibTrans" cxnId="{69ED2639-CAD9-4FA5-A2BD-0FD3EC559659}">
      <dgm:prSet/>
      <dgm:spPr/>
      <dgm:t>
        <a:bodyPr/>
        <a:lstStyle/>
        <a:p>
          <a:endParaRPr lang="en-US"/>
        </a:p>
      </dgm:t>
    </dgm:pt>
    <dgm:pt modelId="{56577329-0924-46D2-AF40-3D8A36451DCC}">
      <dgm:prSet/>
      <dgm:spPr/>
      <dgm:t>
        <a:bodyPr/>
        <a:lstStyle/>
        <a:p>
          <a:r>
            <a:rPr lang="en-US" b="0" i="0"/>
            <a:t>Recognition may be challenged by strong accents or unusual vocabulary</a:t>
          </a:r>
          <a:endParaRPr lang="en-US"/>
        </a:p>
      </dgm:t>
    </dgm:pt>
    <dgm:pt modelId="{0AE2B15D-D2B2-4D5A-B1A6-084AD9D4F06D}" type="parTrans" cxnId="{D6D853B2-8B1A-41C1-84D9-AD19B3406F81}">
      <dgm:prSet/>
      <dgm:spPr/>
      <dgm:t>
        <a:bodyPr/>
        <a:lstStyle/>
        <a:p>
          <a:endParaRPr lang="en-US"/>
        </a:p>
      </dgm:t>
    </dgm:pt>
    <dgm:pt modelId="{2CA67C90-5B23-481A-8E42-77FE40BAE0DE}" type="sibTrans" cxnId="{D6D853B2-8B1A-41C1-84D9-AD19B3406F81}">
      <dgm:prSet/>
      <dgm:spPr/>
      <dgm:t>
        <a:bodyPr/>
        <a:lstStyle/>
        <a:p>
          <a:endParaRPr lang="en-US"/>
        </a:p>
      </dgm:t>
    </dgm:pt>
    <dgm:pt modelId="{2370731B-017A-44DB-9AB7-B4798CE74B16}">
      <dgm:prSet/>
      <dgm:spPr/>
      <dgm:t>
        <a:bodyPr/>
        <a:lstStyle/>
        <a:p>
          <a:r>
            <a:rPr lang="en-US" b="0" i="0"/>
            <a:t>Talking is not always acceptable (e.g. in shared office, during meetings)</a:t>
          </a:r>
          <a:endParaRPr lang="en-US"/>
        </a:p>
      </dgm:t>
    </dgm:pt>
    <dgm:pt modelId="{CE0E37A5-13A9-4A33-ACFA-2BA4E705F14F}" type="parTrans" cxnId="{375D429F-897D-41D3-9891-E67D8477004D}">
      <dgm:prSet/>
      <dgm:spPr/>
      <dgm:t>
        <a:bodyPr/>
        <a:lstStyle/>
        <a:p>
          <a:endParaRPr lang="en-US"/>
        </a:p>
      </dgm:t>
    </dgm:pt>
    <dgm:pt modelId="{A6A35816-E221-4B6E-BFC2-247B43B0152B}" type="sibTrans" cxnId="{375D429F-897D-41D3-9891-E67D8477004D}">
      <dgm:prSet/>
      <dgm:spPr/>
      <dgm:t>
        <a:bodyPr/>
        <a:lstStyle/>
        <a:p>
          <a:endParaRPr lang="en-US"/>
        </a:p>
      </dgm:t>
    </dgm:pt>
    <dgm:pt modelId="{3711DC38-7CD1-4AE3-8897-E18D29E8BA5A}">
      <dgm:prSet/>
      <dgm:spPr/>
      <dgm:t>
        <a:bodyPr/>
        <a:lstStyle/>
        <a:p>
          <a:r>
            <a:rPr lang="en-US" b="0" i="0"/>
            <a:t>Error correction can be time consuming</a:t>
          </a:r>
          <a:endParaRPr lang="en-US"/>
        </a:p>
      </dgm:t>
    </dgm:pt>
    <dgm:pt modelId="{841C2959-E9D7-437E-8348-2D2121C611C1}" type="parTrans" cxnId="{932683D8-CBEF-4F4A-BC2A-1CEA1C2F5EBB}">
      <dgm:prSet/>
      <dgm:spPr/>
      <dgm:t>
        <a:bodyPr/>
        <a:lstStyle/>
        <a:p>
          <a:endParaRPr lang="en-US"/>
        </a:p>
      </dgm:t>
    </dgm:pt>
    <dgm:pt modelId="{67C62960-FFFC-4FA1-AF54-A78906BF3CF1}" type="sibTrans" cxnId="{932683D8-CBEF-4F4A-BC2A-1CEA1C2F5EBB}">
      <dgm:prSet/>
      <dgm:spPr/>
      <dgm:t>
        <a:bodyPr/>
        <a:lstStyle/>
        <a:p>
          <a:endParaRPr lang="en-US"/>
        </a:p>
      </dgm:t>
    </dgm:pt>
    <dgm:pt modelId="{8D18CC5A-CCB8-4515-AA4C-2AB7D47ABBDB}">
      <dgm:prSet/>
      <dgm:spPr/>
      <dgm:t>
        <a:bodyPr/>
        <a:lstStyle/>
        <a:p>
          <a:r>
            <a:rPr lang="en-US" b="0" i="0"/>
            <a:t>Increased cognitive load compared to typing or pointing</a:t>
          </a:r>
          <a:endParaRPr lang="en-US"/>
        </a:p>
      </dgm:t>
    </dgm:pt>
    <dgm:pt modelId="{9AF44746-0B96-43FF-B681-AC7B063DF16D}" type="parTrans" cxnId="{8EDE9163-5460-4CDB-842B-484740B00D0A}">
      <dgm:prSet/>
      <dgm:spPr/>
      <dgm:t>
        <a:bodyPr/>
        <a:lstStyle/>
        <a:p>
          <a:endParaRPr lang="en-US"/>
        </a:p>
      </dgm:t>
    </dgm:pt>
    <dgm:pt modelId="{922FD42C-2282-4459-BD30-7C185BA1EDAE}" type="sibTrans" cxnId="{8EDE9163-5460-4CDB-842B-484740B00D0A}">
      <dgm:prSet/>
      <dgm:spPr/>
      <dgm:t>
        <a:bodyPr/>
        <a:lstStyle/>
        <a:p>
          <a:endParaRPr lang="en-US"/>
        </a:p>
      </dgm:t>
    </dgm:pt>
    <dgm:pt modelId="{F524F3A1-3EA2-4EC5-83AD-993D47E9E85D}">
      <dgm:prSet/>
      <dgm:spPr/>
      <dgm:t>
        <a:bodyPr/>
        <a:lstStyle/>
        <a:p>
          <a:r>
            <a:rPr lang="en-US" b="0" i="0"/>
            <a:t>Math or programming difficult without extreme customization</a:t>
          </a:r>
          <a:endParaRPr lang="en-US"/>
        </a:p>
      </dgm:t>
    </dgm:pt>
    <dgm:pt modelId="{E3AC8314-67DB-4C12-9B82-E254D624FB0D}" type="parTrans" cxnId="{C4E2A994-21EB-4612-850C-134F25DCDDC9}">
      <dgm:prSet/>
      <dgm:spPr/>
      <dgm:t>
        <a:bodyPr/>
        <a:lstStyle/>
        <a:p>
          <a:endParaRPr lang="en-US"/>
        </a:p>
      </dgm:t>
    </dgm:pt>
    <dgm:pt modelId="{37D62414-802A-4772-8487-F9730E0EA91A}" type="sibTrans" cxnId="{C4E2A994-21EB-4612-850C-134F25DCDDC9}">
      <dgm:prSet/>
      <dgm:spPr/>
      <dgm:t>
        <a:bodyPr/>
        <a:lstStyle/>
        <a:p>
          <a:endParaRPr lang="en-US"/>
        </a:p>
      </dgm:t>
    </dgm:pt>
    <dgm:pt modelId="{CBE224A9-11CA-4A4A-9B7E-5F2C8281D765}" type="pres">
      <dgm:prSet presAssocID="{5D08162A-7D7C-4671-9809-32917702F570}" presName="root" presStyleCnt="0">
        <dgm:presLayoutVars>
          <dgm:dir/>
          <dgm:resizeHandles val="exact"/>
        </dgm:presLayoutVars>
      </dgm:prSet>
      <dgm:spPr/>
    </dgm:pt>
    <dgm:pt modelId="{537C90E0-6B8F-4D7C-8E73-692D84C61286}" type="pres">
      <dgm:prSet presAssocID="{C86F1CDC-92A6-4D40-9E4E-092A521F1672}" presName="compNode" presStyleCnt="0"/>
      <dgm:spPr/>
    </dgm:pt>
    <dgm:pt modelId="{2C57E62A-6155-4934-999F-345973F1F1A0}" type="pres">
      <dgm:prSet presAssocID="{C86F1CDC-92A6-4D40-9E4E-092A521F1672}" presName="bgRect" presStyleLbl="bgShp" presStyleIdx="0" presStyleCnt="7"/>
      <dgm:spPr/>
    </dgm:pt>
    <dgm:pt modelId="{4D3BEB9A-64F0-4476-911D-4A32980F6491}" type="pres">
      <dgm:prSet presAssocID="{C86F1CDC-92A6-4D40-9E4E-092A521F1672}"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adio microphone"/>
        </a:ext>
      </dgm:extLst>
    </dgm:pt>
    <dgm:pt modelId="{CF376C75-EE86-41C7-925E-DD6C79F17D56}" type="pres">
      <dgm:prSet presAssocID="{C86F1CDC-92A6-4D40-9E4E-092A521F1672}" presName="spaceRect" presStyleCnt="0"/>
      <dgm:spPr/>
    </dgm:pt>
    <dgm:pt modelId="{5093F480-CC85-45F2-B93F-2E8EBD28DD99}" type="pres">
      <dgm:prSet presAssocID="{C86F1CDC-92A6-4D40-9E4E-092A521F1672}" presName="parTx" presStyleLbl="revTx" presStyleIdx="0" presStyleCnt="7">
        <dgm:presLayoutVars>
          <dgm:chMax val="0"/>
          <dgm:chPref val="0"/>
        </dgm:presLayoutVars>
      </dgm:prSet>
      <dgm:spPr/>
    </dgm:pt>
    <dgm:pt modelId="{1726FB43-1FA7-4166-9089-CFE5B79A9D34}" type="pres">
      <dgm:prSet presAssocID="{025E53CB-9414-4FBD-90A7-5475E4ECC5F1}" presName="sibTrans" presStyleCnt="0"/>
      <dgm:spPr/>
    </dgm:pt>
    <dgm:pt modelId="{211BB33F-3A2F-4D37-8217-AC0D65CF677A}" type="pres">
      <dgm:prSet presAssocID="{5BB33576-BFEF-4993-8D0D-BCE52C270099}" presName="compNode" presStyleCnt="0"/>
      <dgm:spPr/>
    </dgm:pt>
    <dgm:pt modelId="{E4751BBA-3A7F-481D-99BF-30CEF40F6B39}" type="pres">
      <dgm:prSet presAssocID="{5BB33576-BFEF-4993-8D0D-BCE52C270099}" presName="bgRect" presStyleLbl="bgShp" presStyleIdx="1" presStyleCnt="7"/>
      <dgm:spPr/>
    </dgm:pt>
    <dgm:pt modelId="{3D0D4CAD-28ED-493F-8648-354F617EC580}" type="pres">
      <dgm:prSet presAssocID="{5BB33576-BFEF-4993-8D0D-BCE52C270099}"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A25F69F6-0924-4FC0-ADA6-8EB54D9667D4}" type="pres">
      <dgm:prSet presAssocID="{5BB33576-BFEF-4993-8D0D-BCE52C270099}" presName="spaceRect" presStyleCnt="0"/>
      <dgm:spPr/>
    </dgm:pt>
    <dgm:pt modelId="{164ACD39-1688-432E-B7B2-2977DB7E2FAB}" type="pres">
      <dgm:prSet presAssocID="{5BB33576-BFEF-4993-8D0D-BCE52C270099}" presName="parTx" presStyleLbl="revTx" presStyleIdx="1" presStyleCnt="7">
        <dgm:presLayoutVars>
          <dgm:chMax val="0"/>
          <dgm:chPref val="0"/>
        </dgm:presLayoutVars>
      </dgm:prSet>
      <dgm:spPr/>
    </dgm:pt>
    <dgm:pt modelId="{99D3C406-5B50-47E5-A1F8-48D533274236}" type="pres">
      <dgm:prSet presAssocID="{88576A31-5A3D-41E4-B797-A61CA493587A}" presName="sibTrans" presStyleCnt="0"/>
      <dgm:spPr/>
    </dgm:pt>
    <dgm:pt modelId="{5A544411-DBCC-406A-A3BF-3934909DA7CC}" type="pres">
      <dgm:prSet presAssocID="{56577329-0924-46D2-AF40-3D8A36451DCC}" presName="compNode" presStyleCnt="0"/>
      <dgm:spPr/>
    </dgm:pt>
    <dgm:pt modelId="{77555146-08AA-4252-B5AA-1DCE23F0A599}" type="pres">
      <dgm:prSet presAssocID="{56577329-0924-46D2-AF40-3D8A36451DCC}" presName="bgRect" presStyleLbl="bgShp" presStyleIdx="2" presStyleCnt="7"/>
      <dgm:spPr/>
    </dgm:pt>
    <dgm:pt modelId="{39220322-4A1C-4394-8824-B76AA8F21BE8}" type="pres">
      <dgm:prSet presAssocID="{56577329-0924-46D2-AF40-3D8A36451DCC}"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che"/>
        </a:ext>
      </dgm:extLst>
    </dgm:pt>
    <dgm:pt modelId="{9603B9E2-E8E1-4492-A2EF-C7EFDA41F76E}" type="pres">
      <dgm:prSet presAssocID="{56577329-0924-46D2-AF40-3D8A36451DCC}" presName="spaceRect" presStyleCnt="0"/>
      <dgm:spPr/>
    </dgm:pt>
    <dgm:pt modelId="{4A3AFEBD-790C-4D3A-AA0D-13924E5061FE}" type="pres">
      <dgm:prSet presAssocID="{56577329-0924-46D2-AF40-3D8A36451DCC}" presName="parTx" presStyleLbl="revTx" presStyleIdx="2" presStyleCnt="7">
        <dgm:presLayoutVars>
          <dgm:chMax val="0"/>
          <dgm:chPref val="0"/>
        </dgm:presLayoutVars>
      </dgm:prSet>
      <dgm:spPr/>
    </dgm:pt>
    <dgm:pt modelId="{8EC19537-EAE5-4DBC-BDFB-30054296352B}" type="pres">
      <dgm:prSet presAssocID="{2CA67C90-5B23-481A-8E42-77FE40BAE0DE}" presName="sibTrans" presStyleCnt="0"/>
      <dgm:spPr/>
    </dgm:pt>
    <dgm:pt modelId="{AC976D58-5F2A-4F27-A127-9535CDF61122}" type="pres">
      <dgm:prSet presAssocID="{2370731B-017A-44DB-9AB7-B4798CE74B16}" presName="compNode" presStyleCnt="0"/>
      <dgm:spPr/>
    </dgm:pt>
    <dgm:pt modelId="{A45FC67C-C8A4-4E56-B626-24CF55E12915}" type="pres">
      <dgm:prSet presAssocID="{2370731B-017A-44DB-9AB7-B4798CE74B16}" presName="bgRect" presStyleLbl="bgShp" presStyleIdx="3" presStyleCnt="7"/>
      <dgm:spPr/>
    </dgm:pt>
    <dgm:pt modelId="{8EE5B570-7C04-4B44-8730-3D59A47CE141}" type="pres">
      <dgm:prSet presAssocID="{2370731B-017A-44DB-9AB7-B4798CE74B16}"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
        </a:ext>
      </dgm:extLst>
    </dgm:pt>
    <dgm:pt modelId="{783E8DCE-0618-4C99-BE19-B2A9D04FF674}" type="pres">
      <dgm:prSet presAssocID="{2370731B-017A-44DB-9AB7-B4798CE74B16}" presName="spaceRect" presStyleCnt="0"/>
      <dgm:spPr/>
    </dgm:pt>
    <dgm:pt modelId="{C7569C45-FCE2-4F98-96E6-ABE5272BAC48}" type="pres">
      <dgm:prSet presAssocID="{2370731B-017A-44DB-9AB7-B4798CE74B16}" presName="parTx" presStyleLbl="revTx" presStyleIdx="3" presStyleCnt="7">
        <dgm:presLayoutVars>
          <dgm:chMax val="0"/>
          <dgm:chPref val="0"/>
        </dgm:presLayoutVars>
      </dgm:prSet>
      <dgm:spPr/>
    </dgm:pt>
    <dgm:pt modelId="{A4F4F1C5-4BA5-4642-8101-45D214A7B492}" type="pres">
      <dgm:prSet presAssocID="{A6A35816-E221-4B6E-BFC2-247B43B0152B}" presName="sibTrans" presStyleCnt="0"/>
      <dgm:spPr/>
    </dgm:pt>
    <dgm:pt modelId="{6C25096D-9185-41F5-B0D2-F2812ABFFB2C}" type="pres">
      <dgm:prSet presAssocID="{3711DC38-7CD1-4AE3-8897-E18D29E8BA5A}" presName="compNode" presStyleCnt="0"/>
      <dgm:spPr/>
    </dgm:pt>
    <dgm:pt modelId="{B3EA115D-5E7E-460C-AB53-B39353A86171}" type="pres">
      <dgm:prSet presAssocID="{3711DC38-7CD1-4AE3-8897-E18D29E8BA5A}" presName="bgRect" presStyleLbl="bgShp" presStyleIdx="4" presStyleCnt="7"/>
      <dgm:spPr/>
    </dgm:pt>
    <dgm:pt modelId="{2488227B-DAB7-46C6-98EE-9B1E3BAC898C}" type="pres">
      <dgm:prSet presAssocID="{3711DC38-7CD1-4AE3-8897-E18D29E8BA5A}"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ronomètre"/>
        </a:ext>
      </dgm:extLst>
    </dgm:pt>
    <dgm:pt modelId="{1DDA398A-A4CB-4E44-9D4E-FFF205D7C752}" type="pres">
      <dgm:prSet presAssocID="{3711DC38-7CD1-4AE3-8897-E18D29E8BA5A}" presName="spaceRect" presStyleCnt="0"/>
      <dgm:spPr/>
    </dgm:pt>
    <dgm:pt modelId="{9A60CBD5-2698-416E-AC9E-44206FEA506F}" type="pres">
      <dgm:prSet presAssocID="{3711DC38-7CD1-4AE3-8897-E18D29E8BA5A}" presName="parTx" presStyleLbl="revTx" presStyleIdx="4" presStyleCnt="7">
        <dgm:presLayoutVars>
          <dgm:chMax val="0"/>
          <dgm:chPref val="0"/>
        </dgm:presLayoutVars>
      </dgm:prSet>
      <dgm:spPr/>
    </dgm:pt>
    <dgm:pt modelId="{D08BFC9D-7E69-471D-B74F-1F0A2CAD9CF9}" type="pres">
      <dgm:prSet presAssocID="{67C62960-FFFC-4FA1-AF54-A78906BF3CF1}" presName="sibTrans" presStyleCnt="0"/>
      <dgm:spPr/>
    </dgm:pt>
    <dgm:pt modelId="{F8BBB63B-ABE7-43AA-A515-DCE9897C8A4E}" type="pres">
      <dgm:prSet presAssocID="{8D18CC5A-CCB8-4515-AA4C-2AB7D47ABBDB}" presName="compNode" presStyleCnt="0"/>
      <dgm:spPr/>
    </dgm:pt>
    <dgm:pt modelId="{98DAD187-5438-4011-A59A-BAC0B56BE40B}" type="pres">
      <dgm:prSet presAssocID="{8D18CC5A-CCB8-4515-AA4C-2AB7D47ABBDB}" presName="bgRect" presStyleLbl="bgShp" presStyleIdx="5" presStyleCnt="7"/>
      <dgm:spPr/>
    </dgm:pt>
    <dgm:pt modelId="{33FA6FB1-2AD7-456B-8DD7-73EDAF76F269}" type="pres">
      <dgm:prSet presAssocID="{8D18CC5A-CCB8-4515-AA4C-2AB7D47ABBDB}"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rain in head"/>
        </a:ext>
      </dgm:extLst>
    </dgm:pt>
    <dgm:pt modelId="{C62981B9-4125-4804-B7C7-7BA1F6A4351C}" type="pres">
      <dgm:prSet presAssocID="{8D18CC5A-CCB8-4515-AA4C-2AB7D47ABBDB}" presName="spaceRect" presStyleCnt="0"/>
      <dgm:spPr/>
    </dgm:pt>
    <dgm:pt modelId="{3D6A0D6C-586B-4268-BBDC-45ED3E6FA89A}" type="pres">
      <dgm:prSet presAssocID="{8D18CC5A-CCB8-4515-AA4C-2AB7D47ABBDB}" presName="parTx" presStyleLbl="revTx" presStyleIdx="5" presStyleCnt="7">
        <dgm:presLayoutVars>
          <dgm:chMax val="0"/>
          <dgm:chPref val="0"/>
        </dgm:presLayoutVars>
      </dgm:prSet>
      <dgm:spPr/>
    </dgm:pt>
    <dgm:pt modelId="{7F3D1088-613A-4110-A5A0-4517ACDA53F0}" type="pres">
      <dgm:prSet presAssocID="{922FD42C-2282-4459-BD30-7C185BA1EDAE}" presName="sibTrans" presStyleCnt="0"/>
      <dgm:spPr/>
    </dgm:pt>
    <dgm:pt modelId="{9F6101E5-5DCE-415D-B104-0EB85B89D41E}" type="pres">
      <dgm:prSet presAssocID="{F524F3A1-3EA2-4EC5-83AD-993D47E9E85D}" presName="compNode" presStyleCnt="0"/>
      <dgm:spPr/>
    </dgm:pt>
    <dgm:pt modelId="{7BA7B65E-5BF2-44FA-B661-92D94218F271}" type="pres">
      <dgm:prSet presAssocID="{F524F3A1-3EA2-4EC5-83AD-993D47E9E85D}" presName="bgRect" presStyleLbl="bgShp" presStyleIdx="6" presStyleCnt="7"/>
      <dgm:spPr/>
    </dgm:pt>
    <dgm:pt modelId="{B2525CC9-C773-4FD5-B70C-A08D0BBA2A14}" type="pres">
      <dgm:prSet presAssocID="{F524F3A1-3EA2-4EC5-83AD-993D47E9E85D}"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Fermer"/>
        </a:ext>
      </dgm:extLst>
    </dgm:pt>
    <dgm:pt modelId="{3F1023E1-2E91-49E4-9192-1488ADE544BA}" type="pres">
      <dgm:prSet presAssocID="{F524F3A1-3EA2-4EC5-83AD-993D47E9E85D}" presName="spaceRect" presStyleCnt="0"/>
      <dgm:spPr/>
    </dgm:pt>
    <dgm:pt modelId="{9A554FA3-9AB9-4094-AF5B-8839DE9EBB27}" type="pres">
      <dgm:prSet presAssocID="{F524F3A1-3EA2-4EC5-83AD-993D47E9E85D}" presName="parTx" presStyleLbl="revTx" presStyleIdx="6" presStyleCnt="7">
        <dgm:presLayoutVars>
          <dgm:chMax val="0"/>
          <dgm:chPref val="0"/>
        </dgm:presLayoutVars>
      </dgm:prSet>
      <dgm:spPr/>
    </dgm:pt>
  </dgm:ptLst>
  <dgm:cxnLst>
    <dgm:cxn modelId="{566A1502-AAC4-4C90-802D-FC058ADDE5F8}" type="presOf" srcId="{8D18CC5A-CCB8-4515-AA4C-2AB7D47ABBDB}" destId="{3D6A0D6C-586B-4268-BBDC-45ED3E6FA89A}" srcOrd="0" destOrd="0" presId="urn:microsoft.com/office/officeart/2018/2/layout/IconVerticalSolidList"/>
    <dgm:cxn modelId="{A10A5C06-81C1-455E-8C04-E477422DC944}" type="presOf" srcId="{F524F3A1-3EA2-4EC5-83AD-993D47E9E85D}" destId="{9A554FA3-9AB9-4094-AF5B-8839DE9EBB27}" srcOrd="0" destOrd="0" presId="urn:microsoft.com/office/officeart/2018/2/layout/IconVerticalSolidList"/>
    <dgm:cxn modelId="{382DA430-23EF-4A9A-83A0-1F379E1E0731}" type="presOf" srcId="{56577329-0924-46D2-AF40-3D8A36451DCC}" destId="{4A3AFEBD-790C-4D3A-AA0D-13924E5061FE}" srcOrd="0" destOrd="0" presId="urn:microsoft.com/office/officeart/2018/2/layout/IconVerticalSolidList"/>
    <dgm:cxn modelId="{719B2D33-7E63-4370-B667-7881BB115B74}" type="presOf" srcId="{3711DC38-7CD1-4AE3-8897-E18D29E8BA5A}" destId="{9A60CBD5-2698-416E-AC9E-44206FEA506F}" srcOrd="0" destOrd="0" presId="urn:microsoft.com/office/officeart/2018/2/layout/IconVerticalSolidList"/>
    <dgm:cxn modelId="{69ED2639-CAD9-4FA5-A2BD-0FD3EC559659}" srcId="{5D08162A-7D7C-4671-9809-32917702F570}" destId="{5BB33576-BFEF-4993-8D0D-BCE52C270099}" srcOrd="1" destOrd="0" parTransId="{ECFBB9B5-E010-493F-B614-B4996880E7A8}" sibTransId="{88576A31-5A3D-41E4-B797-A61CA493587A}"/>
    <dgm:cxn modelId="{8EDE9163-5460-4CDB-842B-484740B00D0A}" srcId="{5D08162A-7D7C-4671-9809-32917702F570}" destId="{8D18CC5A-CCB8-4515-AA4C-2AB7D47ABBDB}" srcOrd="5" destOrd="0" parTransId="{9AF44746-0B96-43FF-B681-AC7B063DF16D}" sibTransId="{922FD42C-2282-4459-BD30-7C185BA1EDAE}"/>
    <dgm:cxn modelId="{D83E3B6E-A565-4E68-B79C-65394822EC88}" srcId="{5D08162A-7D7C-4671-9809-32917702F570}" destId="{C86F1CDC-92A6-4D40-9E4E-092A521F1672}" srcOrd="0" destOrd="0" parTransId="{49B5BD88-8FA3-4977-A8DF-7496ACA6037A}" sibTransId="{025E53CB-9414-4FBD-90A7-5475E4ECC5F1}"/>
    <dgm:cxn modelId="{5CED797F-38BE-45DA-933A-470DFA979FE3}" type="presOf" srcId="{5BB33576-BFEF-4993-8D0D-BCE52C270099}" destId="{164ACD39-1688-432E-B7B2-2977DB7E2FAB}" srcOrd="0" destOrd="0" presId="urn:microsoft.com/office/officeart/2018/2/layout/IconVerticalSolidList"/>
    <dgm:cxn modelId="{F80E898F-65DB-4839-885D-7258A7047087}" type="presOf" srcId="{5D08162A-7D7C-4671-9809-32917702F570}" destId="{CBE224A9-11CA-4A4A-9B7E-5F2C8281D765}" srcOrd="0" destOrd="0" presId="urn:microsoft.com/office/officeart/2018/2/layout/IconVerticalSolidList"/>
    <dgm:cxn modelId="{C4E2A994-21EB-4612-850C-134F25DCDDC9}" srcId="{5D08162A-7D7C-4671-9809-32917702F570}" destId="{F524F3A1-3EA2-4EC5-83AD-993D47E9E85D}" srcOrd="6" destOrd="0" parTransId="{E3AC8314-67DB-4C12-9B82-E254D624FB0D}" sibTransId="{37D62414-802A-4772-8487-F9730E0EA91A}"/>
    <dgm:cxn modelId="{375D429F-897D-41D3-9891-E67D8477004D}" srcId="{5D08162A-7D7C-4671-9809-32917702F570}" destId="{2370731B-017A-44DB-9AB7-B4798CE74B16}" srcOrd="3" destOrd="0" parTransId="{CE0E37A5-13A9-4A33-ACFA-2BA4E705F14F}" sibTransId="{A6A35816-E221-4B6E-BFC2-247B43B0152B}"/>
    <dgm:cxn modelId="{D6D853B2-8B1A-41C1-84D9-AD19B3406F81}" srcId="{5D08162A-7D7C-4671-9809-32917702F570}" destId="{56577329-0924-46D2-AF40-3D8A36451DCC}" srcOrd="2" destOrd="0" parTransId="{0AE2B15D-D2B2-4D5A-B1A6-084AD9D4F06D}" sibTransId="{2CA67C90-5B23-481A-8E42-77FE40BAE0DE}"/>
    <dgm:cxn modelId="{932683D8-CBEF-4F4A-BC2A-1CEA1C2F5EBB}" srcId="{5D08162A-7D7C-4671-9809-32917702F570}" destId="{3711DC38-7CD1-4AE3-8897-E18D29E8BA5A}" srcOrd="4" destOrd="0" parTransId="{841C2959-E9D7-437E-8348-2D2121C611C1}" sibTransId="{67C62960-FFFC-4FA1-AF54-A78906BF3CF1}"/>
    <dgm:cxn modelId="{93A3E0E4-6440-4F0E-B75D-16EBB2BEE395}" type="presOf" srcId="{C86F1CDC-92A6-4D40-9E4E-092A521F1672}" destId="{5093F480-CC85-45F2-B93F-2E8EBD28DD99}" srcOrd="0" destOrd="0" presId="urn:microsoft.com/office/officeart/2018/2/layout/IconVerticalSolidList"/>
    <dgm:cxn modelId="{95FBCEED-2246-449F-AA7E-B9A269654387}" type="presOf" srcId="{2370731B-017A-44DB-9AB7-B4798CE74B16}" destId="{C7569C45-FCE2-4F98-96E6-ABE5272BAC48}" srcOrd="0" destOrd="0" presId="urn:microsoft.com/office/officeart/2018/2/layout/IconVerticalSolidList"/>
    <dgm:cxn modelId="{DD185175-E4DD-4993-889A-A72A56DAB654}" type="presParOf" srcId="{CBE224A9-11CA-4A4A-9B7E-5F2C8281D765}" destId="{537C90E0-6B8F-4D7C-8E73-692D84C61286}" srcOrd="0" destOrd="0" presId="urn:microsoft.com/office/officeart/2018/2/layout/IconVerticalSolidList"/>
    <dgm:cxn modelId="{0EFA8794-D4A3-4FB1-A9CF-DED3CC2A498A}" type="presParOf" srcId="{537C90E0-6B8F-4D7C-8E73-692D84C61286}" destId="{2C57E62A-6155-4934-999F-345973F1F1A0}" srcOrd="0" destOrd="0" presId="urn:microsoft.com/office/officeart/2018/2/layout/IconVerticalSolidList"/>
    <dgm:cxn modelId="{BB68F5AE-AADA-4DF6-8B74-BD9342FCA52B}" type="presParOf" srcId="{537C90E0-6B8F-4D7C-8E73-692D84C61286}" destId="{4D3BEB9A-64F0-4476-911D-4A32980F6491}" srcOrd="1" destOrd="0" presId="urn:microsoft.com/office/officeart/2018/2/layout/IconVerticalSolidList"/>
    <dgm:cxn modelId="{2165C840-986D-439E-8154-E836E59E2C2B}" type="presParOf" srcId="{537C90E0-6B8F-4D7C-8E73-692D84C61286}" destId="{CF376C75-EE86-41C7-925E-DD6C79F17D56}" srcOrd="2" destOrd="0" presId="urn:microsoft.com/office/officeart/2018/2/layout/IconVerticalSolidList"/>
    <dgm:cxn modelId="{831CF6F0-34E0-432E-B81B-DC6604EBC089}" type="presParOf" srcId="{537C90E0-6B8F-4D7C-8E73-692D84C61286}" destId="{5093F480-CC85-45F2-B93F-2E8EBD28DD99}" srcOrd="3" destOrd="0" presId="urn:microsoft.com/office/officeart/2018/2/layout/IconVerticalSolidList"/>
    <dgm:cxn modelId="{D709EEE3-FBC9-4326-BC5F-C5C850D98360}" type="presParOf" srcId="{CBE224A9-11CA-4A4A-9B7E-5F2C8281D765}" destId="{1726FB43-1FA7-4166-9089-CFE5B79A9D34}" srcOrd="1" destOrd="0" presId="urn:microsoft.com/office/officeart/2018/2/layout/IconVerticalSolidList"/>
    <dgm:cxn modelId="{53434BF6-E4FD-43DD-994A-26F56BE9F5D1}" type="presParOf" srcId="{CBE224A9-11CA-4A4A-9B7E-5F2C8281D765}" destId="{211BB33F-3A2F-4D37-8217-AC0D65CF677A}" srcOrd="2" destOrd="0" presId="urn:microsoft.com/office/officeart/2018/2/layout/IconVerticalSolidList"/>
    <dgm:cxn modelId="{DB2593DE-AB35-449F-8095-7D8523DE44B1}" type="presParOf" srcId="{211BB33F-3A2F-4D37-8217-AC0D65CF677A}" destId="{E4751BBA-3A7F-481D-99BF-30CEF40F6B39}" srcOrd="0" destOrd="0" presId="urn:microsoft.com/office/officeart/2018/2/layout/IconVerticalSolidList"/>
    <dgm:cxn modelId="{CB8EEE3E-29E5-4937-932F-FC247A8E7E6C}" type="presParOf" srcId="{211BB33F-3A2F-4D37-8217-AC0D65CF677A}" destId="{3D0D4CAD-28ED-493F-8648-354F617EC580}" srcOrd="1" destOrd="0" presId="urn:microsoft.com/office/officeart/2018/2/layout/IconVerticalSolidList"/>
    <dgm:cxn modelId="{8305ACB4-7A07-4B99-AB7F-13865A6F85DC}" type="presParOf" srcId="{211BB33F-3A2F-4D37-8217-AC0D65CF677A}" destId="{A25F69F6-0924-4FC0-ADA6-8EB54D9667D4}" srcOrd="2" destOrd="0" presId="urn:microsoft.com/office/officeart/2018/2/layout/IconVerticalSolidList"/>
    <dgm:cxn modelId="{59B9D3EB-A035-4A69-98DD-6E03FBBFB0CC}" type="presParOf" srcId="{211BB33F-3A2F-4D37-8217-AC0D65CF677A}" destId="{164ACD39-1688-432E-B7B2-2977DB7E2FAB}" srcOrd="3" destOrd="0" presId="urn:microsoft.com/office/officeart/2018/2/layout/IconVerticalSolidList"/>
    <dgm:cxn modelId="{4378593C-C2D6-43DA-B296-83D8B60A0F47}" type="presParOf" srcId="{CBE224A9-11CA-4A4A-9B7E-5F2C8281D765}" destId="{99D3C406-5B50-47E5-A1F8-48D533274236}" srcOrd="3" destOrd="0" presId="urn:microsoft.com/office/officeart/2018/2/layout/IconVerticalSolidList"/>
    <dgm:cxn modelId="{BF067085-4A78-4BC4-8D1A-6026C8E795C2}" type="presParOf" srcId="{CBE224A9-11CA-4A4A-9B7E-5F2C8281D765}" destId="{5A544411-DBCC-406A-A3BF-3934909DA7CC}" srcOrd="4" destOrd="0" presId="urn:microsoft.com/office/officeart/2018/2/layout/IconVerticalSolidList"/>
    <dgm:cxn modelId="{1A0A4BE3-E697-41FE-A3A8-B71542D23A06}" type="presParOf" srcId="{5A544411-DBCC-406A-A3BF-3934909DA7CC}" destId="{77555146-08AA-4252-B5AA-1DCE23F0A599}" srcOrd="0" destOrd="0" presId="urn:microsoft.com/office/officeart/2018/2/layout/IconVerticalSolidList"/>
    <dgm:cxn modelId="{636D8C1F-0493-40A6-A290-6953C85A0FB0}" type="presParOf" srcId="{5A544411-DBCC-406A-A3BF-3934909DA7CC}" destId="{39220322-4A1C-4394-8824-B76AA8F21BE8}" srcOrd="1" destOrd="0" presId="urn:microsoft.com/office/officeart/2018/2/layout/IconVerticalSolidList"/>
    <dgm:cxn modelId="{1B90A6D8-C5A2-44AF-BEFC-7BDA970D69D3}" type="presParOf" srcId="{5A544411-DBCC-406A-A3BF-3934909DA7CC}" destId="{9603B9E2-E8E1-4492-A2EF-C7EFDA41F76E}" srcOrd="2" destOrd="0" presId="urn:microsoft.com/office/officeart/2018/2/layout/IconVerticalSolidList"/>
    <dgm:cxn modelId="{92AEDBCB-EE6A-47CD-81C2-C66B7B7572A4}" type="presParOf" srcId="{5A544411-DBCC-406A-A3BF-3934909DA7CC}" destId="{4A3AFEBD-790C-4D3A-AA0D-13924E5061FE}" srcOrd="3" destOrd="0" presId="urn:microsoft.com/office/officeart/2018/2/layout/IconVerticalSolidList"/>
    <dgm:cxn modelId="{3951C809-FDB2-41B2-8CEB-81136226C974}" type="presParOf" srcId="{CBE224A9-11CA-4A4A-9B7E-5F2C8281D765}" destId="{8EC19537-EAE5-4DBC-BDFB-30054296352B}" srcOrd="5" destOrd="0" presId="urn:microsoft.com/office/officeart/2018/2/layout/IconVerticalSolidList"/>
    <dgm:cxn modelId="{BA93DFA3-7A92-4555-BC41-C7A7E5DB4A22}" type="presParOf" srcId="{CBE224A9-11CA-4A4A-9B7E-5F2C8281D765}" destId="{AC976D58-5F2A-4F27-A127-9535CDF61122}" srcOrd="6" destOrd="0" presId="urn:microsoft.com/office/officeart/2018/2/layout/IconVerticalSolidList"/>
    <dgm:cxn modelId="{8186CDAE-B4F0-4CE9-A22B-37AD23DC3E12}" type="presParOf" srcId="{AC976D58-5F2A-4F27-A127-9535CDF61122}" destId="{A45FC67C-C8A4-4E56-B626-24CF55E12915}" srcOrd="0" destOrd="0" presId="urn:microsoft.com/office/officeart/2018/2/layout/IconVerticalSolidList"/>
    <dgm:cxn modelId="{FCDCC3DE-125C-4401-9989-D0AC6A93431C}" type="presParOf" srcId="{AC976D58-5F2A-4F27-A127-9535CDF61122}" destId="{8EE5B570-7C04-4B44-8730-3D59A47CE141}" srcOrd="1" destOrd="0" presId="urn:microsoft.com/office/officeart/2018/2/layout/IconVerticalSolidList"/>
    <dgm:cxn modelId="{803344D3-F111-4595-BE9C-BA810ABF12B6}" type="presParOf" srcId="{AC976D58-5F2A-4F27-A127-9535CDF61122}" destId="{783E8DCE-0618-4C99-BE19-B2A9D04FF674}" srcOrd="2" destOrd="0" presId="urn:microsoft.com/office/officeart/2018/2/layout/IconVerticalSolidList"/>
    <dgm:cxn modelId="{45F34E12-9BFD-41B3-9274-83AEF8F6047D}" type="presParOf" srcId="{AC976D58-5F2A-4F27-A127-9535CDF61122}" destId="{C7569C45-FCE2-4F98-96E6-ABE5272BAC48}" srcOrd="3" destOrd="0" presId="urn:microsoft.com/office/officeart/2018/2/layout/IconVerticalSolidList"/>
    <dgm:cxn modelId="{18001753-9BB6-46FA-9994-9B37794F165E}" type="presParOf" srcId="{CBE224A9-11CA-4A4A-9B7E-5F2C8281D765}" destId="{A4F4F1C5-4BA5-4642-8101-45D214A7B492}" srcOrd="7" destOrd="0" presId="urn:microsoft.com/office/officeart/2018/2/layout/IconVerticalSolidList"/>
    <dgm:cxn modelId="{7A5EF42C-2768-499E-A09F-A97E0905BF49}" type="presParOf" srcId="{CBE224A9-11CA-4A4A-9B7E-5F2C8281D765}" destId="{6C25096D-9185-41F5-B0D2-F2812ABFFB2C}" srcOrd="8" destOrd="0" presId="urn:microsoft.com/office/officeart/2018/2/layout/IconVerticalSolidList"/>
    <dgm:cxn modelId="{35F840B1-69E2-4927-8346-A961ECE515EB}" type="presParOf" srcId="{6C25096D-9185-41F5-B0D2-F2812ABFFB2C}" destId="{B3EA115D-5E7E-460C-AB53-B39353A86171}" srcOrd="0" destOrd="0" presId="urn:microsoft.com/office/officeart/2018/2/layout/IconVerticalSolidList"/>
    <dgm:cxn modelId="{A273D04A-3D7A-4156-99CE-8E974D267A8C}" type="presParOf" srcId="{6C25096D-9185-41F5-B0D2-F2812ABFFB2C}" destId="{2488227B-DAB7-46C6-98EE-9B1E3BAC898C}" srcOrd="1" destOrd="0" presId="urn:microsoft.com/office/officeart/2018/2/layout/IconVerticalSolidList"/>
    <dgm:cxn modelId="{68FFE7E2-68B8-4DE8-90AC-3A6F79804A5B}" type="presParOf" srcId="{6C25096D-9185-41F5-B0D2-F2812ABFFB2C}" destId="{1DDA398A-A4CB-4E44-9D4E-FFF205D7C752}" srcOrd="2" destOrd="0" presId="urn:microsoft.com/office/officeart/2018/2/layout/IconVerticalSolidList"/>
    <dgm:cxn modelId="{73C1319D-D835-45AF-AF0F-6CBA8CF881D1}" type="presParOf" srcId="{6C25096D-9185-41F5-B0D2-F2812ABFFB2C}" destId="{9A60CBD5-2698-416E-AC9E-44206FEA506F}" srcOrd="3" destOrd="0" presId="urn:microsoft.com/office/officeart/2018/2/layout/IconVerticalSolidList"/>
    <dgm:cxn modelId="{A87F9C7D-7F15-4A79-8DD3-8C57DF4502DC}" type="presParOf" srcId="{CBE224A9-11CA-4A4A-9B7E-5F2C8281D765}" destId="{D08BFC9D-7E69-471D-B74F-1F0A2CAD9CF9}" srcOrd="9" destOrd="0" presId="urn:microsoft.com/office/officeart/2018/2/layout/IconVerticalSolidList"/>
    <dgm:cxn modelId="{9BCE08C0-4B97-426B-91D1-DDB6C8FAE02F}" type="presParOf" srcId="{CBE224A9-11CA-4A4A-9B7E-5F2C8281D765}" destId="{F8BBB63B-ABE7-43AA-A515-DCE9897C8A4E}" srcOrd="10" destOrd="0" presId="urn:microsoft.com/office/officeart/2018/2/layout/IconVerticalSolidList"/>
    <dgm:cxn modelId="{57B27322-2E0C-4425-9176-3CD48C3BC5EA}" type="presParOf" srcId="{F8BBB63B-ABE7-43AA-A515-DCE9897C8A4E}" destId="{98DAD187-5438-4011-A59A-BAC0B56BE40B}" srcOrd="0" destOrd="0" presId="urn:microsoft.com/office/officeart/2018/2/layout/IconVerticalSolidList"/>
    <dgm:cxn modelId="{28B598F1-E11B-4B9C-BE55-2F829586E8ED}" type="presParOf" srcId="{F8BBB63B-ABE7-43AA-A515-DCE9897C8A4E}" destId="{33FA6FB1-2AD7-456B-8DD7-73EDAF76F269}" srcOrd="1" destOrd="0" presId="urn:microsoft.com/office/officeart/2018/2/layout/IconVerticalSolidList"/>
    <dgm:cxn modelId="{1148773B-A425-46D5-95AC-7654613AC404}" type="presParOf" srcId="{F8BBB63B-ABE7-43AA-A515-DCE9897C8A4E}" destId="{C62981B9-4125-4804-B7C7-7BA1F6A4351C}" srcOrd="2" destOrd="0" presId="urn:microsoft.com/office/officeart/2018/2/layout/IconVerticalSolidList"/>
    <dgm:cxn modelId="{4663576C-B6C7-4F6F-98E9-5D18D35C3245}" type="presParOf" srcId="{F8BBB63B-ABE7-43AA-A515-DCE9897C8A4E}" destId="{3D6A0D6C-586B-4268-BBDC-45ED3E6FA89A}" srcOrd="3" destOrd="0" presId="urn:microsoft.com/office/officeart/2018/2/layout/IconVerticalSolidList"/>
    <dgm:cxn modelId="{81971423-AB7F-4FC4-90DA-FE5DE2DF4718}" type="presParOf" srcId="{CBE224A9-11CA-4A4A-9B7E-5F2C8281D765}" destId="{7F3D1088-613A-4110-A5A0-4517ACDA53F0}" srcOrd="11" destOrd="0" presId="urn:microsoft.com/office/officeart/2018/2/layout/IconVerticalSolidList"/>
    <dgm:cxn modelId="{09A463A6-0803-4FE0-859D-C2A58556C3F0}" type="presParOf" srcId="{CBE224A9-11CA-4A4A-9B7E-5F2C8281D765}" destId="{9F6101E5-5DCE-415D-B104-0EB85B89D41E}" srcOrd="12" destOrd="0" presId="urn:microsoft.com/office/officeart/2018/2/layout/IconVerticalSolidList"/>
    <dgm:cxn modelId="{5F6E3385-C89D-4D20-99B7-CB08C5C4859F}" type="presParOf" srcId="{9F6101E5-5DCE-415D-B104-0EB85B89D41E}" destId="{7BA7B65E-5BF2-44FA-B661-92D94218F271}" srcOrd="0" destOrd="0" presId="urn:microsoft.com/office/officeart/2018/2/layout/IconVerticalSolidList"/>
    <dgm:cxn modelId="{4D3C41BE-7903-4B45-8504-F3EAD9CC6F6D}" type="presParOf" srcId="{9F6101E5-5DCE-415D-B104-0EB85B89D41E}" destId="{B2525CC9-C773-4FD5-B70C-A08D0BBA2A14}" srcOrd="1" destOrd="0" presId="urn:microsoft.com/office/officeart/2018/2/layout/IconVerticalSolidList"/>
    <dgm:cxn modelId="{A475F0F9-9041-411D-A0D0-08ADC8362EE9}" type="presParOf" srcId="{9F6101E5-5DCE-415D-B104-0EB85B89D41E}" destId="{3F1023E1-2E91-49E4-9192-1488ADE544BA}" srcOrd="2" destOrd="0" presId="urn:microsoft.com/office/officeart/2018/2/layout/IconVerticalSolidList"/>
    <dgm:cxn modelId="{160D092D-BDDA-4416-A520-60EC50EDB679}" type="presParOf" srcId="{9F6101E5-5DCE-415D-B104-0EB85B89D41E}" destId="{9A554FA3-9AB9-4094-AF5B-8839DE9EBB2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57E62A-6155-4934-999F-345973F1F1A0}">
      <dsp:nvSpPr>
        <dsp:cNvPr id="0" name=""/>
        <dsp:cNvSpPr/>
      </dsp:nvSpPr>
      <dsp:spPr>
        <a:xfrm>
          <a:off x="0" y="390"/>
          <a:ext cx="7772400" cy="53779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3BEB9A-64F0-4476-911D-4A32980F6491}">
      <dsp:nvSpPr>
        <dsp:cNvPr id="0" name=""/>
        <dsp:cNvSpPr/>
      </dsp:nvSpPr>
      <dsp:spPr>
        <a:xfrm>
          <a:off x="162681" y="121393"/>
          <a:ext cx="295784" cy="2957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093F480-CC85-45F2-B93F-2E8EBD28DD99}">
      <dsp:nvSpPr>
        <dsp:cNvPr id="0" name=""/>
        <dsp:cNvSpPr/>
      </dsp:nvSpPr>
      <dsp:spPr>
        <a:xfrm>
          <a:off x="621147" y="390"/>
          <a:ext cx="7151252" cy="537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916" tIns="56916" rIns="56916" bIns="56916" numCol="1" spcCol="1270" anchor="ctr" anchorCtr="0">
          <a:noAutofit/>
        </a:bodyPr>
        <a:lstStyle/>
        <a:p>
          <a:pPr marL="0" lvl="0" indent="0" algn="l" defTabSz="711200">
            <a:lnSpc>
              <a:spcPct val="90000"/>
            </a:lnSpc>
            <a:spcBef>
              <a:spcPct val="0"/>
            </a:spcBef>
            <a:spcAft>
              <a:spcPct val="35000"/>
            </a:spcAft>
            <a:buNone/>
          </a:pPr>
          <a:r>
            <a:rPr lang="en-US" sz="1600" b="0" i="0" kern="1200"/>
            <a:t>Interference from noisy environments and poor-quality microphones</a:t>
          </a:r>
          <a:endParaRPr lang="en-US" sz="1600" kern="1200"/>
        </a:p>
      </dsp:txBody>
      <dsp:txXfrm>
        <a:off x="621147" y="390"/>
        <a:ext cx="7151252" cy="537790"/>
      </dsp:txXfrm>
    </dsp:sp>
    <dsp:sp modelId="{E4751BBA-3A7F-481D-99BF-30CEF40F6B39}">
      <dsp:nvSpPr>
        <dsp:cNvPr id="0" name=""/>
        <dsp:cNvSpPr/>
      </dsp:nvSpPr>
      <dsp:spPr>
        <a:xfrm>
          <a:off x="0" y="672628"/>
          <a:ext cx="7772400" cy="53779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0D4CAD-28ED-493F-8648-354F617EC580}">
      <dsp:nvSpPr>
        <dsp:cNvPr id="0" name=""/>
        <dsp:cNvSpPr/>
      </dsp:nvSpPr>
      <dsp:spPr>
        <a:xfrm>
          <a:off x="162681" y="793631"/>
          <a:ext cx="295784" cy="2957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64ACD39-1688-432E-B7B2-2977DB7E2FAB}">
      <dsp:nvSpPr>
        <dsp:cNvPr id="0" name=""/>
        <dsp:cNvSpPr/>
      </dsp:nvSpPr>
      <dsp:spPr>
        <a:xfrm>
          <a:off x="621147" y="672628"/>
          <a:ext cx="7151252" cy="537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916" tIns="56916" rIns="56916" bIns="56916" numCol="1" spcCol="1270" anchor="ctr" anchorCtr="0">
          <a:noAutofit/>
        </a:bodyPr>
        <a:lstStyle/>
        <a:p>
          <a:pPr marL="0" lvl="0" indent="0" algn="l" defTabSz="711200">
            <a:lnSpc>
              <a:spcPct val="90000"/>
            </a:lnSpc>
            <a:spcBef>
              <a:spcPct val="0"/>
            </a:spcBef>
            <a:spcAft>
              <a:spcPct val="35000"/>
            </a:spcAft>
            <a:buNone/>
          </a:pPr>
          <a:r>
            <a:rPr lang="en-US" sz="1600" b="0" i="0" kern="1200"/>
            <a:t>Commands need to be learned and remembered</a:t>
          </a:r>
          <a:endParaRPr lang="en-US" sz="1600" kern="1200"/>
        </a:p>
      </dsp:txBody>
      <dsp:txXfrm>
        <a:off x="621147" y="672628"/>
        <a:ext cx="7151252" cy="537790"/>
      </dsp:txXfrm>
    </dsp:sp>
    <dsp:sp modelId="{77555146-08AA-4252-B5AA-1DCE23F0A599}">
      <dsp:nvSpPr>
        <dsp:cNvPr id="0" name=""/>
        <dsp:cNvSpPr/>
      </dsp:nvSpPr>
      <dsp:spPr>
        <a:xfrm>
          <a:off x="0" y="1344866"/>
          <a:ext cx="7772400" cy="53779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220322-4A1C-4394-8824-B76AA8F21BE8}">
      <dsp:nvSpPr>
        <dsp:cNvPr id="0" name=""/>
        <dsp:cNvSpPr/>
      </dsp:nvSpPr>
      <dsp:spPr>
        <a:xfrm>
          <a:off x="162681" y="1465869"/>
          <a:ext cx="295784" cy="2957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A3AFEBD-790C-4D3A-AA0D-13924E5061FE}">
      <dsp:nvSpPr>
        <dsp:cNvPr id="0" name=""/>
        <dsp:cNvSpPr/>
      </dsp:nvSpPr>
      <dsp:spPr>
        <a:xfrm>
          <a:off x="621147" y="1344866"/>
          <a:ext cx="7151252" cy="537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916" tIns="56916" rIns="56916" bIns="56916" numCol="1" spcCol="1270" anchor="ctr" anchorCtr="0">
          <a:noAutofit/>
        </a:bodyPr>
        <a:lstStyle/>
        <a:p>
          <a:pPr marL="0" lvl="0" indent="0" algn="l" defTabSz="711200">
            <a:lnSpc>
              <a:spcPct val="90000"/>
            </a:lnSpc>
            <a:spcBef>
              <a:spcPct val="0"/>
            </a:spcBef>
            <a:spcAft>
              <a:spcPct val="35000"/>
            </a:spcAft>
            <a:buNone/>
          </a:pPr>
          <a:r>
            <a:rPr lang="en-US" sz="1600" b="0" i="0" kern="1200"/>
            <a:t>Recognition may be challenged by strong accents or unusual vocabulary</a:t>
          </a:r>
          <a:endParaRPr lang="en-US" sz="1600" kern="1200"/>
        </a:p>
      </dsp:txBody>
      <dsp:txXfrm>
        <a:off x="621147" y="1344866"/>
        <a:ext cx="7151252" cy="537790"/>
      </dsp:txXfrm>
    </dsp:sp>
    <dsp:sp modelId="{A45FC67C-C8A4-4E56-B626-24CF55E12915}">
      <dsp:nvSpPr>
        <dsp:cNvPr id="0" name=""/>
        <dsp:cNvSpPr/>
      </dsp:nvSpPr>
      <dsp:spPr>
        <a:xfrm>
          <a:off x="0" y="2017104"/>
          <a:ext cx="7772400" cy="53779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E5B570-7C04-4B44-8730-3D59A47CE141}">
      <dsp:nvSpPr>
        <dsp:cNvPr id="0" name=""/>
        <dsp:cNvSpPr/>
      </dsp:nvSpPr>
      <dsp:spPr>
        <a:xfrm>
          <a:off x="162681" y="2138107"/>
          <a:ext cx="295784" cy="29578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569C45-FCE2-4F98-96E6-ABE5272BAC48}">
      <dsp:nvSpPr>
        <dsp:cNvPr id="0" name=""/>
        <dsp:cNvSpPr/>
      </dsp:nvSpPr>
      <dsp:spPr>
        <a:xfrm>
          <a:off x="621147" y="2017104"/>
          <a:ext cx="7151252" cy="537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916" tIns="56916" rIns="56916" bIns="56916" numCol="1" spcCol="1270" anchor="ctr" anchorCtr="0">
          <a:noAutofit/>
        </a:bodyPr>
        <a:lstStyle/>
        <a:p>
          <a:pPr marL="0" lvl="0" indent="0" algn="l" defTabSz="711200">
            <a:lnSpc>
              <a:spcPct val="90000"/>
            </a:lnSpc>
            <a:spcBef>
              <a:spcPct val="0"/>
            </a:spcBef>
            <a:spcAft>
              <a:spcPct val="35000"/>
            </a:spcAft>
            <a:buNone/>
          </a:pPr>
          <a:r>
            <a:rPr lang="en-US" sz="1600" b="0" i="0" kern="1200"/>
            <a:t>Talking is not always acceptable (e.g. in shared office, during meetings)</a:t>
          </a:r>
          <a:endParaRPr lang="en-US" sz="1600" kern="1200"/>
        </a:p>
      </dsp:txBody>
      <dsp:txXfrm>
        <a:off x="621147" y="2017104"/>
        <a:ext cx="7151252" cy="537790"/>
      </dsp:txXfrm>
    </dsp:sp>
    <dsp:sp modelId="{B3EA115D-5E7E-460C-AB53-B39353A86171}">
      <dsp:nvSpPr>
        <dsp:cNvPr id="0" name=""/>
        <dsp:cNvSpPr/>
      </dsp:nvSpPr>
      <dsp:spPr>
        <a:xfrm>
          <a:off x="0" y="2689342"/>
          <a:ext cx="7772400" cy="53779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88227B-DAB7-46C6-98EE-9B1E3BAC898C}">
      <dsp:nvSpPr>
        <dsp:cNvPr id="0" name=""/>
        <dsp:cNvSpPr/>
      </dsp:nvSpPr>
      <dsp:spPr>
        <a:xfrm>
          <a:off x="162681" y="2810345"/>
          <a:ext cx="295784" cy="29578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60CBD5-2698-416E-AC9E-44206FEA506F}">
      <dsp:nvSpPr>
        <dsp:cNvPr id="0" name=""/>
        <dsp:cNvSpPr/>
      </dsp:nvSpPr>
      <dsp:spPr>
        <a:xfrm>
          <a:off x="621147" y="2689342"/>
          <a:ext cx="7151252" cy="537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916" tIns="56916" rIns="56916" bIns="56916" numCol="1" spcCol="1270" anchor="ctr" anchorCtr="0">
          <a:noAutofit/>
        </a:bodyPr>
        <a:lstStyle/>
        <a:p>
          <a:pPr marL="0" lvl="0" indent="0" algn="l" defTabSz="711200">
            <a:lnSpc>
              <a:spcPct val="90000"/>
            </a:lnSpc>
            <a:spcBef>
              <a:spcPct val="0"/>
            </a:spcBef>
            <a:spcAft>
              <a:spcPct val="35000"/>
            </a:spcAft>
            <a:buNone/>
          </a:pPr>
          <a:r>
            <a:rPr lang="en-US" sz="1600" b="0" i="0" kern="1200"/>
            <a:t>Error correction can be time consuming</a:t>
          </a:r>
          <a:endParaRPr lang="en-US" sz="1600" kern="1200"/>
        </a:p>
      </dsp:txBody>
      <dsp:txXfrm>
        <a:off x="621147" y="2689342"/>
        <a:ext cx="7151252" cy="537790"/>
      </dsp:txXfrm>
    </dsp:sp>
    <dsp:sp modelId="{98DAD187-5438-4011-A59A-BAC0B56BE40B}">
      <dsp:nvSpPr>
        <dsp:cNvPr id="0" name=""/>
        <dsp:cNvSpPr/>
      </dsp:nvSpPr>
      <dsp:spPr>
        <a:xfrm>
          <a:off x="0" y="3361580"/>
          <a:ext cx="7772400" cy="53779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FA6FB1-2AD7-456B-8DD7-73EDAF76F269}">
      <dsp:nvSpPr>
        <dsp:cNvPr id="0" name=""/>
        <dsp:cNvSpPr/>
      </dsp:nvSpPr>
      <dsp:spPr>
        <a:xfrm>
          <a:off x="162681" y="3482583"/>
          <a:ext cx="295784" cy="29578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D6A0D6C-586B-4268-BBDC-45ED3E6FA89A}">
      <dsp:nvSpPr>
        <dsp:cNvPr id="0" name=""/>
        <dsp:cNvSpPr/>
      </dsp:nvSpPr>
      <dsp:spPr>
        <a:xfrm>
          <a:off x="621147" y="3361580"/>
          <a:ext cx="7151252" cy="537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916" tIns="56916" rIns="56916" bIns="56916" numCol="1" spcCol="1270" anchor="ctr" anchorCtr="0">
          <a:noAutofit/>
        </a:bodyPr>
        <a:lstStyle/>
        <a:p>
          <a:pPr marL="0" lvl="0" indent="0" algn="l" defTabSz="711200">
            <a:lnSpc>
              <a:spcPct val="90000"/>
            </a:lnSpc>
            <a:spcBef>
              <a:spcPct val="0"/>
            </a:spcBef>
            <a:spcAft>
              <a:spcPct val="35000"/>
            </a:spcAft>
            <a:buNone/>
          </a:pPr>
          <a:r>
            <a:rPr lang="en-US" sz="1600" b="0" i="0" kern="1200"/>
            <a:t>Increased cognitive load compared to typing or pointing</a:t>
          </a:r>
          <a:endParaRPr lang="en-US" sz="1600" kern="1200"/>
        </a:p>
      </dsp:txBody>
      <dsp:txXfrm>
        <a:off x="621147" y="3361580"/>
        <a:ext cx="7151252" cy="537790"/>
      </dsp:txXfrm>
    </dsp:sp>
    <dsp:sp modelId="{7BA7B65E-5BF2-44FA-B661-92D94218F271}">
      <dsp:nvSpPr>
        <dsp:cNvPr id="0" name=""/>
        <dsp:cNvSpPr/>
      </dsp:nvSpPr>
      <dsp:spPr>
        <a:xfrm>
          <a:off x="0" y="4033818"/>
          <a:ext cx="7772400" cy="53779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525CC9-C773-4FD5-B70C-A08D0BBA2A14}">
      <dsp:nvSpPr>
        <dsp:cNvPr id="0" name=""/>
        <dsp:cNvSpPr/>
      </dsp:nvSpPr>
      <dsp:spPr>
        <a:xfrm>
          <a:off x="162681" y="4154821"/>
          <a:ext cx="295784" cy="295784"/>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554FA3-9AB9-4094-AF5B-8839DE9EBB27}">
      <dsp:nvSpPr>
        <dsp:cNvPr id="0" name=""/>
        <dsp:cNvSpPr/>
      </dsp:nvSpPr>
      <dsp:spPr>
        <a:xfrm>
          <a:off x="621147" y="4033818"/>
          <a:ext cx="7151252" cy="537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916" tIns="56916" rIns="56916" bIns="56916" numCol="1" spcCol="1270" anchor="ctr" anchorCtr="0">
          <a:noAutofit/>
        </a:bodyPr>
        <a:lstStyle/>
        <a:p>
          <a:pPr marL="0" lvl="0" indent="0" algn="l" defTabSz="711200">
            <a:lnSpc>
              <a:spcPct val="90000"/>
            </a:lnSpc>
            <a:spcBef>
              <a:spcPct val="0"/>
            </a:spcBef>
            <a:spcAft>
              <a:spcPct val="35000"/>
            </a:spcAft>
            <a:buNone/>
          </a:pPr>
          <a:r>
            <a:rPr lang="en-US" sz="1600" b="0" i="0" kern="1200"/>
            <a:t>Math or programming difficult without extreme customization</a:t>
          </a:r>
          <a:endParaRPr lang="en-US" sz="1600" kern="1200"/>
        </a:p>
      </dsp:txBody>
      <dsp:txXfrm>
        <a:off x="621147" y="4033818"/>
        <a:ext cx="7151252" cy="5377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59597C-3DA2-449B-B75F-58976E9CCD92}" type="datetimeFigureOut">
              <a:rPr lang="fr-CA" smtClean="0"/>
              <a:t>2020-06-30</a:t>
            </a:fld>
            <a:endParaRPr lang="fr-CA"/>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8CEB45-63CE-4F08-9A4A-7E07EFDC1759}" type="slidenum">
              <a:rPr lang="fr-CA" smtClean="0"/>
              <a:t>‹N°›</a:t>
            </a:fld>
            <a:endParaRPr lang="fr-CA"/>
          </a:p>
        </p:txBody>
      </p:sp>
    </p:spTree>
    <p:extLst>
      <p:ext uri="{BB962C8B-B14F-4D97-AF65-F5344CB8AC3E}">
        <p14:creationId xmlns:p14="http://schemas.microsoft.com/office/powerpoint/2010/main" val="2242572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8CEB45-63CE-4F08-9A4A-7E07EFDC1759}" type="slidenum">
              <a:rPr lang="fr-CA" smtClean="0"/>
              <a:t>1</a:t>
            </a:fld>
            <a:endParaRPr lang="fr-CA"/>
          </a:p>
        </p:txBody>
      </p:sp>
    </p:spTree>
    <p:extLst>
      <p:ext uri="{BB962C8B-B14F-4D97-AF65-F5344CB8AC3E}">
        <p14:creationId xmlns:p14="http://schemas.microsoft.com/office/powerpoint/2010/main" val="1206080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 9.1</a:t>
            </a:r>
          </a:p>
        </p:txBody>
      </p:sp>
      <p:sp>
        <p:nvSpPr>
          <p:cNvPr id="4" name="Slide Number Placeholder 3"/>
          <p:cNvSpPr>
            <a:spLocks noGrp="1"/>
          </p:cNvSpPr>
          <p:nvPr>
            <p:ph type="sldNum" sz="quarter" idx="10"/>
          </p:nvPr>
        </p:nvSpPr>
        <p:spPr/>
        <p:txBody>
          <a:bodyPr/>
          <a:lstStyle/>
          <a:p>
            <a:pPr>
              <a:defRPr/>
            </a:pPr>
            <a:fld id="{B6DD2056-9D87-40EC-80AF-FAACB3B9D903}" type="slidenum">
              <a:rPr lang="en-US" altLang="en-US" smtClean="0"/>
              <a:pPr>
                <a:defRPr/>
              </a:pPr>
              <a:t>6</a:t>
            </a:fld>
            <a:endParaRPr lang="en-US" altLang="en-US"/>
          </a:p>
        </p:txBody>
      </p:sp>
    </p:spTree>
    <p:extLst>
      <p:ext uri="{BB962C8B-B14F-4D97-AF65-F5344CB8AC3E}">
        <p14:creationId xmlns:p14="http://schemas.microsoft.com/office/powerpoint/2010/main" val="2340205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 9.2</a:t>
            </a:r>
          </a:p>
        </p:txBody>
      </p:sp>
      <p:sp>
        <p:nvSpPr>
          <p:cNvPr id="4" name="Slide Number Placeholder 3"/>
          <p:cNvSpPr>
            <a:spLocks noGrp="1"/>
          </p:cNvSpPr>
          <p:nvPr>
            <p:ph type="sldNum" sz="quarter" idx="10"/>
          </p:nvPr>
        </p:nvSpPr>
        <p:spPr/>
        <p:txBody>
          <a:bodyPr/>
          <a:lstStyle/>
          <a:p>
            <a:pPr>
              <a:defRPr/>
            </a:pPr>
            <a:fld id="{B6DD2056-9D87-40EC-80AF-FAACB3B9D903}" type="slidenum">
              <a:rPr lang="en-US" altLang="en-US" smtClean="0"/>
              <a:pPr>
                <a:defRPr/>
              </a:pPr>
              <a:t>12</a:t>
            </a:fld>
            <a:endParaRPr lang="en-US" altLang="en-US"/>
          </a:p>
        </p:txBody>
      </p:sp>
    </p:spTree>
    <p:extLst>
      <p:ext uri="{BB962C8B-B14F-4D97-AF65-F5344CB8AC3E}">
        <p14:creationId xmlns:p14="http://schemas.microsoft.com/office/powerpoint/2010/main" val="3087061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 9.3</a:t>
            </a:r>
          </a:p>
        </p:txBody>
      </p:sp>
      <p:sp>
        <p:nvSpPr>
          <p:cNvPr id="4" name="Slide Number Placeholder 3"/>
          <p:cNvSpPr>
            <a:spLocks noGrp="1"/>
          </p:cNvSpPr>
          <p:nvPr>
            <p:ph type="sldNum" sz="quarter" idx="10"/>
          </p:nvPr>
        </p:nvSpPr>
        <p:spPr/>
        <p:txBody>
          <a:bodyPr/>
          <a:lstStyle/>
          <a:p>
            <a:pPr>
              <a:defRPr/>
            </a:pPr>
            <a:fld id="{B6DD2056-9D87-40EC-80AF-FAACB3B9D903}" type="slidenum">
              <a:rPr lang="en-US" altLang="en-US" smtClean="0"/>
              <a:pPr>
                <a:defRPr/>
              </a:pPr>
              <a:t>13</a:t>
            </a:fld>
            <a:endParaRPr lang="en-US" altLang="en-US"/>
          </a:p>
        </p:txBody>
      </p:sp>
    </p:spTree>
    <p:extLst>
      <p:ext uri="{BB962C8B-B14F-4D97-AF65-F5344CB8AC3E}">
        <p14:creationId xmlns:p14="http://schemas.microsoft.com/office/powerpoint/2010/main" val="474014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 9.4</a:t>
            </a:r>
          </a:p>
        </p:txBody>
      </p:sp>
      <p:sp>
        <p:nvSpPr>
          <p:cNvPr id="4" name="Slide Number Placeholder 3"/>
          <p:cNvSpPr>
            <a:spLocks noGrp="1"/>
          </p:cNvSpPr>
          <p:nvPr>
            <p:ph type="sldNum" sz="quarter" idx="10"/>
          </p:nvPr>
        </p:nvSpPr>
        <p:spPr/>
        <p:txBody>
          <a:bodyPr/>
          <a:lstStyle/>
          <a:p>
            <a:pPr>
              <a:defRPr/>
            </a:pPr>
            <a:fld id="{B6DD2056-9D87-40EC-80AF-FAACB3B9D903}" type="slidenum">
              <a:rPr lang="en-US" altLang="en-US" smtClean="0"/>
              <a:pPr>
                <a:defRPr/>
              </a:pPr>
              <a:t>14</a:t>
            </a:fld>
            <a:endParaRPr lang="en-US" altLang="en-US"/>
          </a:p>
        </p:txBody>
      </p:sp>
    </p:spTree>
    <p:extLst>
      <p:ext uri="{BB962C8B-B14F-4D97-AF65-F5344CB8AC3E}">
        <p14:creationId xmlns:p14="http://schemas.microsoft.com/office/powerpoint/2010/main" val="2868012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 9.5</a:t>
            </a:r>
          </a:p>
        </p:txBody>
      </p:sp>
      <p:sp>
        <p:nvSpPr>
          <p:cNvPr id="4" name="Slide Number Placeholder 3"/>
          <p:cNvSpPr>
            <a:spLocks noGrp="1"/>
          </p:cNvSpPr>
          <p:nvPr>
            <p:ph type="sldNum" sz="quarter" idx="10"/>
          </p:nvPr>
        </p:nvSpPr>
        <p:spPr/>
        <p:txBody>
          <a:bodyPr/>
          <a:lstStyle/>
          <a:p>
            <a:pPr>
              <a:defRPr/>
            </a:pPr>
            <a:fld id="{B6DD2056-9D87-40EC-80AF-FAACB3B9D903}" type="slidenum">
              <a:rPr lang="en-US" altLang="en-US" smtClean="0"/>
              <a:pPr>
                <a:defRPr/>
              </a:pPr>
              <a:t>15</a:t>
            </a:fld>
            <a:endParaRPr lang="en-US" altLang="en-US"/>
          </a:p>
        </p:txBody>
      </p:sp>
    </p:spTree>
    <p:extLst>
      <p:ext uri="{BB962C8B-B14F-4D97-AF65-F5344CB8AC3E}">
        <p14:creationId xmlns:p14="http://schemas.microsoft.com/office/powerpoint/2010/main" val="4123126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 9.6</a:t>
            </a:r>
          </a:p>
        </p:txBody>
      </p:sp>
      <p:sp>
        <p:nvSpPr>
          <p:cNvPr id="4" name="Slide Number Placeholder 3"/>
          <p:cNvSpPr>
            <a:spLocks noGrp="1"/>
          </p:cNvSpPr>
          <p:nvPr>
            <p:ph type="sldNum" sz="quarter" idx="10"/>
          </p:nvPr>
        </p:nvSpPr>
        <p:spPr/>
        <p:txBody>
          <a:bodyPr/>
          <a:lstStyle/>
          <a:p>
            <a:pPr>
              <a:defRPr/>
            </a:pPr>
            <a:fld id="{B6DD2056-9D87-40EC-80AF-FAACB3B9D903}" type="slidenum">
              <a:rPr lang="en-US" altLang="en-US" smtClean="0"/>
              <a:pPr>
                <a:defRPr/>
              </a:pPr>
              <a:t>19</a:t>
            </a:fld>
            <a:endParaRPr lang="en-US" altLang="en-US"/>
          </a:p>
        </p:txBody>
      </p:sp>
    </p:spTree>
    <p:extLst>
      <p:ext uri="{BB962C8B-B14F-4D97-AF65-F5344CB8AC3E}">
        <p14:creationId xmlns:p14="http://schemas.microsoft.com/office/powerpoint/2010/main" val="548563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 9.7</a:t>
            </a:r>
          </a:p>
        </p:txBody>
      </p:sp>
      <p:sp>
        <p:nvSpPr>
          <p:cNvPr id="4" name="Slide Number Placeholder 3"/>
          <p:cNvSpPr>
            <a:spLocks noGrp="1"/>
          </p:cNvSpPr>
          <p:nvPr>
            <p:ph type="sldNum" sz="quarter" idx="10"/>
          </p:nvPr>
        </p:nvSpPr>
        <p:spPr/>
        <p:txBody>
          <a:bodyPr/>
          <a:lstStyle/>
          <a:p>
            <a:pPr>
              <a:defRPr/>
            </a:pPr>
            <a:fld id="{B6DD2056-9D87-40EC-80AF-FAACB3B9D903}" type="slidenum">
              <a:rPr lang="en-US" altLang="en-US" smtClean="0"/>
              <a:pPr>
                <a:defRPr/>
              </a:pPr>
              <a:t>20</a:t>
            </a:fld>
            <a:endParaRPr lang="en-US" altLang="en-US"/>
          </a:p>
        </p:txBody>
      </p:sp>
    </p:spTree>
    <p:extLst>
      <p:ext uri="{BB962C8B-B14F-4D97-AF65-F5344CB8AC3E}">
        <p14:creationId xmlns:p14="http://schemas.microsoft.com/office/powerpoint/2010/main" val="3620332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 9.8</a:t>
            </a:r>
          </a:p>
        </p:txBody>
      </p:sp>
      <p:sp>
        <p:nvSpPr>
          <p:cNvPr id="4" name="Slide Number Placeholder 3"/>
          <p:cNvSpPr>
            <a:spLocks noGrp="1"/>
          </p:cNvSpPr>
          <p:nvPr>
            <p:ph type="sldNum" sz="quarter" idx="10"/>
          </p:nvPr>
        </p:nvSpPr>
        <p:spPr/>
        <p:txBody>
          <a:bodyPr/>
          <a:lstStyle/>
          <a:p>
            <a:pPr>
              <a:defRPr/>
            </a:pPr>
            <a:fld id="{B6DD2056-9D87-40EC-80AF-FAACB3B9D903}" type="slidenum">
              <a:rPr lang="en-US" altLang="en-US" smtClean="0"/>
              <a:pPr>
                <a:defRPr/>
              </a:pPr>
              <a:t>22</a:t>
            </a:fld>
            <a:endParaRPr lang="en-US" altLang="en-US"/>
          </a:p>
        </p:txBody>
      </p:sp>
    </p:spTree>
    <p:extLst>
      <p:ext uri="{BB962C8B-B14F-4D97-AF65-F5344CB8AC3E}">
        <p14:creationId xmlns:p14="http://schemas.microsoft.com/office/powerpoint/2010/main" val="3667406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ctangle à coins arrondis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us-titr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Modifiez le style des sous-titres du masque</a:t>
            </a:r>
            <a:endParaRPr kumimoji="0" lang="en-US"/>
          </a:p>
        </p:txBody>
      </p:sp>
      <p:sp>
        <p:nvSpPr>
          <p:cNvPr id="28" name="Espace réservé de la date 27"/>
          <p:cNvSpPr>
            <a:spLocks noGrp="1"/>
          </p:cNvSpPr>
          <p:nvPr>
            <p:ph type="dt" sz="half" idx="10"/>
          </p:nvPr>
        </p:nvSpPr>
        <p:spPr/>
        <p:txBody>
          <a:bodyPr/>
          <a:lstStyle/>
          <a:p>
            <a:endParaRPr lang="fr-CA"/>
          </a:p>
        </p:txBody>
      </p:sp>
      <p:sp>
        <p:nvSpPr>
          <p:cNvPr id="17" name="Espace réservé du pied de page 16"/>
          <p:cNvSpPr>
            <a:spLocks noGrp="1"/>
          </p:cNvSpPr>
          <p:nvPr>
            <p:ph type="ftr" sz="quarter" idx="11"/>
          </p:nvPr>
        </p:nvSpPr>
        <p:spPr/>
        <p:txBody>
          <a:bodyPr/>
          <a:lstStyle/>
          <a:p>
            <a:endParaRPr lang="fr-CA"/>
          </a:p>
        </p:txBody>
      </p:sp>
      <p:sp>
        <p:nvSpPr>
          <p:cNvPr id="29" name="Espace réservé du numéro de diapositive 28"/>
          <p:cNvSpPr>
            <a:spLocks noGrp="1"/>
          </p:cNvSpPr>
          <p:nvPr>
            <p:ph type="sldNum" sz="quarter" idx="12"/>
          </p:nvPr>
        </p:nvSpPr>
        <p:spPr/>
        <p:txBody>
          <a:bodyPr lIns="0" tIns="0" rIns="0" bIns="0">
            <a:noAutofit/>
          </a:bodyPr>
          <a:lstStyle>
            <a:lvl1pPr>
              <a:defRPr sz="1400">
                <a:solidFill>
                  <a:srgbClr val="FFFFFF"/>
                </a:solidFill>
              </a:defRPr>
            </a:lvl1pPr>
          </a:lstStyle>
          <a:p>
            <a:fld id="{15F8B6A1-9034-4521-A2C5-EF04A59F3523}" type="slidenum">
              <a:rPr lang="fr-CA" smtClean="0"/>
              <a:t>‹N°›</a:t>
            </a:fld>
            <a:endParaRPr lang="fr-CA"/>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fr-FR"/>
              <a:t>Modifiez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15F8B6A1-9034-4521-A2C5-EF04A59F3523}" type="slidenum">
              <a:rPr lang="fr-CA" smtClean="0"/>
              <a:t>‹N°›</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41"/>
            <a:ext cx="2011680" cy="5851525"/>
          </a:xfrm>
        </p:spPr>
        <p:txBody>
          <a:bodyPr vert="eaVert"/>
          <a:lstStyle/>
          <a:p>
            <a:r>
              <a:rPr kumimoji="0" lang="fr-FR"/>
              <a:t>Modifiez le style du titre</a:t>
            </a:r>
            <a:endParaRPr kumimoji="0" lang="en-US"/>
          </a:p>
        </p:txBody>
      </p:sp>
      <p:sp>
        <p:nvSpPr>
          <p:cNvPr id="3" name="Espace réservé du texte vertical 2"/>
          <p:cNvSpPr>
            <a:spLocks noGrp="1"/>
          </p:cNvSpPr>
          <p:nvPr>
            <p:ph type="body" orient="vert" idx="1"/>
          </p:nvPr>
        </p:nvSpPr>
        <p:spPr>
          <a:xfrm>
            <a:off x="914400" y="274640"/>
            <a:ext cx="5562600" cy="5851525"/>
          </a:xfrm>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15F8B6A1-9034-4521-A2C5-EF04A59F3523}" type="slidenum">
              <a:rPr lang="fr-CA" smtClean="0"/>
              <a:t>‹N°›</a:t>
            </a:fld>
            <a:endParaRPr lang="fr-C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‹N°›</a:t>
            </a:fld>
            <a:endParaRPr lang="en-US" sz="900" b="0" i="0" u="none" strike="noStrike" cap="none">
              <a:solidFill>
                <a:schemeClr val="dk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lvl="0" indent="0" algn="r">
              <a:spcBef>
                <a:spcPts val="0"/>
              </a:spcBef>
              <a:buClrTx/>
              <a:buSzTx/>
              <a:buNone/>
              <a:defRPr/>
            </a:pPr>
            <a:r>
              <a:rPr lang="en-US" altLang="en-US" sz="1200" dirty="0">
                <a:solidFill>
                  <a:srgbClr val="000000"/>
                </a:solidFill>
                <a:latin typeface="Verdana"/>
                <a:ea typeface="Verdana" panose="020B0604030504040204" pitchFamily="34" charset="0"/>
                <a:cs typeface="Verdana" panose="020B0604030504040204" pitchFamily="34" charset="0"/>
              </a:rPr>
              <a:t>Copyright © 2017 Pearson Education, Inc. All Rights Reserved</a:t>
            </a:r>
          </a:p>
        </p:txBody>
      </p:sp>
    </p:spTree>
    <p:extLst>
      <p:ext uri="{BB962C8B-B14F-4D97-AF65-F5344CB8AC3E}">
        <p14:creationId xmlns:p14="http://schemas.microsoft.com/office/powerpoint/2010/main" val="3847672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Shape 26"/>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‹N°›</a:t>
            </a:fld>
            <a:endParaRPr lang="en-US" sz="900" b="0" i="0" u="none" strike="noStrike" cap="none" dirty="0">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lvl="0" indent="0" algn="r">
              <a:spcBef>
                <a:spcPts val="0"/>
              </a:spcBef>
              <a:buClrTx/>
              <a:buSzTx/>
              <a:buNone/>
              <a:defRPr/>
            </a:pPr>
            <a:r>
              <a:rPr lang="en-US" altLang="en-US" sz="1200" dirty="0">
                <a:solidFill>
                  <a:srgbClr val="000000"/>
                </a:solidFill>
                <a:latin typeface="Verdana"/>
                <a:ea typeface="Verdana" panose="020B0604030504040204" pitchFamily="34" charset="0"/>
                <a:cs typeface="Verdana" panose="020B0604030504040204" pitchFamily="34" charset="0"/>
              </a:rPr>
              <a:t>Copyright © 2017 Pearson Education, Inc. All Rights Reserved</a:t>
            </a:r>
          </a:p>
        </p:txBody>
      </p:sp>
    </p:spTree>
    <p:extLst>
      <p:ext uri="{BB962C8B-B14F-4D97-AF65-F5344CB8AC3E}">
        <p14:creationId xmlns:p14="http://schemas.microsoft.com/office/powerpoint/2010/main" val="501839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 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Shape 26"/>
          <p:cNvSpPr txBox="1">
            <a:spLocks noGrp="1"/>
          </p:cNvSpPr>
          <p:nvPr>
            <p:ph type="body" idx="1" hasCustomPrompt="1"/>
          </p:nvPr>
        </p:nvSpPr>
        <p:spPr>
          <a:xfrm>
            <a:off x="457200" y="1600201"/>
            <a:ext cx="8229600" cy="1752600"/>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‹N°›</a:t>
            </a:fld>
            <a:endParaRPr lang="en-US" sz="900" b="0" i="0" u="none" strike="noStrike" cap="none" dirty="0">
              <a:solidFill>
                <a:schemeClr val="lt1"/>
              </a:solidFill>
              <a:latin typeface="Arial"/>
              <a:ea typeface="Arial"/>
              <a:cs typeface="Arial"/>
              <a:sym typeface="Arial"/>
            </a:endParaRPr>
          </a:p>
        </p:txBody>
      </p:sp>
      <p:sp>
        <p:nvSpPr>
          <p:cNvPr id="7" name="Shape 26"/>
          <p:cNvSpPr txBox="1">
            <a:spLocks noGrp="1"/>
          </p:cNvSpPr>
          <p:nvPr>
            <p:ph type="body" idx="13" hasCustomPrompt="1"/>
          </p:nvPr>
        </p:nvSpPr>
        <p:spPr>
          <a:xfrm>
            <a:off x="457200" y="3962400"/>
            <a:ext cx="8229600" cy="1752600"/>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endParaRPr dirty="0"/>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lvl="0" indent="0" algn="r">
              <a:spcBef>
                <a:spcPts val="0"/>
              </a:spcBef>
              <a:buClrTx/>
              <a:buSzTx/>
              <a:buNone/>
              <a:defRPr/>
            </a:pPr>
            <a:r>
              <a:rPr lang="en-US" altLang="en-US" sz="1200" dirty="0">
                <a:solidFill>
                  <a:srgbClr val="000000"/>
                </a:solidFill>
                <a:latin typeface="Verdana"/>
                <a:ea typeface="Verdana" panose="020B0604030504040204" pitchFamily="34" charset="0"/>
                <a:cs typeface="Verdana" panose="020B0604030504040204" pitchFamily="34" charset="0"/>
              </a:rPr>
              <a:t>Copyright © 2017 Pearson Education, Inc. All Rights Reserved</a:t>
            </a:r>
          </a:p>
        </p:txBody>
      </p:sp>
    </p:spTree>
    <p:extLst>
      <p:ext uri="{BB962C8B-B14F-4D97-AF65-F5344CB8AC3E}">
        <p14:creationId xmlns:p14="http://schemas.microsoft.com/office/powerpoint/2010/main" val="4166795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4" name="Espace réservé de la date 3"/>
          <p:cNvSpPr>
            <a:spLocks noGrp="1"/>
          </p:cNvSpPr>
          <p:nvPr>
            <p:ph type="dt" sz="half" idx="10"/>
          </p:nvPr>
        </p:nvSpPr>
        <p:spPr/>
        <p:txBody>
          <a:bodyPr/>
          <a:lstStyle/>
          <a:p>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15F8B6A1-9034-4521-A2C5-EF04A59F3523}" type="slidenum">
              <a:rPr lang="fr-CA" smtClean="0"/>
              <a:t>‹N°›</a:t>
            </a:fld>
            <a:endParaRPr lang="fr-CA"/>
          </a:p>
        </p:txBody>
      </p:sp>
      <p:sp>
        <p:nvSpPr>
          <p:cNvPr id="8" name="Espace réservé du contenu 7"/>
          <p:cNvSpPr>
            <a:spLocks noGrp="1"/>
          </p:cNvSpPr>
          <p:nvPr>
            <p:ph sz="quarter" idx="1"/>
          </p:nvPr>
        </p:nvSpPr>
        <p:spPr>
          <a:xfrm>
            <a:off x="914400" y="1447800"/>
            <a:ext cx="7772400" cy="4572000"/>
          </a:xfrm>
        </p:spPr>
        <p:txBody>
          <a:bodyPr vert="horz"/>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ctangle à coins arrondis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fr-FR"/>
              <a:t>Modifiez le style du titre</a:t>
            </a:r>
            <a:endParaRPr kumimoji="0" lang="en-US"/>
          </a:p>
        </p:txBody>
      </p:sp>
      <p:sp>
        <p:nvSpPr>
          <p:cNvPr id="3" name="Espace réservé du texte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Modifiez les styles du texte du masque</a:t>
            </a:r>
          </a:p>
        </p:txBody>
      </p:sp>
      <p:sp>
        <p:nvSpPr>
          <p:cNvPr id="4" name="Espace réservé de la date 3"/>
          <p:cNvSpPr>
            <a:spLocks noGrp="1"/>
          </p:cNvSpPr>
          <p:nvPr>
            <p:ph type="dt" sz="half" idx="10"/>
          </p:nvPr>
        </p:nvSpPr>
        <p:spPr/>
        <p:txBody>
          <a:bodyPr/>
          <a:lstStyle/>
          <a:p>
            <a:endParaRPr lang="fr-CA"/>
          </a:p>
        </p:txBody>
      </p:sp>
      <p:sp>
        <p:nvSpPr>
          <p:cNvPr id="5" name="Espace réservé du pied de page 4"/>
          <p:cNvSpPr>
            <a:spLocks noGrp="1"/>
          </p:cNvSpPr>
          <p:nvPr>
            <p:ph type="ftr" sz="quarter" idx="11"/>
          </p:nvPr>
        </p:nvSpPr>
        <p:spPr>
          <a:xfrm>
            <a:off x="800100" y="6172200"/>
            <a:ext cx="4000500" cy="457200"/>
          </a:xfrm>
        </p:spPr>
        <p:txBody>
          <a:bodyPr/>
          <a:lstStyle/>
          <a:p>
            <a:endParaRPr lang="fr-CA"/>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146304" y="6208776"/>
            <a:ext cx="457200" cy="457200"/>
          </a:xfrm>
        </p:spPr>
        <p:txBody>
          <a:bodyPr/>
          <a:lstStyle/>
          <a:p>
            <a:fld id="{15F8B6A1-9034-4521-A2C5-EF04A59F3523}" type="slidenum">
              <a:rPr lang="fr-CA" smtClean="0"/>
              <a:t>‹N°›</a:t>
            </a:fld>
            <a:endParaRPr lang="fr-CA"/>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5" name="Espace réservé de la date 4"/>
          <p:cNvSpPr>
            <a:spLocks noGrp="1"/>
          </p:cNvSpPr>
          <p:nvPr>
            <p:ph type="dt" sz="half" idx="10"/>
          </p:nvPr>
        </p:nvSpPr>
        <p:spPr/>
        <p:txBody>
          <a:bodyPr/>
          <a:lstStyle/>
          <a:p>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15F8B6A1-9034-4521-A2C5-EF04A59F3523}" type="slidenum">
              <a:rPr lang="fr-CA" smtClean="0"/>
              <a:t>‹N°›</a:t>
            </a:fld>
            <a:endParaRPr lang="fr-CA"/>
          </a:p>
        </p:txBody>
      </p:sp>
      <p:sp>
        <p:nvSpPr>
          <p:cNvPr id="9" name="Espace réservé du contenu 8"/>
          <p:cNvSpPr>
            <a:spLocks noGrp="1"/>
          </p:cNvSpPr>
          <p:nvPr>
            <p:ph sz="quarter" idx="1"/>
          </p:nvPr>
        </p:nvSpPr>
        <p:spPr>
          <a:xfrm>
            <a:off x="914400" y="1447800"/>
            <a:ext cx="3749040" cy="4572000"/>
          </a:xfrm>
        </p:spPr>
        <p:txBody>
          <a:bodyPr vert="horz"/>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933950" y="1447800"/>
            <a:ext cx="3749040" cy="4572000"/>
          </a:xfrm>
        </p:spPr>
        <p:txBody>
          <a:bodyPr vert="horz"/>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914400" y="273050"/>
            <a:ext cx="7772400" cy="1143000"/>
          </a:xfrm>
        </p:spPr>
        <p:txBody>
          <a:bodyPr anchor="b" anchorCtr="0"/>
          <a:lstStyle>
            <a:lvl1pPr>
              <a:defRPr/>
            </a:lvl1pPr>
          </a:lstStyle>
          <a:p>
            <a:r>
              <a:rPr kumimoji="0" lang="fr-FR"/>
              <a:t>Modifiez le style du titre</a:t>
            </a:r>
            <a:endParaRPr kumimoji="0" lang="en-US"/>
          </a:p>
        </p:txBody>
      </p:sp>
      <p:sp>
        <p:nvSpPr>
          <p:cNvPr id="3" name="Espace réservé du texte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Modifiez les styles du texte du masque</a:t>
            </a:r>
          </a:p>
        </p:txBody>
      </p:sp>
      <p:sp>
        <p:nvSpPr>
          <p:cNvPr id="4" name="Espace réservé du texte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Modifiez les styles du texte du masque</a:t>
            </a:r>
          </a:p>
        </p:txBody>
      </p:sp>
      <p:sp>
        <p:nvSpPr>
          <p:cNvPr id="7" name="Espace réservé de la date 6"/>
          <p:cNvSpPr>
            <a:spLocks noGrp="1"/>
          </p:cNvSpPr>
          <p:nvPr>
            <p:ph type="dt" sz="half" idx="10"/>
          </p:nvPr>
        </p:nvSpPr>
        <p:spPr/>
        <p:txBody>
          <a:bodyPr/>
          <a:lstStyle/>
          <a:p>
            <a:endParaRPr lang="fr-CA"/>
          </a:p>
        </p:txBody>
      </p:sp>
      <p:sp>
        <p:nvSpPr>
          <p:cNvPr id="8" name="Espace réservé du pied de page 7"/>
          <p:cNvSpPr>
            <a:spLocks noGrp="1"/>
          </p:cNvSpPr>
          <p:nvPr>
            <p:ph type="ftr" sz="quarter" idx="11"/>
          </p:nvPr>
        </p:nvSpPr>
        <p:spPr/>
        <p:txBody>
          <a:bodyPr/>
          <a:lstStyle/>
          <a:p>
            <a:endParaRPr lang="fr-CA"/>
          </a:p>
        </p:txBody>
      </p:sp>
      <p:sp>
        <p:nvSpPr>
          <p:cNvPr id="9" name="Espace réservé du numéro de diapositive 8"/>
          <p:cNvSpPr>
            <a:spLocks noGrp="1"/>
          </p:cNvSpPr>
          <p:nvPr>
            <p:ph type="sldNum" sz="quarter" idx="12"/>
          </p:nvPr>
        </p:nvSpPr>
        <p:spPr/>
        <p:txBody>
          <a:bodyPr/>
          <a:lstStyle/>
          <a:p>
            <a:fld id="{15F8B6A1-9034-4521-A2C5-EF04A59F3523}" type="slidenum">
              <a:rPr lang="fr-CA" smtClean="0"/>
              <a:t>‹N°›</a:t>
            </a:fld>
            <a:endParaRPr lang="fr-CA"/>
          </a:p>
        </p:txBody>
      </p:sp>
      <p:sp>
        <p:nvSpPr>
          <p:cNvPr id="11" name="Espace réservé du contenu 10"/>
          <p:cNvSpPr>
            <a:spLocks noGrp="1"/>
          </p:cNvSpPr>
          <p:nvPr>
            <p:ph sz="half" idx="2"/>
          </p:nvPr>
        </p:nvSpPr>
        <p:spPr>
          <a:xfrm>
            <a:off x="914400" y="2247900"/>
            <a:ext cx="3733800" cy="3886200"/>
          </a:xfrm>
        </p:spPr>
        <p:txBody>
          <a:bodyPr vert="horz"/>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half" idx="4"/>
          </p:nvPr>
        </p:nvSpPr>
        <p:spPr>
          <a:xfrm>
            <a:off x="4953000" y="2247900"/>
            <a:ext cx="3733800" cy="3886200"/>
          </a:xfrm>
        </p:spPr>
        <p:txBody>
          <a:bodyPr vert="horz"/>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e la date 2"/>
          <p:cNvSpPr>
            <a:spLocks noGrp="1"/>
          </p:cNvSpPr>
          <p:nvPr>
            <p:ph type="dt" sz="half" idx="10"/>
          </p:nvPr>
        </p:nvSpPr>
        <p:spPr/>
        <p:txBody>
          <a:bodyPr/>
          <a:lstStyle/>
          <a:p>
            <a:endParaRPr lang="fr-CA"/>
          </a:p>
        </p:txBody>
      </p:sp>
      <p:sp>
        <p:nvSpPr>
          <p:cNvPr id="4" name="Espace réservé du pied de page 3"/>
          <p:cNvSpPr>
            <a:spLocks noGrp="1"/>
          </p:cNvSpPr>
          <p:nvPr>
            <p:ph type="ftr" sz="quarter" idx="11"/>
          </p:nvPr>
        </p:nvSpPr>
        <p:spPr/>
        <p:txBody>
          <a:bodyPr/>
          <a:lstStyle/>
          <a:p>
            <a:endParaRPr lang="fr-CA"/>
          </a:p>
        </p:txBody>
      </p:sp>
      <p:sp>
        <p:nvSpPr>
          <p:cNvPr id="5" name="Espace réservé du numéro de diapositive 4"/>
          <p:cNvSpPr>
            <a:spLocks noGrp="1"/>
          </p:cNvSpPr>
          <p:nvPr>
            <p:ph type="sldNum" sz="quarter" idx="12"/>
          </p:nvPr>
        </p:nvSpPr>
        <p:spPr/>
        <p:txBody>
          <a:bodyPr/>
          <a:lstStyle/>
          <a:p>
            <a:fld id="{15F8B6A1-9034-4521-A2C5-EF04A59F3523}" type="slidenum">
              <a:rPr lang="fr-CA" smtClean="0"/>
              <a:t>‹N°›</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endParaRPr lang="fr-CA"/>
          </a:p>
        </p:txBody>
      </p:sp>
      <p:sp>
        <p:nvSpPr>
          <p:cNvPr id="3" name="Espace réservé du pied de page 2"/>
          <p:cNvSpPr>
            <a:spLocks noGrp="1"/>
          </p:cNvSpPr>
          <p:nvPr>
            <p:ph type="ftr" sz="quarter" idx="11"/>
          </p:nvPr>
        </p:nvSpPr>
        <p:spPr/>
        <p:txBody>
          <a:bodyPr/>
          <a:lstStyle/>
          <a:p>
            <a:endParaRPr lang="fr-CA"/>
          </a:p>
        </p:txBody>
      </p:sp>
      <p:sp>
        <p:nvSpPr>
          <p:cNvPr id="4" name="Espace réservé du numéro de diapositive 3"/>
          <p:cNvSpPr>
            <a:spLocks noGrp="1"/>
          </p:cNvSpPr>
          <p:nvPr>
            <p:ph type="sldNum" sz="quarter" idx="12"/>
          </p:nvPr>
        </p:nvSpPr>
        <p:spPr/>
        <p:txBody>
          <a:bodyPr/>
          <a:lstStyle/>
          <a:p>
            <a:fld id="{15F8B6A1-9034-4521-A2C5-EF04A59F3523}" type="slidenum">
              <a:rPr lang="fr-CA" smtClean="0"/>
              <a:t>‹N°›</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ctangle à coins arrondis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914400" y="273050"/>
            <a:ext cx="7772400" cy="1143000"/>
          </a:xfrm>
        </p:spPr>
        <p:txBody>
          <a:bodyPr anchor="b" anchorCtr="0"/>
          <a:lstStyle>
            <a:lvl1pPr algn="l">
              <a:buNone/>
              <a:defRPr sz="4000" b="0"/>
            </a:lvl1pPr>
          </a:lstStyle>
          <a:p>
            <a:r>
              <a:rPr kumimoji="0" lang="fr-FR"/>
              <a:t>Modifiez le style du titre</a:t>
            </a:r>
            <a:endParaRPr kumimoji="0" lang="en-US"/>
          </a:p>
        </p:txBody>
      </p:sp>
      <p:sp>
        <p:nvSpPr>
          <p:cNvPr id="3" name="Espace réservé du texte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a:t>Modifiez les styles du texte du masque</a:t>
            </a:r>
          </a:p>
        </p:txBody>
      </p:sp>
      <p:sp>
        <p:nvSpPr>
          <p:cNvPr id="5" name="Espace réservé de la date 4"/>
          <p:cNvSpPr>
            <a:spLocks noGrp="1"/>
          </p:cNvSpPr>
          <p:nvPr>
            <p:ph type="dt" sz="half" idx="10"/>
          </p:nvPr>
        </p:nvSpPr>
        <p:spPr/>
        <p:txBody>
          <a:bodyPr/>
          <a:lstStyle/>
          <a:p>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15F8B6A1-9034-4521-A2C5-EF04A59F3523}" type="slidenum">
              <a:rPr lang="fr-CA" smtClean="0"/>
              <a:t>‹N°›</a:t>
            </a:fld>
            <a:endParaRPr lang="fr-CA"/>
          </a:p>
        </p:txBody>
      </p:sp>
      <p:sp>
        <p:nvSpPr>
          <p:cNvPr id="11" name="Espace réservé du contenu 10"/>
          <p:cNvSpPr>
            <a:spLocks noGrp="1"/>
          </p:cNvSpPr>
          <p:nvPr>
            <p:ph sz="quarter" idx="1"/>
          </p:nvPr>
        </p:nvSpPr>
        <p:spPr>
          <a:xfrm>
            <a:off x="2971800" y="1600200"/>
            <a:ext cx="5715000" cy="4495800"/>
          </a:xfrm>
        </p:spPr>
        <p:txBody>
          <a:bodyPr vert="horz"/>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fr-FR"/>
              <a:t>Modifiez le style du titre</a:t>
            </a:r>
            <a:endParaRPr kumimoji="0" lang="en-US"/>
          </a:p>
        </p:txBody>
      </p:sp>
      <p:sp>
        <p:nvSpPr>
          <p:cNvPr id="4" name="Espace réservé du texte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fr-FR"/>
              <a:t>Modifiez les styles du texte du masque</a:t>
            </a:r>
          </a:p>
        </p:txBody>
      </p:sp>
      <p:sp>
        <p:nvSpPr>
          <p:cNvPr id="5" name="Espace réservé de la date 4"/>
          <p:cNvSpPr>
            <a:spLocks noGrp="1"/>
          </p:cNvSpPr>
          <p:nvPr>
            <p:ph type="dt" sz="half" idx="10"/>
          </p:nvPr>
        </p:nvSpPr>
        <p:spPr/>
        <p:txBody>
          <a:bodyPr/>
          <a:lstStyle/>
          <a:p>
            <a:endParaRPr lang="fr-CA"/>
          </a:p>
        </p:txBody>
      </p:sp>
      <p:sp>
        <p:nvSpPr>
          <p:cNvPr id="6" name="Espace réservé du pied de page 5"/>
          <p:cNvSpPr>
            <a:spLocks noGrp="1"/>
          </p:cNvSpPr>
          <p:nvPr>
            <p:ph type="ftr" sz="quarter" idx="11"/>
          </p:nvPr>
        </p:nvSpPr>
        <p:spPr>
          <a:xfrm>
            <a:off x="914400" y="6172200"/>
            <a:ext cx="3886200" cy="457200"/>
          </a:xfrm>
        </p:spPr>
        <p:txBody>
          <a:bodyPr/>
          <a:lstStyle/>
          <a:p>
            <a:endParaRPr lang="fr-CA"/>
          </a:p>
        </p:txBody>
      </p:sp>
      <p:sp>
        <p:nvSpPr>
          <p:cNvPr id="7" name="Espace réservé du numéro de diapositive 6"/>
          <p:cNvSpPr>
            <a:spLocks noGrp="1"/>
          </p:cNvSpPr>
          <p:nvPr>
            <p:ph type="sldNum" sz="quarter" idx="12"/>
          </p:nvPr>
        </p:nvSpPr>
        <p:spPr>
          <a:xfrm>
            <a:off x="146304" y="6208776"/>
            <a:ext cx="457200" cy="457200"/>
          </a:xfrm>
        </p:spPr>
        <p:txBody>
          <a:bodyPr/>
          <a:lstStyle/>
          <a:p>
            <a:fld id="{15F8B6A1-9034-4521-A2C5-EF04A59F3523}" type="slidenum">
              <a:rPr lang="fr-CA" smtClean="0"/>
              <a:t>‹N°›</a:t>
            </a:fld>
            <a:endParaRPr lang="fr-CA"/>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Espace réservé pour une imag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fr-FR"/>
              <a:t>Cliquez sur l'icône pour ajouter une image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ctangle à coins arrondis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Espace réservé du titre 21"/>
          <p:cNvSpPr>
            <a:spLocks noGrp="1"/>
          </p:cNvSpPr>
          <p:nvPr>
            <p:ph type="title"/>
          </p:nvPr>
        </p:nvSpPr>
        <p:spPr>
          <a:xfrm>
            <a:off x="914400" y="274638"/>
            <a:ext cx="7772400" cy="1143000"/>
          </a:xfrm>
          <a:prstGeom prst="rect">
            <a:avLst/>
          </a:prstGeom>
        </p:spPr>
        <p:txBody>
          <a:bodyPr bIns="91440" anchor="b" anchorCtr="0">
            <a:normAutofit/>
          </a:bodyPr>
          <a:lstStyle/>
          <a:p>
            <a:r>
              <a:rPr kumimoji="0" lang="fr-FR"/>
              <a:t>Modifiez le style du titre</a:t>
            </a:r>
            <a:endParaRPr kumimoji="0" lang="en-US"/>
          </a:p>
        </p:txBody>
      </p:sp>
      <p:sp>
        <p:nvSpPr>
          <p:cNvPr id="13" name="Espace réservé du texte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fr-FR"/>
              <a:t>Modifiez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endParaRPr lang="fr-CA"/>
          </a:p>
        </p:txBody>
      </p:sp>
      <p:sp>
        <p:nvSpPr>
          <p:cNvPr id="3" name="Espace réservé du pied de page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fr-CA"/>
          </a:p>
        </p:txBody>
      </p:sp>
      <p:sp>
        <p:nvSpPr>
          <p:cNvPr id="23" name="Espace réservé du numéro de diapositive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5F8B6A1-9034-4521-A2C5-EF04A59F3523}" type="slidenum">
              <a:rPr lang="fr-CA" smtClean="0"/>
              <a:t>‹N°›</a:t>
            </a:fld>
            <a:endParaRPr lang="fr-CA"/>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9" r:id="rId12"/>
    <p:sldLayoutId id="2147483830" r:id="rId13"/>
    <p:sldLayoutId id="2147483831" r:id="rId14"/>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netc.navy.mil/nstc/news_page_2012_02_24_2.asp"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nuance.com/dragon/index.ht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type="subTitle" idx="1"/>
          </p:nvPr>
        </p:nvSpPr>
        <p:spPr>
          <a:xfrm>
            <a:off x="1406525" y="3886200"/>
            <a:ext cx="6400800" cy="1752600"/>
          </a:xfrm>
        </p:spPr>
        <p:txBody>
          <a:bodyPr>
            <a:normAutofit fontScale="92500" lnSpcReduction="10000"/>
          </a:bodyPr>
          <a:lstStyle/>
          <a:p>
            <a:pPr fontAlgn="auto">
              <a:spcBef>
                <a:spcPts val="580"/>
              </a:spcBef>
              <a:spcAft>
                <a:spcPts val="0"/>
              </a:spcAft>
              <a:buFont typeface="Wingdings 2"/>
              <a:buNone/>
              <a:defRPr/>
            </a:pPr>
            <a:r>
              <a:rPr lang="en-US" altLang="fr-FR" dirty="0">
                <a:solidFill>
                  <a:schemeClr val="tx1"/>
                </a:solidFill>
              </a:rPr>
              <a:t>Dr. Mohammed Ayoub Alaoui Mhamdi</a:t>
            </a:r>
          </a:p>
          <a:p>
            <a:pPr fontAlgn="auto">
              <a:spcBef>
                <a:spcPts val="580"/>
              </a:spcBef>
              <a:spcAft>
                <a:spcPts val="0"/>
              </a:spcAft>
              <a:defRPr/>
            </a:pPr>
            <a:r>
              <a:rPr lang="en-US" altLang="fr-FR" dirty="0">
                <a:solidFill>
                  <a:schemeClr val="tx1"/>
                </a:solidFill>
              </a:rPr>
              <a:t>Bishop's University</a:t>
            </a:r>
          </a:p>
          <a:p>
            <a:pPr fontAlgn="auto">
              <a:spcBef>
                <a:spcPts val="580"/>
              </a:spcBef>
              <a:spcAft>
                <a:spcPts val="0"/>
              </a:spcAft>
              <a:buFont typeface="Wingdings 2"/>
              <a:buNone/>
              <a:defRPr/>
            </a:pPr>
            <a:r>
              <a:rPr lang="en-US" altLang="fr-FR" dirty="0">
                <a:solidFill>
                  <a:schemeClr val="tx1"/>
                </a:solidFill>
              </a:rPr>
              <a:t>Sherbrooke, Qc, Canada</a:t>
            </a:r>
          </a:p>
          <a:p>
            <a:pPr fontAlgn="auto">
              <a:spcBef>
                <a:spcPts val="580"/>
              </a:spcBef>
              <a:spcAft>
                <a:spcPts val="0"/>
              </a:spcAft>
              <a:buFont typeface="Wingdings 2"/>
              <a:buNone/>
              <a:defRPr/>
            </a:pPr>
            <a:r>
              <a:rPr lang="en-US" altLang="fr-FR" dirty="0">
                <a:solidFill>
                  <a:schemeClr val="tx1"/>
                </a:solidFill>
              </a:rPr>
              <a:t>malaoui@ubishops.ca</a:t>
            </a:r>
          </a:p>
        </p:txBody>
      </p:sp>
      <p:sp>
        <p:nvSpPr>
          <p:cNvPr id="2" name="Titre 1"/>
          <p:cNvSpPr>
            <a:spLocks noGrp="1"/>
          </p:cNvSpPr>
          <p:nvPr>
            <p:ph type="ctrTitle"/>
          </p:nvPr>
        </p:nvSpPr>
        <p:spPr/>
        <p:txBody>
          <a:bodyPr/>
          <a:lstStyle/>
          <a:p>
            <a:r>
              <a:rPr lang="en-US" dirty="0"/>
              <a:t>Expressive Human and Command Languages</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332656"/>
            <a:ext cx="2160240" cy="9037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ZoneTexte 1"/>
          <p:cNvSpPr txBox="1">
            <a:spLocks noChangeArrowheads="1"/>
          </p:cNvSpPr>
          <p:nvPr/>
        </p:nvSpPr>
        <p:spPr bwMode="auto">
          <a:xfrm>
            <a:off x="2558007" y="476672"/>
            <a:ext cx="655272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lgn="ctr">
              <a:spcBef>
                <a:spcPct val="20000"/>
              </a:spcBef>
              <a:buSzTx/>
              <a:buNone/>
            </a:pPr>
            <a:r>
              <a:rPr lang="fr-CA" altLang="fr-FR" sz="2400" dirty="0">
                <a:latin typeface="Arial" panose="020B0604020202020204" pitchFamily="34" charset="0"/>
              </a:rPr>
              <a:t>CS 469 / CS 569: </a:t>
            </a:r>
            <a:r>
              <a:rPr lang="en-US" altLang="fr-FR" sz="2400" dirty="0">
                <a:latin typeface="Arial" panose="020B0604020202020204" pitchFamily="34" charset="0"/>
              </a:rPr>
              <a:t>Special Topics in Computer Science: Human-Computer Interaction</a:t>
            </a:r>
            <a:endParaRPr lang="fr-CA" altLang="fr-FR" sz="2400" dirty="0">
              <a:latin typeface="Arial" panose="020B0604020202020204" pitchFamily="34" charset="0"/>
            </a:endParaRPr>
          </a:p>
        </p:txBody>
      </p:sp>
    </p:spTree>
    <p:extLst>
      <p:ext uri="{BB962C8B-B14F-4D97-AF65-F5344CB8AC3E}">
        <p14:creationId xmlns:p14="http://schemas.microsoft.com/office/powerpoint/2010/main" val="2762164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itle 1"/>
          <p:cNvSpPr>
            <a:spLocks noGrp="1" noChangeArrowheads="1"/>
          </p:cNvSpPr>
          <p:nvPr>
            <p:ph type="title"/>
          </p:nvPr>
        </p:nvSpPr>
        <p:spPr>
          <a:xfrm>
            <a:off x="914400" y="274638"/>
            <a:ext cx="7772400" cy="1143000"/>
          </a:xfrm>
        </p:spPr>
        <p:txBody>
          <a:bodyPr anchor="b">
            <a:normAutofit/>
          </a:bodyPr>
          <a:lstStyle/>
          <a:p>
            <a:r>
              <a:rPr lang="en-US" altLang="ja-JP"/>
              <a:t>Voice-activated Digital Assistants</a:t>
            </a:r>
            <a:endParaRPr lang="ja-JP" altLang="en-US"/>
          </a:p>
        </p:txBody>
      </p:sp>
      <p:sp>
        <p:nvSpPr>
          <p:cNvPr id="25602" name="Text Placeholder 2"/>
          <p:cNvSpPr>
            <a:spLocks noGrp="1" noChangeArrowheads="1"/>
          </p:cNvSpPr>
          <p:nvPr>
            <p:ph sz="quarter" idx="1"/>
          </p:nvPr>
        </p:nvSpPr>
        <p:spPr>
          <a:xfrm>
            <a:off x="914400" y="1447800"/>
            <a:ext cx="7772400" cy="4572000"/>
          </a:xfrm>
        </p:spPr>
        <p:txBody>
          <a:bodyPr>
            <a:normAutofit/>
          </a:bodyPr>
          <a:lstStyle/>
          <a:p>
            <a:r>
              <a:rPr lang="en-US" altLang="en-US"/>
              <a:t>A few years ago, you would only see someone talking into their phone if somebody was on the other side</a:t>
            </a:r>
          </a:p>
          <a:p>
            <a:r>
              <a:rPr lang="en-US" altLang="en-US"/>
              <a:t>Fast forward a bit and now talking to your phone when you are not on a call is no big deal</a:t>
            </a:r>
          </a:p>
          <a:p>
            <a:r>
              <a:rPr lang="en-US" altLang="en-US"/>
              <a:t>Siri for iPhone revolutionized the behavior, and nowadays it is common to see people use their voice to control their phones</a:t>
            </a:r>
          </a:p>
        </p:txBody>
      </p:sp>
      <p:sp>
        <p:nvSpPr>
          <p:cNvPr id="2" name="Espace réservé du numéro de diapositive 1">
            <a:extLst>
              <a:ext uri="{FF2B5EF4-FFF2-40B4-BE49-F238E27FC236}">
                <a16:creationId xmlns:a16="http://schemas.microsoft.com/office/drawing/2014/main" id="{4788A6FA-D96F-4FBB-93D9-CA0B77EC35E8}"/>
              </a:ext>
            </a:extLst>
          </p:cNvPr>
          <p:cNvSpPr>
            <a:spLocks noGrp="1"/>
          </p:cNvSpPr>
          <p:nvPr>
            <p:ph type="sldNum" sz="quarter" idx="12"/>
          </p:nvPr>
        </p:nvSpPr>
        <p:spPr/>
        <p:txBody>
          <a:bodyPr/>
          <a:lstStyle/>
          <a:p>
            <a:fld id="{15F8B6A1-9034-4521-A2C5-EF04A59F3523}" type="slidenum">
              <a:rPr lang="fr-CA" smtClean="0"/>
              <a:t>10</a:t>
            </a:fld>
            <a:endParaRPr lang="fr-CA"/>
          </a:p>
        </p:txBody>
      </p:sp>
    </p:spTree>
    <p:extLst>
      <p:ext uri="{BB962C8B-B14F-4D97-AF65-F5344CB8AC3E}">
        <p14:creationId xmlns:p14="http://schemas.microsoft.com/office/powerpoint/2010/main" val="96992628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p:cNvSpPr>
            <a:spLocks noGrp="1" noChangeArrowheads="1"/>
          </p:cNvSpPr>
          <p:nvPr>
            <p:ph type="title"/>
          </p:nvPr>
        </p:nvSpPr>
        <p:spPr>
          <a:xfrm>
            <a:off x="914400" y="274638"/>
            <a:ext cx="7772400" cy="1143000"/>
          </a:xfrm>
        </p:spPr>
        <p:txBody>
          <a:bodyPr anchor="b">
            <a:normAutofit/>
          </a:bodyPr>
          <a:lstStyle/>
          <a:p>
            <a:r>
              <a:rPr lang="en-US" sz="3700"/>
              <a:t>Designing spoken interaction </a:t>
            </a:r>
            <a:r>
              <a:rPr lang="en-US" sz="3700" b="0"/>
              <a:t>(1 of 5)</a:t>
            </a:r>
          </a:p>
        </p:txBody>
      </p:sp>
      <p:sp>
        <p:nvSpPr>
          <p:cNvPr id="7172" name="Text Placeholder 2"/>
          <p:cNvSpPr>
            <a:spLocks noGrp="1" noChangeArrowheads="1"/>
          </p:cNvSpPr>
          <p:nvPr>
            <p:ph sz="quarter" idx="1"/>
          </p:nvPr>
        </p:nvSpPr>
        <p:spPr>
          <a:xfrm>
            <a:off x="914400" y="1447800"/>
            <a:ext cx="7772400" cy="4572000"/>
          </a:xfrm>
        </p:spPr>
        <p:txBody>
          <a:bodyPr>
            <a:normAutofit/>
          </a:bodyPr>
          <a:lstStyle/>
          <a:p>
            <a:pPr lvl="0"/>
            <a:r>
              <a:rPr lang="en-US" dirty="0"/>
              <a:t>Initiation</a:t>
            </a:r>
          </a:p>
          <a:p>
            <a:pPr lvl="0"/>
            <a:r>
              <a:rPr lang="en-US" dirty="0"/>
              <a:t>Knowing what to say</a:t>
            </a:r>
          </a:p>
          <a:p>
            <a:pPr lvl="0"/>
            <a:r>
              <a:rPr lang="en-US" dirty="0"/>
              <a:t>Recognition errors</a:t>
            </a:r>
          </a:p>
          <a:p>
            <a:pPr lvl="0"/>
            <a:r>
              <a:rPr lang="en-US" dirty="0"/>
              <a:t>Correcting errors</a:t>
            </a:r>
          </a:p>
          <a:p>
            <a:pPr lvl="0"/>
            <a:r>
              <a:rPr lang="en-US" dirty="0"/>
              <a:t>Mapping to possible actions</a:t>
            </a:r>
          </a:p>
          <a:p>
            <a:pPr lvl="0"/>
            <a:r>
              <a:rPr lang="en-US" dirty="0"/>
              <a:t>Feedback and dialogs</a:t>
            </a:r>
          </a:p>
        </p:txBody>
      </p:sp>
      <p:sp>
        <p:nvSpPr>
          <p:cNvPr id="2" name="Espace réservé du numéro de diapositive 1">
            <a:extLst>
              <a:ext uri="{FF2B5EF4-FFF2-40B4-BE49-F238E27FC236}">
                <a16:creationId xmlns:a16="http://schemas.microsoft.com/office/drawing/2014/main" id="{93796AC3-6321-4B3B-BD56-221F2E2A019E}"/>
              </a:ext>
            </a:extLst>
          </p:cNvPr>
          <p:cNvSpPr>
            <a:spLocks noGrp="1"/>
          </p:cNvSpPr>
          <p:nvPr>
            <p:ph type="sldNum" sz="quarter" idx="12"/>
          </p:nvPr>
        </p:nvSpPr>
        <p:spPr/>
        <p:txBody>
          <a:bodyPr/>
          <a:lstStyle/>
          <a:p>
            <a:fld id="{15F8B6A1-9034-4521-A2C5-EF04A59F3523}" type="slidenum">
              <a:rPr lang="fr-CA" smtClean="0"/>
              <a:t>11</a:t>
            </a:fld>
            <a:endParaRPr lang="fr-CA"/>
          </a:p>
        </p:txBody>
      </p:sp>
    </p:spTree>
    <p:extLst>
      <p:ext uri="{BB962C8B-B14F-4D97-AF65-F5344CB8AC3E}">
        <p14:creationId xmlns:p14="http://schemas.microsoft.com/office/powerpoint/2010/main" val="3175755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p:cNvSpPr>
            <a:spLocks noGrp="1" noChangeArrowheads="1"/>
          </p:cNvSpPr>
          <p:nvPr>
            <p:ph type="title"/>
          </p:nvPr>
        </p:nvSpPr>
        <p:spPr/>
        <p:txBody>
          <a:bodyPr anchor="b"/>
          <a:lstStyle/>
          <a:p>
            <a:r>
              <a:rPr lang="en-US" dirty="0"/>
              <a:t>Designing spoken interaction </a:t>
            </a:r>
            <a:r>
              <a:rPr lang="en-US" sz="2000" b="0" dirty="0"/>
              <a:t>(2 of 5)</a:t>
            </a:r>
            <a:endParaRPr lang="en-US" sz="2000" dirty="0"/>
          </a:p>
        </p:txBody>
      </p:sp>
      <p:sp>
        <p:nvSpPr>
          <p:cNvPr id="3" name="Text Placeholder 10"/>
          <p:cNvSpPr>
            <a:spLocks noGrp="1"/>
          </p:cNvSpPr>
          <p:nvPr>
            <p:ph sz="quarter" idx="1"/>
          </p:nvPr>
        </p:nvSpPr>
        <p:spPr/>
        <p:txBody>
          <a:bodyPr>
            <a:normAutofit/>
          </a:bodyPr>
          <a:lstStyle/>
          <a:p>
            <a:r>
              <a:rPr lang="en-US" sz="2400" dirty="0">
                <a:latin typeface="+mn-lt"/>
              </a:rPr>
              <a:t>Mobile devices assistants (from left to right: Siri, </a:t>
            </a:r>
            <a:r>
              <a:rPr lang="en-US" sz="2400" dirty="0" err="1">
                <a:latin typeface="+mn-lt"/>
              </a:rPr>
              <a:t>GoogleNow</a:t>
            </a:r>
            <a:r>
              <a:rPr lang="en-US" sz="2400" dirty="0">
                <a:latin typeface="+mn-lt"/>
              </a:rPr>
              <a:t>, Cortana and Hound) all have similar microphone buttons, but different ways of presenting suggestions</a:t>
            </a:r>
            <a:endParaRPr lang="en-US" sz="1200" dirty="0"/>
          </a:p>
        </p:txBody>
      </p:sp>
      <p:pic>
        <p:nvPicPr>
          <p:cNvPr id="6" name="Picture 5" descr="4 screen shots of mobile device assistants. First, Siri. Text reads, some things you can ask me; when is my next meeting, Bing Norah Jones, Call my brother at work, Set an alarm for 6 30 a m, What’s my E T A. A microphone icon is at the bottom center of the screen."/>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6194" y="3212976"/>
            <a:ext cx="1488539" cy="2692935"/>
          </a:xfrm>
          <a:prstGeom prst="rect">
            <a:avLst/>
          </a:prstGeom>
          <a:noFill/>
          <a:ln>
            <a:noFill/>
          </a:ln>
        </p:spPr>
      </p:pic>
      <p:pic>
        <p:nvPicPr>
          <p:cNvPr id="7" name="Picture 6" descr="Second, Google Now. The Google search field is at the center of the screen with the microphone icon below. Text reads, wish Alex a happy birthday."/>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77133" y="3212976"/>
            <a:ext cx="1412574" cy="2692935"/>
          </a:xfrm>
          <a:prstGeom prst="rect">
            <a:avLst/>
          </a:prstGeom>
          <a:noFill/>
          <a:ln>
            <a:noFill/>
          </a:ln>
        </p:spPr>
      </p:pic>
      <p:pic>
        <p:nvPicPr>
          <p:cNvPr id="8" name="Picture 7" descr="Third, Cortana. Beneath a circle icon, text reads, Hi Darrin, how can I help you? Try what’s the forecast. See more. Here’s the latest headlines. The microphone icon is to the left of the entry field, which reads, ask me anything."/>
          <p:cNvPicPr/>
          <p:nvPr/>
        </p:nvPicPr>
        <p:blipFill>
          <a:blip r:embed="rId5">
            <a:extLst>
              <a:ext uri="{28A0092B-C50C-407E-A947-70E740481C1C}">
                <a14:useLocalDpi xmlns:a14="http://schemas.microsoft.com/office/drawing/2010/main"/>
              </a:ext>
            </a:extLst>
          </a:blip>
          <a:srcRect/>
          <a:stretch>
            <a:fillRect/>
          </a:stretch>
        </p:blipFill>
        <p:spPr bwMode="auto">
          <a:xfrm>
            <a:off x="4355976" y="3212976"/>
            <a:ext cx="1545357" cy="2771447"/>
          </a:xfrm>
          <a:prstGeom prst="rect">
            <a:avLst/>
          </a:prstGeom>
          <a:noFill/>
          <a:ln>
            <a:noFill/>
          </a:ln>
        </p:spPr>
      </p:pic>
      <p:pic>
        <p:nvPicPr>
          <p:cNvPr id="9" name="Picture 8" descr="Fourth, Hound. The hamburger menu icon in the top left corner of the screen, a search icon in the top right corner. A list of options, hotels, local search, weather, maps and P O I, and Maps and navigation. The microphone icon is at the bottom center of the screen."/>
          <p:cNvPicPr/>
          <p:nvPr/>
        </p:nvPicPr>
        <p:blipFill>
          <a:blip r:embed="rId6" cstate="print">
            <a:extLst>
              <a:ext uri="{28A0092B-C50C-407E-A947-70E740481C1C}">
                <a14:useLocalDpi xmlns:a14="http://schemas.microsoft.com/office/drawing/2010/main"/>
              </a:ext>
            </a:extLst>
          </a:blip>
          <a:srcRect/>
          <a:stretch>
            <a:fillRect/>
          </a:stretch>
        </p:blipFill>
        <p:spPr bwMode="auto">
          <a:xfrm>
            <a:off x="6098182" y="3212976"/>
            <a:ext cx="1555751" cy="2692935"/>
          </a:xfrm>
          <a:prstGeom prst="rect">
            <a:avLst/>
          </a:prstGeom>
          <a:noFill/>
          <a:ln>
            <a:noFill/>
          </a:ln>
        </p:spPr>
      </p:pic>
      <p:sp>
        <p:nvSpPr>
          <p:cNvPr id="2" name="Espace réservé du numéro de diapositive 1">
            <a:extLst>
              <a:ext uri="{FF2B5EF4-FFF2-40B4-BE49-F238E27FC236}">
                <a16:creationId xmlns:a16="http://schemas.microsoft.com/office/drawing/2014/main" id="{7BD5AD5F-F4F6-450E-9B72-B8C74774495A}"/>
              </a:ext>
            </a:extLst>
          </p:cNvPr>
          <p:cNvSpPr>
            <a:spLocks noGrp="1"/>
          </p:cNvSpPr>
          <p:nvPr>
            <p:ph type="sldNum" sz="quarter" idx="12"/>
          </p:nvPr>
        </p:nvSpPr>
        <p:spPr/>
        <p:txBody>
          <a:bodyPr/>
          <a:lstStyle/>
          <a:p>
            <a:fld id="{15F8B6A1-9034-4521-A2C5-EF04A59F3523}" type="slidenum">
              <a:rPr lang="fr-CA" smtClean="0"/>
              <a:t>12</a:t>
            </a:fld>
            <a:endParaRPr lang="fr-CA"/>
          </a:p>
        </p:txBody>
      </p:sp>
    </p:spTree>
    <p:extLst>
      <p:ext uri="{BB962C8B-B14F-4D97-AF65-F5344CB8AC3E}">
        <p14:creationId xmlns:p14="http://schemas.microsoft.com/office/powerpoint/2010/main" val="3179624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p:cNvSpPr>
            <a:spLocks noGrp="1" noChangeArrowheads="1"/>
          </p:cNvSpPr>
          <p:nvPr>
            <p:ph type="title"/>
          </p:nvPr>
        </p:nvSpPr>
        <p:spPr/>
        <p:txBody>
          <a:bodyPr/>
          <a:lstStyle/>
          <a:p>
            <a:r>
              <a:rPr lang="en-US" dirty="0"/>
              <a:t>Designing spoken interaction </a:t>
            </a:r>
            <a:r>
              <a:rPr lang="en-US" sz="2000" b="0" dirty="0"/>
              <a:t>(3 of 5)</a:t>
            </a:r>
          </a:p>
        </p:txBody>
      </p:sp>
      <p:sp>
        <p:nvSpPr>
          <p:cNvPr id="3" name="Text Placeholder 3"/>
          <p:cNvSpPr>
            <a:spLocks noGrp="1"/>
          </p:cNvSpPr>
          <p:nvPr>
            <p:ph sz="quarter" idx="1"/>
          </p:nvPr>
        </p:nvSpPr>
        <p:spPr>
          <a:xfrm>
            <a:off x="539552" y="1447800"/>
            <a:ext cx="8147248" cy="4572000"/>
          </a:xfrm>
        </p:spPr>
        <p:txBody>
          <a:bodyPr>
            <a:normAutofit/>
          </a:bodyPr>
          <a:lstStyle/>
          <a:p>
            <a:pPr marL="285750" indent="-285750">
              <a:buFont typeface="Arial" panose="020B0604020202020204" pitchFamily="34" charset="0"/>
              <a:buChar char="•"/>
            </a:pPr>
            <a:r>
              <a:rPr lang="en-US" sz="2400" dirty="0">
                <a:latin typeface="+mn-lt"/>
              </a:rPr>
              <a:t>Correcting a word during dictation using Nuance </a:t>
            </a:r>
            <a:r>
              <a:rPr lang="en-US" sz="2400" dirty="0" err="1">
                <a:latin typeface="+mn-lt"/>
              </a:rPr>
              <a:t>Dragon</a:t>
            </a:r>
            <a:r>
              <a:rPr lang="en-US" sz="2400" baseline="30000" dirty="0" err="1">
                <a:latin typeface="+mn-lt"/>
              </a:rPr>
              <a:t>TM</a:t>
            </a:r>
            <a:r>
              <a:rPr lang="en-US" sz="2400" dirty="0">
                <a:latin typeface="+mn-lt"/>
              </a:rPr>
              <a:t>.  </a:t>
            </a:r>
          </a:p>
          <a:p>
            <a:pPr marL="285750" indent="-285750">
              <a:buFont typeface="Arial" panose="020B0604020202020204" pitchFamily="34" charset="0"/>
              <a:buChar char="•"/>
            </a:pPr>
            <a:r>
              <a:rPr lang="en-US" sz="2400" dirty="0">
                <a:latin typeface="+mn-lt"/>
              </a:rPr>
              <a:t>After saying “Correct </a:t>
            </a:r>
            <a:r>
              <a:rPr lang="en-US" sz="2400" dirty="0" err="1">
                <a:latin typeface="+mn-lt"/>
              </a:rPr>
              <a:t>finnish</a:t>
            </a:r>
            <a:r>
              <a:rPr lang="en-US" sz="2400" dirty="0">
                <a:latin typeface="+mn-lt"/>
              </a:rPr>
              <a:t>” the word is selected and possible corrections are displayed in a menu, along with additional commands such as “Spell that”</a:t>
            </a:r>
          </a:p>
          <a:p>
            <a:pPr marL="285750" indent="-285750">
              <a:buFont typeface="Arial" panose="020B0604020202020204" pitchFamily="34" charset="0"/>
              <a:buChar char="•"/>
            </a:pPr>
            <a:r>
              <a:rPr lang="en-US" sz="2400" dirty="0">
                <a:latin typeface="+mn-lt"/>
              </a:rPr>
              <a:t>Users can use the cursor, arrow keys, or voice to specify their choice</a:t>
            </a:r>
            <a:endParaRPr lang="en-US" sz="2400" b="1" dirty="0">
              <a:latin typeface="+mn-lt"/>
            </a:endParaRPr>
          </a:p>
        </p:txBody>
      </p:sp>
      <p:pic>
        <p:nvPicPr>
          <p:cNvPr id="10" name="Picture 2" descr="A dictation reads, an example for the Finnish language. The command, correct Finnish, opens the corrections drop down menu. Options are listed as follows, from the top down. Select choose, followed by a number. Choose 1, F I N I S H. Choose 2, F I N N I S H. You can also select: spell that, if you don’t see your choice above. Play that back. All caps that. Add that to vocabulary. Unselect that. Don’t recognize that word. Make that a command. Also offered, correction option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9792" y="3717032"/>
            <a:ext cx="3581400" cy="2705658"/>
          </a:xfrm>
          <a:prstGeom prst="rect">
            <a:avLst/>
          </a:prstGeom>
          <a:noFill/>
          <a:ln>
            <a:noFill/>
          </a:ln>
        </p:spPr>
      </p:pic>
      <p:sp>
        <p:nvSpPr>
          <p:cNvPr id="2" name="Espace réservé du numéro de diapositive 1">
            <a:extLst>
              <a:ext uri="{FF2B5EF4-FFF2-40B4-BE49-F238E27FC236}">
                <a16:creationId xmlns:a16="http://schemas.microsoft.com/office/drawing/2014/main" id="{8C0D2AF4-F9A3-498D-A53F-6530A023654B}"/>
              </a:ext>
            </a:extLst>
          </p:cNvPr>
          <p:cNvSpPr>
            <a:spLocks noGrp="1"/>
          </p:cNvSpPr>
          <p:nvPr>
            <p:ph type="sldNum" sz="quarter" idx="12"/>
          </p:nvPr>
        </p:nvSpPr>
        <p:spPr/>
        <p:txBody>
          <a:bodyPr/>
          <a:lstStyle/>
          <a:p>
            <a:fld id="{15F8B6A1-9034-4521-A2C5-EF04A59F3523}" type="slidenum">
              <a:rPr lang="fr-CA" smtClean="0"/>
              <a:t>13</a:t>
            </a:fld>
            <a:endParaRPr lang="fr-CA"/>
          </a:p>
        </p:txBody>
      </p:sp>
    </p:spTree>
    <p:extLst>
      <p:ext uri="{BB962C8B-B14F-4D97-AF65-F5344CB8AC3E}">
        <p14:creationId xmlns:p14="http://schemas.microsoft.com/office/powerpoint/2010/main" val="3019343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p:cNvSpPr>
            <a:spLocks noGrp="1" noChangeArrowheads="1"/>
          </p:cNvSpPr>
          <p:nvPr>
            <p:ph type="title"/>
          </p:nvPr>
        </p:nvSpPr>
        <p:spPr>
          <a:xfrm>
            <a:off x="914400" y="274638"/>
            <a:ext cx="7772400" cy="1143000"/>
          </a:xfrm>
        </p:spPr>
        <p:txBody>
          <a:bodyPr anchor="b">
            <a:normAutofit/>
          </a:bodyPr>
          <a:lstStyle/>
          <a:p>
            <a:r>
              <a:rPr lang="en-US" sz="3700"/>
              <a:t>Designing spoken interaction </a:t>
            </a:r>
            <a:r>
              <a:rPr lang="en-US" sz="3700" b="0"/>
              <a:t>(4 of 5)</a:t>
            </a:r>
          </a:p>
        </p:txBody>
      </p:sp>
      <p:pic>
        <p:nvPicPr>
          <p:cNvPr id="7" name="Picture 2" descr="A dictation box from Nuance Dragon is opened over a Google search results page for Glacier National Park. The box reads, this resizable box is here to provide full text control: all of Dragon’s capabilities related to dictation and editing. Note: Its settings button allows customizations such as keeping content in the clipboard. Text: Do a web search for Glacier National Park. A response box reads, please say that again. Buttons for transfer, cancel, help or settings are offered across the bottom."/>
          <p:cNvPicPr/>
          <p:nvPr/>
        </p:nvPicPr>
        <p:blipFill>
          <a:blip r:embed="rId3" cstate="print">
            <a:extLst>
              <a:ext uri="{28A0092B-C50C-407E-A947-70E740481C1C}">
                <a14:useLocalDpi xmlns:a14="http://schemas.microsoft.com/office/drawing/2010/main"/>
              </a:ext>
            </a:extLst>
          </a:blip>
          <a:stretch>
            <a:fillRect/>
          </a:stretch>
        </p:blipFill>
        <p:spPr bwMode="auto">
          <a:xfrm>
            <a:off x="323528" y="2132856"/>
            <a:ext cx="4464496" cy="2808312"/>
          </a:xfrm>
          <a:prstGeom prst="rect">
            <a:avLst/>
          </a:prstGeom>
          <a:noFill/>
          <a:ln>
            <a:noFill/>
          </a:ln>
        </p:spPr>
      </p:pic>
      <p:sp>
        <p:nvSpPr>
          <p:cNvPr id="3" name="Text Placeholder 3"/>
          <p:cNvSpPr>
            <a:spLocks noGrp="1"/>
          </p:cNvSpPr>
          <p:nvPr>
            <p:ph sz="quarter" idx="2"/>
          </p:nvPr>
        </p:nvSpPr>
        <p:spPr>
          <a:xfrm>
            <a:off x="4933950" y="1447800"/>
            <a:ext cx="3749040" cy="4572000"/>
          </a:xfrm>
        </p:spPr>
        <p:txBody>
          <a:bodyPr>
            <a:normAutofit/>
          </a:bodyPr>
          <a:lstStyle/>
          <a:p>
            <a:pPr marL="285750" indent="-285750">
              <a:lnSpc>
                <a:spcPct val="90000"/>
              </a:lnSpc>
              <a:buFont typeface="Arial" panose="020B0604020202020204" pitchFamily="34" charset="0"/>
              <a:buChar char="•"/>
            </a:pPr>
            <a:r>
              <a:rPr lang="en-US" sz="2000" dirty="0"/>
              <a:t>It can be difficult to remember what exact command will accomplish the task</a:t>
            </a:r>
          </a:p>
          <a:p>
            <a:pPr marL="285750" indent="-285750">
              <a:lnSpc>
                <a:spcPct val="90000"/>
              </a:lnSpc>
              <a:buFont typeface="Arial" panose="020B0604020202020204" pitchFamily="34" charset="0"/>
              <a:buChar char="•"/>
            </a:pPr>
            <a:r>
              <a:rPr lang="en-US" sz="2000" dirty="0"/>
              <a:t>In this example when the user said “Search the web for Glacier National Park” a Google search was launched and a search executed with the correct terms, but when the user said “Do a web search for Glacier National Park” the text was indeed accurately recognized but not as a command, so the text was placed in the Nuance </a:t>
            </a:r>
            <a:r>
              <a:rPr lang="en-US" sz="2000" dirty="0" err="1"/>
              <a:t>Dragon</a:t>
            </a:r>
            <a:r>
              <a:rPr lang="en-US" sz="2000" baseline="30000" dirty="0" err="1"/>
              <a:t>TM</a:t>
            </a:r>
            <a:r>
              <a:rPr lang="en-US" sz="2000" dirty="0"/>
              <a:t> dictation box</a:t>
            </a:r>
          </a:p>
        </p:txBody>
      </p:sp>
      <p:sp>
        <p:nvSpPr>
          <p:cNvPr id="2" name="Espace réservé du numéro de diapositive 1">
            <a:extLst>
              <a:ext uri="{FF2B5EF4-FFF2-40B4-BE49-F238E27FC236}">
                <a16:creationId xmlns:a16="http://schemas.microsoft.com/office/drawing/2014/main" id="{714ED3D2-B86C-43B2-AECD-F7CD91BF8F95}"/>
              </a:ext>
            </a:extLst>
          </p:cNvPr>
          <p:cNvSpPr>
            <a:spLocks noGrp="1"/>
          </p:cNvSpPr>
          <p:nvPr>
            <p:ph type="sldNum" sz="quarter" idx="12"/>
          </p:nvPr>
        </p:nvSpPr>
        <p:spPr/>
        <p:txBody>
          <a:bodyPr/>
          <a:lstStyle/>
          <a:p>
            <a:fld id="{15F8B6A1-9034-4521-A2C5-EF04A59F3523}" type="slidenum">
              <a:rPr lang="fr-CA" smtClean="0"/>
              <a:t>14</a:t>
            </a:fld>
            <a:endParaRPr lang="fr-CA"/>
          </a:p>
        </p:txBody>
      </p:sp>
    </p:spTree>
    <p:extLst>
      <p:ext uri="{BB962C8B-B14F-4D97-AF65-F5344CB8AC3E}">
        <p14:creationId xmlns:p14="http://schemas.microsoft.com/office/powerpoint/2010/main" val="3068539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p:cNvSpPr>
            <a:spLocks noGrp="1" noChangeArrowheads="1"/>
          </p:cNvSpPr>
          <p:nvPr>
            <p:ph type="title"/>
          </p:nvPr>
        </p:nvSpPr>
        <p:spPr>
          <a:xfrm>
            <a:off x="914400" y="273050"/>
            <a:ext cx="7772400" cy="1143000"/>
          </a:xfrm>
        </p:spPr>
        <p:txBody>
          <a:bodyPr anchor="b">
            <a:normAutofit/>
          </a:bodyPr>
          <a:lstStyle/>
          <a:p>
            <a:r>
              <a:rPr lang="en-US" sz="3700"/>
              <a:t>Designing spoken interaction </a:t>
            </a:r>
            <a:r>
              <a:rPr lang="en-US" sz="3700" b="0"/>
              <a:t>(5 of 5)</a:t>
            </a:r>
          </a:p>
        </p:txBody>
      </p:sp>
      <p:sp>
        <p:nvSpPr>
          <p:cNvPr id="3" name="Text Placeholder 3"/>
          <p:cNvSpPr>
            <a:spLocks noGrp="1"/>
          </p:cNvSpPr>
          <p:nvPr>
            <p:ph type="body" idx="2"/>
          </p:nvPr>
        </p:nvSpPr>
        <p:spPr>
          <a:xfrm>
            <a:off x="914400" y="1600200"/>
            <a:ext cx="1905000" cy="4495800"/>
          </a:xfrm>
        </p:spPr>
        <p:txBody>
          <a:bodyPr>
            <a:normAutofit/>
          </a:bodyPr>
          <a:lstStyle/>
          <a:p>
            <a:pPr marL="285750" indent="-285750">
              <a:buFont typeface="Arial" panose="020B0604020202020204" pitchFamily="34" charset="0"/>
              <a:buChar char="•"/>
            </a:pPr>
            <a:r>
              <a:rPr lang="en-US"/>
              <a:t>A small subset of the rich set of commands used in the Nuance</a:t>
            </a:r>
            <a:r>
              <a:rPr lang="en-US" baseline="30000"/>
              <a:t> </a:t>
            </a:r>
            <a:r>
              <a:rPr lang="en-US" err="1"/>
              <a:t>Dragon</a:t>
            </a:r>
            <a:r>
              <a:rPr lang="en-US" baseline="30000" err="1"/>
              <a:t>TM</a:t>
            </a:r>
            <a:r>
              <a:rPr lang="en-US"/>
              <a:t> speech recognition system</a:t>
            </a:r>
          </a:p>
          <a:p>
            <a:pPr marL="285750" indent="-285750">
              <a:buFont typeface="Arial" panose="020B0604020202020204" pitchFamily="34" charset="0"/>
              <a:buChar char="•"/>
            </a:pPr>
            <a:r>
              <a:rPr lang="en-US"/>
              <a:t>Synonyms are included and used consistently</a:t>
            </a:r>
          </a:p>
        </p:txBody>
      </p:sp>
      <p:pic>
        <p:nvPicPr>
          <p:cNvPr id="8" name="Picture 2" descr="A subset of commands used in the Nuance Dragon speech recognition system reads as follows. Left bracket, left parenthesis, go, break bar, move, right parenthesis, right bracket, left parenthesis, left parenthesis, left, break bar, right, right parenthesis, break bar, left parenthesis, left parenthesis, back, break bar, backward, break bar, backwards, right parenthesis, break bar, left parenthesis, forward, break bar, forwards, right parenthesis, right parenthesis, right parenthesis, left parenthesis, one, break bar, a, right parenthesis, character."/>
          <p:cNvPicPr/>
          <p:nvPr/>
        </p:nvPicPr>
        <p:blipFill>
          <a:blip r:embed="rId3" cstate="print">
            <a:extLst>
              <a:ext uri="{28A0092B-C50C-407E-A947-70E740481C1C}">
                <a14:useLocalDpi xmlns:a14="http://schemas.microsoft.com/office/drawing/2010/main" val="0"/>
              </a:ext>
            </a:extLst>
          </a:blip>
          <a:stretch>
            <a:fillRect/>
          </a:stretch>
        </p:blipFill>
        <p:spPr bwMode="auto">
          <a:xfrm>
            <a:off x="3059832" y="2132856"/>
            <a:ext cx="5715000" cy="2628900"/>
          </a:xfrm>
          <a:prstGeom prst="rect">
            <a:avLst/>
          </a:prstGeom>
          <a:noFill/>
          <a:ln>
            <a:noFill/>
          </a:ln>
        </p:spPr>
      </p:pic>
      <p:sp>
        <p:nvSpPr>
          <p:cNvPr id="2" name="Espace réservé du numéro de diapositive 1">
            <a:extLst>
              <a:ext uri="{FF2B5EF4-FFF2-40B4-BE49-F238E27FC236}">
                <a16:creationId xmlns:a16="http://schemas.microsoft.com/office/drawing/2014/main" id="{3B9524DD-E0DA-4D80-AB0E-8D55AD262E5D}"/>
              </a:ext>
            </a:extLst>
          </p:cNvPr>
          <p:cNvSpPr>
            <a:spLocks noGrp="1"/>
          </p:cNvSpPr>
          <p:nvPr>
            <p:ph type="sldNum" sz="quarter" idx="12"/>
          </p:nvPr>
        </p:nvSpPr>
        <p:spPr/>
        <p:txBody>
          <a:bodyPr/>
          <a:lstStyle/>
          <a:p>
            <a:fld id="{15F8B6A1-9034-4521-A2C5-EF04A59F3523}" type="slidenum">
              <a:rPr lang="fr-CA" smtClean="0"/>
              <a:t>15</a:t>
            </a:fld>
            <a:endParaRPr lang="fr-CA"/>
          </a:p>
        </p:txBody>
      </p:sp>
    </p:spTree>
    <p:extLst>
      <p:ext uri="{BB962C8B-B14F-4D97-AF65-F5344CB8AC3E}">
        <p14:creationId xmlns:p14="http://schemas.microsoft.com/office/powerpoint/2010/main" val="595082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p:cNvSpPr>
            <a:spLocks noGrp="1" noChangeArrowheads="1"/>
          </p:cNvSpPr>
          <p:nvPr>
            <p:ph type="title"/>
          </p:nvPr>
        </p:nvSpPr>
        <p:spPr>
          <a:xfrm>
            <a:off x="914400" y="274638"/>
            <a:ext cx="7772400" cy="1143000"/>
          </a:xfrm>
        </p:spPr>
        <p:txBody>
          <a:bodyPr anchor="b">
            <a:normAutofit/>
          </a:bodyPr>
          <a:lstStyle/>
          <a:p>
            <a:r>
              <a:rPr lang="en-US" dirty="0"/>
              <a:t>Speech Production </a:t>
            </a:r>
            <a:r>
              <a:rPr lang="en-US" b="0"/>
              <a:t>(1 of 2)</a:t>
            </a:r>
          </a:p>
        </p:txBody>
      </p:sp>
      <p:sp>
        <p:nvSpPr>
          <p:cNvPr id="7172" name="Text Placeholder 2"/>
          <p:cNvSpPr>
            <a:spLocks noGrp="1" noChangeArrowheads="1"/>
          </p:cNvSpPr>
          <p:nvPr>
            <p:ph sz="quarter" idx="1"/>
          </p:nvPr>
        </p:nvSpPr>
        <p:spPr>
          <a:xfrm>
            <a:off x="914400" y="1447800"/>
            <a:ext cx="7772400" cy="4572000"/>
          </a:xfrm>
        </p:spPr>
        <p:txBody>
          <a:bodyPr>
            <a:normAutofit/>
          </a:bodyPr>
          <a:lstStyle/>
          <a:p>
            <a:pPr lvl="0"/>
            <a:r>
              <a:rPr lang="en-US" dirty="0"/>
              <a:t>Speech production is usually successful when the messages are simple and short; and users’ visual channels are overloaded</a:t>
            </a:r>
          </a:p>
          <a:p>
            <a:pPr lvl="0"/>
            <a:r>
              <a:rPr lang="en-US" dirty="0"/>
              <a:t>There are three general methods to produce speech:</a:t>
            </a:r>
          </a:p>
          <a:p>
            <a:pPr marL="429768" lvl="1" indent="-429768">
              <a:buFont typeface="+mj-lt"/>
              <a:buAutoNum type="arabicPeriod"/>
            </a:pPr>
            <a:r>
              <a:rPr lang="en-US" sz="2600"/>
              <a:t>Formant synthesis - machine-generated speech using algorithms</a:t>
            </a:r>
          </a:p>
          <a:p>
            <a:pPr marL="429768" lvl="1" indent="-429768">
              <a:buFont typeface="+mj-lt"/>
              <a:buAutoNum type="arabicPeriod"/>
            </a:pPr>
            <a:r>
              <a:rPr lang="en-US" sz="2600"/>
              <a:t>Concatenated synthesis - uses tiny, recorded human speech segments</a:t>
            </a:r>
          </a:p>
          <a:p>
            <a:pPr marL="429768" lvl="1" indent="-429768">
              <a:buFont typeface="+mj-lt"/>
              <a:buAutoNum type="arabicPeriod"/>
            </a:pPr>
            <a:r>
              <a:rPr lang="en-US" sz="2600"/>
              <a:t>Canned speech - fixed, digitized speech segments</a:t>
            </a:r>
          </a:p>
        </p:txBody>
      </p:sp>
      <p:sp>
        <p:nvSpPr>
          <p:cNvPr id="2" name="Espace réservé du numéro de diapositive 1">
            <a:extLst>
              <a:ext uri="{FF2B5EF4-FFF2-40B4-BE49-F238E27FC236}">
                <a16:creationId xmlns:a16="http://schemas.microsoft.com/office/drawing/2014/main" id="{840842EF-D393-4E05-9DF5-C8BA89FB0280}"/>
              </a:ext>
            </a:extLst>
          </p:cNvPr>
          <p:cNvSpPr>
            <a:spLocks noGrp="1"/>
          </p:cNvSpPr>
          <p:nvPr>
            <p:ph type="sldNum" sz="quarter" idx="12"/>
          </p:nvPr>
        </p:nvSpPr>
        <p:spPr/>
        <p:txBody>
          <a:bodyPr/>
          <a:lstStyle/>
          <a:p>
            <a:fld id="{15F8B6A1-9034-4521-A2C5-EF04A59F3523}" type="slidenum">
              <a:rPr lang="fr-CA" smtClean="0"/>
              <a:t>16</a:t>
            </a:fld>
            <a:endParaRPr lang="fr-CA"/>
          </a:p>
        </p:txBody>
      </p:sp>
    </p:spTree>
    <p:extLst>
      <p:ext uri="{BB962C8B-B14F-4D97-AF65-F5344CB8AC3E}">
        <p14:creationId xmlns:p14="http://schemas.microsoft.com/office/powerpoint/2010/main" val="2886196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p:cNvSpPr>
            <a:spLocks noGrp="1" noChangeArrowheads="1"/>
          </p:cNvSpPr>
          <p:nvPr>
            <p:ph type="title"/>
          </p:nvPr>
        </p:nvSpPr>
        <p:spPr>
          <a:xfrm>
            <a:off x="914400" y="274638"/>
            <a:ext cx="7772400" cy="1143000"/>
          </a:xfrm>
        </p:spPr>
        <p:txBody>
          <a:bodyPr anchor="b">
            <a:normAutofit/>
          </a:bodyPr>
          <a:lstStyle/>
          <a:p>
            <a:r>
              <a:rPr lang="en-US" dirty="0"/>
              <a:t>Speech Production </a:t>
            </a:r>
            <a:r>
              <a:rPr lang="en-US" b="0"/>
              <a:t>(2 of 2)</a:t>
            </a:r>
          </a:p>
        </p:txBody>
      </p:sp>
      <p:sp>
        <p:nvSpPr>
          <p:cNvPr id="7172" name="Text Placeholder 2"/>
          <p:cNvSpPr>
            <a:spLocks noGrp="1" noChangeArrowheads="1"/>
          </p:cNvSpPr>
          <p:nvPr>
            <p:ph sz="quarter" idx="1"/>
          </p:nvPr>
        </p:nvSpPr>
        <p:spPr>
          <a:xfrm>
            <a:off x="914400" y="1447800"/>
            <a:ext cx="7772400" cy="4572000"/>
          </a:xfrm>
        </p:spPr>
        <p:txBody>
          <a:bodyPr>
            <a:normAutofit/>
          </a:bodyPr>
          <a:lstStyle/>
          <a:p>
            <a:pPr lvl="0"/>
            <a:r>
              <a:rPr lang="en-US" dirty="0"/>
              <a:t>Examples:</a:t>
            </a:r>
          </a:p>
          <a:p>
            <a:pPr lvl="1"/>
            <a:r>
              <a:rPr lang="en-US" sz="2600"/>
              <a:t>Audio books or audio tours</a:t>
            </a:r>
          </a:p>
          <a:p>
            <a:pPr lvl="1"/>
            <a:r>
              <a:rPr lang="en-US" sz="2600"/>
              <a:t>Instructional systems </a:t>
            </a:r>
          </a:p>
          <a:p>
            <a:pPr lvl="1"/>
            <a:r>
              <a:rPr lang="en-US" sz="2600"/>
              <a:t>Online help systems</a:t>
            </a:r>
          </a:p>
          <a:p>
            <a:pPr lvl="1"/>
            <a:r>
              <a:rPr lang="en-US" sz="2600"/>
              <a:t>Alerts and warnings</a:t>
            </a:r>
          </a:p>
          <a:p>
            <a:pPr lvl="1"/>
            <a:r>
              <a:rPr lang="en-US" sz="2600"/>
              <a:t>Applications for the visually impaired</a:t>
            </a:r>
          </a:p>
        </p:txBody>
      </p:sp>
      <p:sp>
        <p:nvSpPr>
          <p:cNvPr id="2" name="Espace réservé du numéro de diapositive 1">
            <a:extLst>
              <a:ext uri="{FF2B5EF4-FFF2-40B4-BE49-F238E27FC236}">
                <a16:creationId xmlns:a16="http://schemas.microsoft.com/office/drawing/2014/main" id="{12DE1FC3-B925-46A6-A557-6B57EC91897A}"/>
              </a:ext>
            </a:extLst>
          </p:cNvPr>
          <p:cNvSpPr>
            <a:spLocks noGrp="1"/>
          </p:cNvSpPr>
          <p:nvPr>
            <p:ph type="sldNum" sz="quarter" idx="12"/>
          </p:nvPr>
        </p:nvSpPr>
        <p:spPr/>
        <p:txBody>
          <a:bodyPr/>
          <a:lstStyle/>
          <a:p>
            <a:fld id="{15F8B6A1-9034-4521-A2C5-EF04A59F3523}" type="slidenum">
              <a:rPr lang="fr-CA" smtClean="0"/>
              <a:t>17</a:t>
            </a:fld>
            <a:endParaRPr lang="fr-CA"/>
          </a:p>
        </p:txBody>
      </p:sp>
    </p:spTree>
    <p:extLst>
      <p:ext uri="{BB962C8B-B14F-4D97-AF65-F5344CB8AC3E}">
        <p14:creationId xmlns:p14="http://schemas.microsoft.com/office/powerpoint/2010/main" val="491546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p:cNvSpPr>
            <a:spLocks noGrp="1" noChangeArrowheads="1"/>
          </p:cNvSpPr>
          <p:nvPr>
            <p:ph type="title"/>
          </p:nvPr>
        </p:nvSpPr>
        <p:spPr>
          <a:xfrm>
            <a:off x="914400" y="274638"/>
            <a:ext cx="7772400" cy="1143000"/>
          </a:xfrm>
        </p:spPr>
        <p:txBody>
          <a:bodyPr anchor="b">
            <a:normAutofit/>
          </a:bodyPr>
          <a:lstStyle/>
          <a:p>
            <a:r>
              <a:rPr lang="en-US" sz="3700" dirty="0"/>
              <a:t>Human Language Technology </a:t>
            </a:r>
            <a:r>
              <a:rPr lang="en-US" sz="3700" b="0" dirty="0"/>
              <a:t>(1 of 3)</a:t>
            </a:r>
          </a:p>
        </p:txBody>
      </p:sp>
      <p:sp>
        <p:nvSpPr>
          <p:cNvPr id="7172" name="Text Placeholder 2"/>
          <p:cNvSpPr>
            <a:spLocks noGrp="1" noChangeArrowheads="1"/>
          </p:cNvSpPr>
          <p:nvPr>
            <p:ph sz="quarter" idx="1"/>
          </p:nvPr>
        </p:nvSpPr>
        <p:spPr>
          <a:xfrm>
            <a:off x="914400" y="1447800"/>
            <a:ext cx="7772400" cy="4572000"/>
          </a:xfrm>
        </p:spPr>
        <p:txBody>
          <a:bodyPr>
            <a:normAutofit/>
          </a:bodyPr>
          <a:lstStyle/>
          <a:p>
            <a:pPr lvl="0">
              <a:lnSpc>
                <a:spcPct val="90000"/>
              </a:lnSpc>
            </a:pPr>
            <a:r>
              <a:rPr lang="en-US" sz="2200" dirty="0"/>
              <a:t>Machines that understand natural language</a:t>
            </a:r>
          </a:p>
          <a:p>
            <a:pPr lvl="0">
              <a:lnSpc>
                <a:spcPct val="90000"/>
              </a:lnSpc>
            </a:pPr>
            <a:r>
              <a:rPr lang="en-US" sz="2200" dirty="0"/>
              <a:t>Natural language interaction (NLI)</a:t>
            </a:r>
          </a:p>
          <a:p>
            <a:pPr lvl="1">
              <a:lnSpc>
                <a:spcPct val="90000"/>
              </a:lnSpc>
            </a:pPr>
            <a:r>
              <a:rPr lang="en-US" sz="2200" dirty="0"/>
              <a:t>Series of exchanges or “dialog” is difficult to design and build, on even a single topic</a:t>
            </a:r>
          </a:p>
          <a:p>
            <a:pPr lvl="1">
              <a:lnSpc>
                <a:spcPct val="90000"/>
              </a:lnSpc>
            </a:pPr>
            <a:r>
              <a:rPr lang="en-US" sz="2200" dirty="0"/>
              <a:t>Current successes often rely on statistical methods based on the analysis of vast textual or spoken data from millions of users</a:t>
            </a:r>
          </a:p>
          <a:p>
            <a:pPr>
              <a:lnSpc>
                <a:spcPct val="90000"/>
              </a:lnSpc>
            </a:pPr>
            <a:r>
              <a:rPr lang="en-US" sz="2200" dirty="0"/>
              <a:t>Example applications and methods include:</a:t>
            </a:r>
          </a:p>
          <a:p>
            <a:pPr lvl="1">
              <a:lnSpc>
                <a:spcPct val="90000"/>
              </a:lnSpc>
            </a:pPr>
            <a:r>
              <a:rPr lang="en-US" sz="2200" dirty="0"/>
              <a:t>Question answering strategies</a:t>
            </a:r>
          </a:p>
          <a:p>
            <a:pPr lvl="1">
              <a:lnSpc>
                <a:spcPct val="90000"/>
              </a:lnSpc>
            </a:pPr>
            <a:r>
              <a:rPr lang="en-US" sz="2200" dirty="0"/>
              <a:t>Extraction and tagging, e.g. gathering data from a database of medical records</a:t>
            </a:r>
          </a:p>
          <a:p>
            <a:pPr lvl="1">
              <a:lnSpc>
                <a:spcPct val="90000"/>
              </a:lnSpc>
            </a:pPr>
            <a:r>
              <a:rPr lang="en-US" sz="2200" dirty="0"/>
              <a:t>Human language text generation</a:t>
            </a:r>
          </a:p>
          <a:p>
            <a:pPr lvl="1">
              <a:lnSpc>
                <a:spcPct val="90000"/>
              </a:lnSpc>
            </a:pPr>
            <a:r>
              <a:rPr lang="en-US" sz="2200" dirty="0"/>
              <a:t>Instructional systems</a:t>
            </a:r>
          </a:p>
          <a:p>
            <a:pPr lvl="1">
              <a:lnSpc>
                <a:spcPct val="90000"/>
              </a:lnSpc>
            </a:pPr>
            <a:r>
              <a:rPr lang="en-US" sz="2200" dirty="0"/>
              <a:t>Language translators, e.g. Google Translate</a:t>
            </a:r>
          </a:p>
        </p:txBody>
      </p:sp>
      <p:sp>
        <p:nvSpPr>
          <p:cNvPr id="2" name="Espace réservé du numéro de diapositive 1">
            <a:extLst>
              <a:ext uri="{FF2B5EF4-FFF2-40B4-BE49-F238E27FC236}">
                <a16:creationId xmlns:a16="http://schemas.microsoft.com/office/drawing/2014/main" id="{FABC7F9B-7581-411F-AE31-9AA9EA1A4E1B}"/>
              </a:ext>
            </a:extLst>
          </p:cNvPr>
          <p:cNvSpPr>
            <a:spLocks noGrp="1"/>
          </p:cNvSpPr>
          <p:nvPr>
            <p:ph type="sldNum" sz="quarter" idx="12"/>
          </p:nvPr>
        </p:nvSpPr>
        <p:spPr/>
        <p:txBody>
          <a:bodyPr/>
          <a:lstStyle/>
          <a:p>
            <a:fld id="{15F8B6A1-9034-4521-A2C5-EF04A59F3523}" type="slidenum">
              <a:rPr lang="fr-CA" smtClean="0"/>
              <a:t>18</a:t>
            </a:fld>
            <a:endParaRPr lang="fr-CA"/>
          </a:p>
        </p:txBody>
      </p:sp>
    </p:spTree>
    <p:extLst>
      <p:ext uri="{BB962C8B-B14F-4D97-AF65-F5344CB8AC3E}">
        <p14:creationId xmlns:p14="http://schemas.microsoft.com/office/powerpoint/2010/main" val="2194508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p:cNvSpPr>
            <a:spLocks noGrp="1" noChangeArrowheads="1"/>
          </p:cNvSpPr>
          <p:nvPr>
            <p:ph type="title"/>
          </p:nvPr>
        </p:nvSpPr>
        <p:spPr/>
        <p:txBody>
          <a:bodyPr/>
          <a:lstStyle/>
          <a:p>
            <a:r>
              <a:rPr lang="en-US" dirty="0"/>
              <a:t>Human Language Technology </a:t>
            </a:r>
            <a:r>
              <a:rPr lang="en-US" sz="2000" b="0" dirty="0"/>
              <a:t>(2 of 3)</a:t>
            </a:r>
          </a:p>
        </p:txBody>
      </p:sp>
      <p:sp>
        <p:nvSpPr>
          <p:cNvPr id="3" name="Text Placeholder 3"/>
          <p:cNvSpPr>
            <a:spLocks noGrp="1"/>
          </p:cNvSpPr>
          <p:nvPr>
            <p:ph sz="quarter" idx="1"/>
          </p:nvPr>
        </p:nvSpPr>
        <p:spPr/>
        <p:txBody>
          <a:bodyPr>
            <a:normAutofit/>
          </a:bodyPr>
          <a:lstStyle/>
          <a:p>
            <a:pPr>
              <a:buFont typeface="Arial" panose="020B0604020202020204" pitchFamily="34" charset="0"/>
              <a:buChar char="•"/>
            </a:pPr>
            <a:r>
              <a:rPr lang="en-US" sz="2000" dirty="0">
                <a:latin typeface="+mn-lt"/>
              </a:rPr>
              <a:t>Using the Immersive Naval Officer Training System (I</a:t>
            </a:r>
            <a:r>
              <a:rPr lang="en-US" sz="500" dirty="0">
                <a:latin typeface="+mn-lt"/>
              </a:rPr>
              <a:t> </a:t>
            </a:r>
            <a:r>
              <a:rPr lang="en-US" sz="2000" dirty="0">
                <a:latin typeface="+mn-lt"/>
              </a:rPr>
              <a:t>N</a:t>
            </a:r>
            <a:r>
              <a:rPr lang="en-US" sz="500" dirty="0">
                <a:latin typeface="+mn-lt"/>
              </a:rPr>
              <a:t> </a:t>
            </a:r>
            <a:r>
              <a:rPr lang="en-US" sz="2000" dirty="0">
                <a:latin typeface="+mn-lt"/>
              </a:rPr>
              <a:t>O</a:t>
            </a:r>
            <a:r>
              <a:rPr lang="en-US" sz="500" dirty="0">
                <a:latin typeface="+mn-lt"/>
              </a:rPr>
              <a:t> </a:t>
            </a:r>
            <a:r>
              <a:rPr lang="en-US" sz="2000" dirty="0">
                <a:latin typeface="+mn-lt"/>
              </a:rPr>
              <a:t>T</a:t>
            </a:r>
            <a:r>
              <a:rPr lang="en-US" sz="500" dirty="0">
                <a:latin typeface="+mn-lt"/>
              </a:rPr>
              <a:t> </a:t>
            </a:r>
            <a:r>
              <a:rPr lang="en-US" sz="2000" dirty="0">
                <a:latin typeface="+mn-lt"/>
              </a:rPr>
              <a:t>S) new navy officers can practice their counseling skills in a virtual reality environment</a:t>
            </a:r>
          </a:p>
          <a:p>
            <a:pPr>
              <a:buFont typeface="Arial" panose="020B0604020202020204" pitchFamily="34" charset="0"/>
              <a:buChar char="•"/>
            </a:pPr>
            <a:r>
              <a:rPr lang="en-US" sz="2000" dirty="0">
                <a:latin typeface="+mn-lt"/>
              </a:rPr>
              <a:t>Officers listen to an avatar and respond using spoken language, loosely following suggestions from multi-choice prompts presented on the screen and designed to match the learning objectives</a:t>
            </a:r>
          </a:p>
          <a:p>
            <a:pPr>
              <a:buFont typeface="Arial" panose="020B0604020202020204" pitchFamily="34" charset="0"/>
              <a:buChar char="•"/>
            </a:pPr>
            <a:r>
              <a:rPr lang="en-US" sz="2000" dirty="0">
                <a:latin typeface="+mn-lt"/>
              </a:rPr>
              <a:t>The interaction is constrained but assessment is facilitated </a:t>
            </a:r>
          </a:p>
          <a:p>
            <a:r>
              <a:rPr lang="en-US" sz="2000" dirty="0">
                <a:latin typeface="+mn-lt"/>
              </a:rPr>
              <a:t>(Dyke, 2013; </a:t>
            </a:r>
            <a:r>
              <a:rPr lang="en-US" sz="2000" dirty="0">
                <a:latin typeface="+mn-lt"/>
                <a:hlinkClick r:id="rId3" tooltip="www.netc.navy.mil/nstc/news_page_2012_02_24_2.asp"/>
              </a:rPr>
              <a:t>www.netc.navy.mil/nstc/news_page_2012_02_24_2.asp</a:t>
            </a:r>
            <a:r>
              <a:rPr lang="en-US" sz="2000" dirty="0">
                <a:latin typeface="+mn-lt"/>
              </a:rPr>
              <a:t>)</a:t>
            </a:r>
          </a:p>
        </p:txBody>
      </p:sp>
      <p:pic>
        <p:nvPicPr>
          <p:cNvPr id="5" name="Picture 2" descr="A Naval officer watches an avatar on a large screen. The officer uses a desk top computer. The computer monitor displays response prompts."/>
          <p:cNvPicPr/>
          <p:nvPr/>
        </p:nvPicPr>
        <p:blipFill>
          <a:blip r:embed="rId4">
            <a:extLst>
              <a:ext uri="{28A0092B-C50C-407E-A947-70E740481C1C}">
                <a14:useLocalDpi xmlns:a14="http://schemas.microsoft.com/office/drawing/2010/main" val="0"/>
              </a:ext>
            </a:extLst>
          </a:blip>
          <a:srcRect/>
          <a:stretch>
            <a:fillRect/>
          </a:stretch>
        </p:blipFill>
        <p:spPr bwMode="auto">
          <a:xfrm>
            <a:off x="2915816" y="4077072"/>
            <a:ext cx="3648233" cy="2285387"/>
          </a:xfrm>
          <a:prstGeom prst="rect">
            <a:avLst/>
          </a:prstGeom>
          <a:noFill/>
          <a:ln>
            <a:noFill/>
          </a:ln>
        </p:spPr>
      </p:pic>
      <p:sp>
        <p:nvSpPr>
          <p:cNvPr id="2" name="Espace réservé du numéro de diapositive 1">
            <a:extLst>
              <a:ext uri="{FF2B5EF4-FFF2-40B4-BE49-F238E27FC236}">
                <a16:creationId xmlns:a16="http://schemas.microsoft.com/office/drawing/2014/main" id="{D73C5717-D64B-4F14-9419-D0CEC57E0149}"/>
              </a:ext>
            </a:extLst>
          </p:cNvPr>
          <p:cNvSpPr>
            <a:spLocks noGrp="1"/>
          </p:cNvSpPr>
          <p:nvPr>
            <p:ph type="sldNum" sz="quarter" idx="12"/>
          </p:nvPr>
        </p:nvSpPr>
        <p:spPr/>
        <p:txBody>
          <a:bodyPr/>
          <a:lstStyle/>
          <a:p>
            <a:fld id="{15F8B6A1-9034-4521-A2C5-EF04A59F3523}" type="slidenum">
              <a:rPr lang="fr-CA" smtClean="0"/>
              <a:t>19</a:t>
            </a:fld>
            <a:endParaRPr lang="fr-CA"/>
          </a:p>
        </p:txBody>
      </p:sp>
    </p:spTree>
    <p:extLst>
      <p:ext uri="{BB962C8B-B14F-4D97-AF65-F5344CB8AC3E}">
        <p14:creationId xmlns:p14="http://schemas.microsoft.com/office/powerpoint/2010/main" val="1625837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p:cNvSpPr>
            <a:spLocks noGrp="1" noChangeArrowheads="1"/>
          </p:cNvSpPr>
          <p:nvPr>
            <p:ph type="title"/>
          </p:nvPr>
        </p:nvSpPr>
        <p:spPr/>
        <p:txBody>
          <a:bodyPr>
            <a:normAutofit fontScale="90000"/>
          </a:bodyPr>
          <a:lstStyle/>
          <a:p>
            <a:pPr eaLnBrk="1" hangingPunct="1"/>
            <a:r>
              <a:rPr lang="en-US" altLang="en-US" dirty="0"/>
              <a:t>Expressive Human and Command Languages </a:t>
            </a:r>
          </a:p>
        </p:txBody>
      </p:sp>
      <p:sp>
        <p:nvSpPr>
          <p:cNvPr id="7172" name="Text Placeholder 2"/>
          <p:cNvSpPr>
            <a:spLocks noGrp="1" noChangeArrowheads="1"/>
          </p:cNvSpPr>
          <p:nvPr>
            <p:ph sz="quarter" idx="1"/>
          </p:nvPr>
        </p:nvSpPr>
        <p:spPr/>
        <p:txBody>
          <a:bodyPr/>
          <a:lstStyle/>
          <a:p>
            <a:pPr marL="0" indent="0" eaLnBrk="1" hangingPunct="1">
              <a:buNone/>
            </a:pPr>
            <a:r>
              <a:rPr lang="en-US" altLang="en-US" b="1" dirty="0"/>
              <a:t>Topics</a:t>
            </a:r>
          </a:p>
          <a:p>
            <a:pPr marL="429768" indent="-429768" eaLnBrk="1" hangingPunct="1">
              <a:buFont typeface="+mj-lt"/>
              <a:buAutoNum type="arabicPeriod"/>
            </a:pPr>
            <a:r>
              <a:rPr lang="en-US" altLang="en-US" dirty="0"/>
              <a:t>Introduction</a:t>
            </a:r>
          </a:p>
          <a:p>
            <a:pPr marL="429768" indent="-429768" eaLnBrk="1" hangingPunct="1">
              <a:buFont typeface="+mj-lt"/>
              <a:buAutoNum type="arabicPeriod"/>
            </a:pPr>
            <a:r>
              <a:rPr lang="en-US" altLang="en-US" dirty="0"/>
              <a:t>Speech recognition</a:t>
            </a:r>
          </a:p>
          <a:p>
            <a:pPr marL="429768" indent="-429768" eaLnBrk="1" hangingPunct="1">
              <a:buFont typeface="+mj-lt"/>
              <a:buAutoNum type="arabicPeriod"/>
            </a:pPr>
            <a:r>
              <a:rPr lang="en-US" altLang="en-US" dirty="0"/>
              <a:t>Speech production</a:t>
            </a:r>
          </a:p>
          <a:p>
            <a:pPr marL="429768" indent="-429768" eaLnBrk="1" hangingPunct="1">
              <a:buFont typeface="+mj-lt"/>
              <a:buAutoNum type="arabicPeriod"/>
            </a:pPr>
            <a:r>
              <a:rPr lang="en-US" altLang="en-US" dirty="0"/>
              <a:t>Human language technology</a:t>
            </a:r>
          </a:p>
          <a:p>
            <a:pPr marL="429768" indent="-429768" eaLnBrk="1" hangingPunct="1">
              <a:buFont typeface="+mj-lt"/>
              <a:buAutoNum type="arabicPeriod"/>
            </a:pPr>
            <a:r>
              <a:rPr lang="en-US" altLang="en-US" dirty="0"/>
              <a:t>Traditional command languages Introduction</a:t>
            </a:r>
          </a:p>
        </p:txBody>
      </p:sp>
      <p:sp>
        <p:nvSpPr>
          <p:cNvPr id="2" name="Espace réservé du numéro de diapositive 1">
            <a:extLst>
              <a:ext uri="{FF2B5EF4-FFF2-40B4-BE49-F238E27FC236}">
                <a16:creationId xmlns:a16="http://schemas.microsoft.com/office/drawing/2014/main" id="{CE69C220-8FCB-4990-B702-E80133E46EAD}"/>
              </a:ext>
            </a:extLst>
          </p:cNvPr>
          <p:cNvSpPr>
            <a:spLocks noGrp="1"/>
          </p:cNvSpPr>
          <p:nvPr>
            <p:ph type="sldNum" sz="quarter" idx="12"/>
          </p:nvPr>
        </p:nvSpPr>
        <p:spPr/>
        <p:txBody>
          <a:bodyPr/>
          <a:lstStyle/>
          <a:p>
            <a:fld id="{15F8B6A1-9034-4521-A2C5-EF04A59F3523}" type="slidenum">
              <a:rPr lang="fr-CA" smtClean="0"/>
              <a:t>2</a:t>
            </a:fld>
            <a:endParaRPr lang="fr-CA"/>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p:cNvSpPr>
            <a:spLocks noGrp="1" noChangeArrowheads="1"/>
          </p:cNvSpPr>
          <p:nvPr>
            <p:ph type="title"/>
          </p:nvPr>
        </p:nvSpPr>
        <p:spPr>
          <a:xfrm>
            <a:off x="539552" y="-17991"/>
            <a:ext cx="7772400" cy="1143000"/>
          </a:xfrm>
        </p:spPr>
        <p:txBody>
          <a:bodyPr anchor="b">
            <a:normAutofit/>
          </a:bodyPr>
          <a:lstStyle/>
          <a:p>
            <a:r>
              <a:rPr lang="en-US" sz="3700" dirty="0"/>
              <a:t>Human Language Technology </a:t>
            </a:r>
            <a:r>
              <a:rPr lang="en-US" sz="3700" b="0" dirty="0"/>
              <a:t>(3 of 3)</a:t>
            </a:r>
          </a:p>
        </p:txBody>
      </p:sp>
      <p:sp>
        <p:nvSpPr>
          <p:cNvPr id="4" name="Text Placeholder 3"/>
          <p:cNvSpPr>
            <a:spLocks noGrp="1"/>
          </p:cNvSpPr>
          <p:nvPr>
            <p:ph type="body" idx="2"/>
          </p:nvPr>
        </p:nvSpPr>
        <p:spPr>
          <a:xfrm>
            <a:off x="1763688" y="5733256"/>
            <a:ext cx="6408712" cy="720080"/>
          </a:xfrm>
        </p:spPr>
        <p:txBody>
          <a:bodyPr>
            <a:normAutofit/>
          </a:bodyPr>
          <a:lstStyle/>
          <a:p>
            <a:r>
              <a:rPr lang="en-US" dirty="0"/>
              <a:t>Google Translate, showing a French sentence translated in English</a:t>
            </a:r>
          </a:p>
        </p:txBody>
      </p:sp>
      <p:pic>
        <p:nvPicPr>
          <p:cNvPr id="3" name="Picture 2" descr="A screen shot from Google Translate. On the left, a field contains a sentence in in French. On the right, a field contains the English language translation of the sentence as; How to translate these funny sentences. In both versions of the sentence, the phrase, these funny is highlighted. In the field containing the English translation, a drop down menu appears below the phrase with options as; these funny, these strange, those funny, those strange, those weird, and improve this translation. The option, these strange, connects to a more accurate French equivalent to the right. Below the fields are further definitions and translations of one of the words appearing in the original French language sentence."/>
          <p:cNvPicPr>
            <a:picLocks noChangeAspect="1"/>
          </p:cNvPicPr>
          <p:nvPr/>
        </p:nvPicPr>
        <p:blipFill>
          <a:blip r:embed="rId3"/>
          <a:stretch>
            <a:fillRect/>
          </a:stretch>
        </p:blipFill>
        <p:spPr>
          <a:xfrm>
            <a:off x="755576" y="1340768"/>
            <a:ext cx="7560840" cy="4188634"/>
          </a:xfrm>
          <a:prstGeom prst="rect">
            <a:avLst/>
          </a:prstGeom>
          <a:noFill/>
        </p:spPr>
      </p:pic>
      <p:sp>
        <p:nvSpPr>
          <p:cNvPr id="2" name="Espace réservé du numéro de diapositive 1">
            <a:extLst>
              <a:ext uri="{FF2B5EF4-FFF2-40B4-BE49-F238E27FC236}">
                <a16:creationId xmlns:a16="http://schemas.microsoft.com/office/drawing/2014/main" id="{9A7AD7FF-0242-48B9-8430-978A516B48BA}"/>
              </a:ext>
            </a:extLst>
          </p:cNvPr>
          <p:cNvSpPr>
            <a:spLocks noGrp="1"/>
          </p:cNvSpPr>
          <p:nvPr>
            <p:ph type="sldNum" sz="quarter" idx="12"/>
          </p:nvPr>
        </p:nvSpPr>
        <p:spPr/>
        <p:txBody>
          <a:bodyPr/>
          <a:lstStyle/>
          <a:p>
            <a:fld id="{15F8B6A1-9034-4521-A2C5-EF04A59F3523}" type="slidenum">
              <a:rPr lang="fr-CA" smtClean="0"/>
              <a:t>20</a:t>
            </a:fld>
            <a:endParaRPr lang="fr-CA"/>
          </a:p>
        </p:txBody>
      </p:sp>
    </p:spTree>
    <p:extLst>
      <p:ext uri="{BB962C8B-B14F-4D97-AF65-F5344CB8AC3E}">
        <p14:creationId xmlns:p14="http://schemas.microsoft.com/office/powerpoint/2010/main" val="1183167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p:cNvSpPr>
            <a:spLocks noGrp="1" noChangeArrowheads="1"/>
          </p:cNvSpPr>
          <p:nvPr>
            <p:ph type="title"/>
          </p:nvPr>
        </p:nvSpPr>
        <p:spPr>
          <a:xfrm>
            <a:off x="914400" y="274638"/>
            <a:ext cx="7772400" cy="1143000"/>
          </a:xfrm>
        </p:spPr>
        <p:txBody>
          <a:bodyPr anchor="b">
            <a:normAutofit/>
          </a:bodyPr>
          <a:lstStyle/>
          <a:p>
            <a:r>
              <a:rPr lang="en-US" dirty="0"/>
              <a:t>Command Languages </a:t>
            </a:r>
            <a:r>
              <a:rPr lang="en-US" b="0"/>
              <a:t>(1 of 2)</a:t>
            </a:r>
          </a:p>
        </p:txBody>
      </p:sp>
      <p:sp>
        <p:nvSpPr>
          <p:cNvPr id="7172" name="Text Placeholder 2"/>
          <p:cNvSpPr>
            <a:spLocks noGrp="1" noChangeArrowheads="1"/>
          </p:cNvSpPr>
          <p:nvPr>
            <p:ph sz="quarter" idx="1"/>
          </p:nvPr>
        </p:nvSpPr>
        <p:spPr>
          <a:xfrm>
            <a:off x="914400" y="1447800"/>
            <a:ext cx="7772400" cy="4572000"/>
          </a:xfrm>
        </p:spPr>
        <p:txBody>
          <a:bodyPr>
            <a:normAutofit/>
          </a:bodyPr>
          <a:lstStyle/>
          <a:p>
            <a:pPr lvl="0">
              <a:lnSpc>
                <a:spcPct val="90000"/>
              </a:lnSpc>
            </a:pPr>
            <a:r>
              <a:rPr lang="en-US" sz="2400" dirty="0"/>
              <a:t>Command languages are often preferred by expert users who do not want to drag and drop items for repeated steps.</a:t>
            </a:r>
          </a:p>
          <a:p>
            <a:pPr lvl="0">
              <a:lnSpc>
                <a:spcPct val="90000"/>
              </a:lnSpc>
            </a:pPr>
            <a:r>
              <a:rPr lang="en-US" sz="2400" dirty="0"/>
              <a:t>A command language example is the Unix command used to delete blank lines from a file</a:t>
            </a:r>
          </a:p>
          <a:p>
            <a:pPr lvl="1">
              <a:lnSpc>
                <a:spcPct val="90000"/>
              </a:lnSpc>
            </a:pPr>
            <a:r>
              <a:rPr lang="en-US" dirty="0"/>
              <a:t>grep -v ^$ </a:t>
            </a:r>
            <a:r>
              <a:rPr lang="en-US" dirty="0" err="1"/>
              <a:t>filea</a:t>
            </a:r>
            <a:r>
              <a:rPr lang="en-US" dirty="0"/>
              <a:t> &gt; </a:t>
            </a:r>
            <a:r>
              <a:rPr lang="en-US" dirty="0" err="1"/>
              <a:t>fileb</a:t>
            </a:r>
            <a:endParaRPr lang="en-US" dirty="0"/>
          </a:p>
          <a:p>
            <a:pPr lvl="0">
              <a:lnSpc>
                <a:spcPct val="90000"/>
              </a:lnSpc>
            </a:pPr>
            <a:r>
              <a:rPr lang="en-US" sz="2400" dirty="0"/>
              <a:t>Casual users favor GUIs but both styles of interface can be made available successfully</a:t>
            </a:r>
          </a:p>
          <a:p>
            <a:pPr lvl="0">
              <a:lnSpc>
                <a:spcPct val="90000"/>
              </a:lnSpc>
            </a:pPr>
            <a:r>
              <a:rPr lang="en-US" sz="2400" dirty="0"/>
              <a:t>Other examples that behave like command languages:</a:t>
            </a:r>
          </a:p>
          <a:p>
            <a:pPr lvl="1">
              <a:lnSpc>
                <a:spcPct val="90000"/>
              </a:lnSpc>
            </a:pPr>
            <a:r>
              <a:rPr lang="en-US" dirty="0"/>
              <a:t>Web addresses (URLs) can be seen as a form of command language</a:t>
            </a:r>
          </a:p>
          <a:p>
            <a:pPr lvl="1">
              <a:lnSpc>
                <a:spcPct val="90000"/>
              </a:lnSpc>
            </a:pPr>
            <a:r>
              <a:rPr lang="en-US" dirty="0"/>
              <a:t>Twitter addresses</a:t>
            </a:r>
          </a:p>
          <a:p>
            <a:pPr lvl="1">
              <a:lnSpc>
                <a:spcPct val="90000"/>
              </a:lnSpc>
            </a:pPr>
            <a:r>
              <a:rPr lang="en-US" dirty="0"/>
              <a:t>Database query languages</a:t>
            </a:r>
          </a:p>
        </p:txBody>
      </p:sp>
      <p:sp>
        <p:nvSpPr>
          <p:cNvPr id="2" name="Espace réservé du numéro de diapositive 1">
            <a:extLst>
              <a:ext uri="{FF2B5EF4-FFF2-40B4-BE49-F238E27FC236}">
                <a16:creationId xmlns:a16="http://schemas.microsoft.com/office/drawing/2014/main" id="{9DDE0033-7642-4F68-958E-3C0F3199B90E}"/>
              </a:ext>
            </a:extLst>
          </p:cNvPr>
          <p:cNvSpPr>
            <a:spLocks noGrp="1"/>
          </p:cNvSpPr>
          <p:nvPr>
            <p:ph type="sldNum" sz="quarter" idx="12"/>
          </p:nvPr>
        </p:nvSpPr>
        <p:spPr/>
        <p:txBody>
          <a:bodyPr/>
          <a:lstStyle/>
          <a:p>
            <a:fld id="{15F8B6A1-9034-4521-A2C5-EF04A59F3523}" type="slidenum">
              <a:rPr lang="fr-CA" smtClean="0"/>
              <a:t>21</a:t>
            </a:fld>
            <a:endParaRPr lang="fr-CA"/>
          </a:p>
        </p:txBody>
      </p:sp>
    </p:spTree>
    <p:extLst>
      <p:ext uri="{BB962C8B-B14F-4D97-AF65-F5344CB8AC3E}">
        <p14:creationId xmlns:p14="http://schemas.microsoft.com/office/powerpoint/2010/main" val="444667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p:cNvSpPr>
            <a:spLocks noGrp="1" noChangeArrowheads="1"/>
          </p:cNvSpPr>
          <p:nvPr>
            <p:ph type="title"/>
          </p:nvPr>
        </p:nvSpPr>
        <p:spPr>
          <a:xfrm>
            <a:off x="914400" y="274638"/>
            <a:ext cx="7772400" cy="1143000"/>
          </a:xfrm>
        </p:spPr>
        <p:txBody>
          <a:bodyPr anchor="b">
            <a:normAutofit/>
          </a:bodyPr>
          <a:lstStyle/>
          <a:p>
            <a:r>
              <a:rPr lang="en-US" dirty="0"/>
              <a:t>Command Languages </a:t>
            </a:r>
            <a:r>
              <a:rPr lang="en-US" b="0"/>
              <a:t>(2 of 2)</a:t>
            </a:r>
          </a:p>
        </p:txBody>
      </p:sp>
      <p:sp>
        <p:nvSpPr>
          <p:cNvPr id="3" name="Text Placeholder 3"/>
          <p:cNvSpPr>
            <a:spLocks noGrp="1"/>
          </p:cNvSpPr>
          <p:nvPr>
            <p:ph sz="quarter" idx="1"/>
          </p:nvPr>
        </p:nvSpPr>
        <p:spPr>
          <a:xfrm>
            <a:off x="251520" y="1628800"/>
            <a:ext cx="3749040" cy="4572000"/>
          </a:xfrm>
        </p:spPr>
        <p:txBody>
          <a:bodyPr>
            <a:normAutofit/>
          </a:bodyPr>
          <a:lstStyle/>
          <a:p>
            <a:pPr marL="285750" indent="-285750">
              <a:lnSpc>
                <a:spcPct val="90000"/>
              </a:lnSpc>
              <a:buFont typeface="Arial" panose="020B0604020202020204" pitchFamily="34" charset="0"/>
              <a:buChar char="•"/>
            </a:pPr>
            <a:r>
              <a:rPr lang="en-US" sz="1800" dirty="0"/>
              <a:t>Using the Sublime text editor a user is doing a search and replace in a data table using regular expressions</a:t>
            </a:r>
          </a:p>
          <a:p>
            <a:pPr marL="285750" indent="-285750">
              <a:lnSpc>
                <a:spcPct val="90000"/>
              </a:lnSpc>
              <a:buFont typeface="Arial" panose="020B0604020202020204" pitchFamily="34" charset="0"/>
              <a:buChar char="•"/>
            </a:pPr>
            <a:r>
              <a:rPr lang="en-US" sz="1800" dirty="0"/>
              <a:t>Typing “ \t.*? Police” in the search box searches for a tab followed by zero or more character, a space, and then by “Police”</a:t>
            </a:r>
          </a:p>
          <a:p>
            <a:pPr marL="285750" indent="-285750">
              <a:lnSpc>
                <a:spcPct val="90000"/>
              </a:lnSpc>
              <a:buFont typeface="Arial" panose="020B0604020202020204" pitchFamily="34" charset="0"/>
              <a:buChar char="•"/>
            </a:pPr>
            <a:r>
              <a:rPr lang="en-US" sz="1800" dirty="0"/>
              <a:t>The patterns found in the document are highlighted with a thin black line in the document, showing that both “local police” and “state police” have been found and selected</a:t>
            </a:r>
          </a:p>
          <a:p>
            <a:pPr marL="285750" indent="-285750">
              <a:lnSpc>
                <a:spcPct val="90000"/>
              </a:lnSpc>
              <a:buFont typeface="Arial" panose="020B0604020202020204" pitchFamily="34" charset="0"/>
              <a:buChar char="•"/>
            </a:pPr>
            <a:r>
              <a:rPr lang="en-US" sz="1800" dirty="0"/>
              <a:t>An overview of the entire document is visible on the right, revealing the presence of many other matches that can now be replaced all at once.</a:t>
            </a:r>
          </a:p>
        </p:txBody>
      </p:sp>
      <p:pic>
        <p:nvPicPr>
          <p:cNvPr id="7" name="Picture 2" descr="A data table contains multiple lines of similar text. Throughout the page, the phrases, Local police, and State police, are enclosed within rectangles of thin black lines."/>
          <p:cNvPicPr/>
          <p:nvPr/>
        </p:nvPicPr>
        <p:blipFill rotWithShape="1">
          <a:blip r:embed="rId3" cstate="print">
            <a:extLst>
              <a:ext uri="{28A0092B-C50C-407E-A947-70E740481C1C}">
                <a14:useLocalDpi xmlns:a14="http://schemas.microsoft.com/office/drawing/2010/main" val="0"/>
              </a:ext>
            </a:extLst>
          </a:blip>
          <a:srcRect l="2703" t="4039" r="2703" b="9469"/>
          <a:stretch/>
        </p:blipFill>
        <p:spPr bwMode="auto">
          <a:xfrm>
            <a:off x="4211960" y="1988840"/>
            <a:ext cx="4824536" cy="3168352"/>
          </a:xfrm>
          <a:prstGeom prst="rect">
            <a:avLst/>
          </a:prstGeom>
          <a:noFill/>
          <a:ln>
            <a:noFill/>
          </a:ln>
        </p:spPr>
      </p:pic>
      <p:sp>
        <p:nvSpPr>
          <p:cNvPr id="2" name="Espace réservé du numéro de diapositive 1">
            <a:extLst>
              <a:ext uri="{FF2B5EF4-FFF2-40B4-BE49-F238E27FC236}">
                <a16:creationId xmlns:a16="http://schemas.microsoft.com/office/drawing/2014/main" id="{F9EFA995-BF0A-449E-BB97-138BAC9E1ED3}"/>
              </a:ext>
            </a:extLst>
          </p:cNvPr>
          <p:cNvSpPr>
            <a:spLocks noGrp="1"/>
          </p:cNvSpPr>
          <p:nvPr>
            <p:ph type="sldNum" sz="quarter" idx="12"/>
          </p:nvPr>
        </p:nvSpPr>
        <p:spPr/>
        <p:txBody>
          <a:bodyPr/>
          <a:lstStyle/>
          <a:p>
            <a:fld id="{15F8B6A1-9034-4521-A2C5-EF04A59F3523}" type="slidenum">
              <a:rPr lang="fr-CA" smtClean="0"/>
              <a:t>22</a:t>
            </a:fld>
            <a:endParaRPr lang="fr-CA"/>
          </a:p>
        </p:txBody>
      </p:sp>
    </p:spTree>
    <p:extLst>
      <p:ext uri="{BB962C8B-B14F-4D97-AF65-F5344CB8AC3E}">
        <p14:creationId xmlns:p14="http://schemas.microsoft.com/office/powerpoint/2010/main" val="2056932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p:cNvSpPr>
            <a:spLocks noGrp="1" noChangeArrowheads="1"/>
          </p:cNvSpPr>
          <p:nvPr>
            <p:ph type="title"/>
          </p:nvPr>
        </p:nvSpPr>
        <p:spPr/>
        <p:txBody>
          <a:bodyPr/>
          <a:lstStyle/>
          <a:p>
            <a:pPr eaLnBrk="1" hangingPunct="1"/>
            <a:r>
              <a:rPr lang="en-US" altLang="en-US" dirty="0"/>
              <a:t>Introduction </a:t>
            </a:r>
          </a:p>
        </p:txBody>
      </p:sp>
      <p:sp>
        <p:nvSpPr>
          <p:cNvPr id="7172" name="Text Placeholder 2"/>
          <p:cNvSpPr>
            <a:spLocks noGrp="1" noChangeArrowheads="1"/>
          </p:cNvSpPr>
          <p:nvPr>
            <p:ph sz="quarter" idx="1"/>
          </p:nvPr>
        </p:nvSpPr>
        <p:spPr/>
        <p:txBody>
          <a:bodyPr/>
          <a:lstStyle/>
          <a:p>
            <a:pPr eaLnBrk="1" hangingPunct="1"/>
            <a:r>
              <a:rPr lang="en-US" sz="2400" dirty="0"/>
              <a:t>The dream of speaking to computers and having computers speak has long lured researchers and visionaries</a:t>
            </a:r>
          </a:p>
          <a:p>
            <a:pPr eaLnBrk="1" hangingPunct="1"/>
            <a:r>
              <a:rPr lang="en-US" sz="2400" dirty="0"/>
              <a:t>Arthur C. Clarke’s 1968 fantasy of the H</a:t>
            </a:r>
            <a:r>
              <a:rPr lang="en-US" sz="100" dirty="0"/>
              <a:t> </a:t>
            </a:r>
            <a:r>
              <a:rPr lang="en-US" sz="2400" dirty="0"/>
              <a:t>A</a:t>
            </a:r>
            <a:r>
              <a:rPr lang="en-US" sz="100" dirty="0"/>
              <a:t> </a:t>
            </a:r>
            <a:r>
              <a:rPr lang="en-US" sz="2400" dirty="0"/>
              <a:t>L 9000 computer in the book and movie 2001: A Space Odyssey has set the standard for performance of computers in science fiction and for developers of natural language systems </a:t>
            </a:r>
          </a:p>
          <a:p>
            <a:pPr eaLnBrk="1" hangingPunct="1"/>
            <a:r>
              <a:rPr lang="en-US" sz="2400" dirty="0"/>
              <a:t>The reality is more complex  </a:t>
            </a:r>
            <a:endParaRPr lang="en-US" altLang="en-US" sz="2400" dirty="0"/>
          </a:p>
        </p:txBody>
      </p:sp>
      <p:sp>
        <p:nvSpPr>
          <p:cNvPr id="2" name="Espace réservé du numéro de diapositive 1">
            <a:extLst>
              <a:ext uri="{FF2B5EF4-FFF2-40B4-BE49-F238E27FC236}">
                <a16:creationId xmlns:a16="http://schemas.microsoft.com/office/drawing/2014/main" id="{D4148219-1912-4E55-9E0B-45DB696DA093}"/>
              </a:ext>
            </a:extLst>
          </p:cNvPr>
          <p:cNvSpPr>
            <a:spLocks noGrp="1"/>
          </p:cNvSpPr>
          <p:nvPr>
            <p:ph type="sldNum" sz="quarter" idx="12"/>
          </p:nvPr>
        </p:nvSpPr>
        <p:spPr/>
        <p:txBody>
          <a:bodyPr/>
          <a:lstStyle/>
          <a:p>
            <a:fld id="{15F8B6A1-9034-4521-A2C5-EF04A59F3523}" type="slidenum">
              <a:rPr lang="fr-CA" smtClean="0"/>
              <a:t>3</a:t>
            </a:fld>
            <a:endParaRPr lang="fr-CA"/>
          </a:p>
        </p:txBody>
      </p:sp>
    </p:spTree>
    <p:extLst>
      <p:ext uri="{BB962C8B-B14F-4D97-AF65-F5344CB8AC3E}">
        <p14:creationId xmlns:p14="http://schemas.microsoft.com/office/powerpoint/2010/main" val="427121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p:cNvSpPr>
            <a:spLocks noGrp="1" noChangeArrowheads="1"/>
          </p:cNvSpPr>
          <p:nvPr>
            <p:ph type="title"/>
          </p:nvPr>
        </p:nvSpPr>
        <p:spPr>
          <a:xfrm>
            <a:off x="914400" y="274638"/>
            <a:ext cx="7772400" cy="1143000"/>
          </a:xfrm>
        </p:spPr>
        <p:txBody>
          <a:bodyPr anchor="b">
            <a:normAutofit/>
          </a:bodyPr>
          <a:lstStyle/>
          <a:p>
            <a:pPr eaLnBrk="1" hangingPunct="1"/>
            <a:r>
              <a:rPr lang="en-US" altLang="en-US" dirty="0"/>
              <a:t>Speech Technologies </a:t>
            </a:r>
          </a:p>
        </p:txBody>
      </p:sp>
      <p:sp>
        <p:nvSpPr>
          <p:cNvPr id="7172" name="Text Placeholder 2"/>
          <p:cNvSpPr>
            <a:spLocks noGrp="1" noChangeArrowheads="1"/>
          </p:cNvSpPr>
          <p:nvPr>
            <p:ph sz="quarter" idx="1"/>
          </p:nvPr>
        </p:nvSpPr>
        <p:spPr>
          <a:xfrm>
            <a:off x="914400" y="1447800"/>
            <a:ext cx="7772400" cy="4572000"/>
          </a:xfrm>
        </p:spPr>
        <p:txBody>
          <a:bodyPr>
            <a:normAutofit/>
          </a:bodyPr>
          <a:lstStyle/>
          <a:p>
            <a:pPr eaLnBrk="1" hangingPunct="1">
              <a:lnSpc>
                <a:spcPct val="90000"/>
              </a:lnSpc>
            </a:pPr>
            <a:r>
              <a:rPr lang="en-US"/>
              <a:t>Store and replay (museum guides) </a:t>
            </a:r>
          </a:p>
          <a:p>
            <a:pPr eaLnBrk="1" hangingPunct="1">
              <a:lnSpc>
                <a:spcPct val="90000"/>
              </a:lnSpc>
            </a:pPr>
            <a:r>
              <a:rPr lang="en-US"/>
              <a:t>Dictation (document preparation, web search)</a:t>
            </a:r>
          </a:p>
          <a:p>
            <a:pPr eaLnBrk="1" hangingPunct="1">
              <a:lnSpc>
                <a:spcPct val="90000"/>
              </a:lnSpc>
            </a:pPr>
            <a:r>
              <a:rPr lang="en-US"/>
              <a:t>Close captioning, transcription</a:t>
            </a:r>
          </a:p>
          <a:p>
            <a:pPr eaLnBrk="1" hangingPunct="1">
              <a:lnSpc>
                <a:spcPct val="90000"/>
              </a:lnSpc>
            </a:pPr>
            <a:r>
              <a:rPr lang="en-US"/>
              <a:t>Transactions over the phone</a:t>
            </a:r>
          </a:p>
          <a:p>
            <a:pPr eaLnBrk="1" hangingPunct="1">
              <a:lnSpc>
                <a:spcPct val="90000"/>
              </a:lnSpc>
            </a:pPr>
            <a:r>
              <a:rPr lang="en-US"/>
              <a:t>Personal “assistant” (common tasks on mobile devices)</a:t>
            </a:r>
          </a:p>
          <a:p>
            <a:pPr eaLnBrk="1" hangingPunct="1">
              <a:lnSpc>
                <a:spcPct val="90000"/>
              </a:lnSpc>
            </a:pPr>
            <a:r>
              <a:rPr lang="en-US"/>
              <a:t>Hands-free interaction with a device </a:t>
            </a:r>
          </a:p>
          <a:p>
            <a:pPr eaLnBrk="1" hangingPunct="1">
              <a:lnSpc>
                <a:spcPct val="90000"/>
              </a:lnSpc>
            </a:pPr>
            <a:r>
              <a:rPr lang="en-US"/>
              <a:t>Adaptive technology for users with disabilities</a:t>
            </a:r>
          </a:p>
          <a:p>
            <a:pPr eaLnBrk="1" hangingPunct="1">
              <a:lnSpc>
                <a:spcPct val="90000"/>
              </a:lnSpc>
            </a:pPr>
            <a:r>
              <a:rPr lang="en-US"/>
              <a:t>Translation</a:t>
            </a:r>
          </a:p>
          <a:p>
            <a:pPr eaLnBrk="1" hangingPunct="1">
              <a:lnSpc>
                <a:spcPct val="90000"/>
              </a:lnSpc>
            </a:pPr>
            <a:r>
              <a:rPr lang="en-US"/>
              <a:t>Alerts</a:t>
            </a:r>
          </a:p>
          <a:p>
            <a:pPr eaLnBrk="1" hangingPunct="1">
              <a:lnSpc>
                <a:spcPct val="90000"/>
              </a:lnSpc>
            </a:pPr>
            <a:r>
              <a:rPr lang="en-US"/>
              <a:t>Speaker identification</a:t>
            </a:r>
          </a:p>
        </p:txBody>
      </p:sp>
      <p:sp>
        <p:nvSpPr>
          <p:cNvPr id="2" name="Espace réservé du numéro de diapositive 1">
            <a:extLst>
              <a:ext uri="{FF2B5EF4-FFF2-40B4-BE49-F238E27FC236}">
                <a16:creationId xmlns:a16="http://schemas.microsoft.com/office/drawing/2014/main" id="{D375B564-EFEC-45B3-88F8-5DE3E628D677}"/>
              </a:ext>
            </a:extLst>
          </p:cNvPr>
          <p:cNvSpPr>
            <a:spLocks noGrp="1"/>
          </p:cNvSpPr>
          <p:nvPr>
            <p:ph type="sldNum" sz="quarter" idx="12"/>
          </p:nvPr>
        </p:nvSpPr>
        <p:spPr/>
        <p:txBody>
          <a:bodyPr/>
          <a:lstStyle/>
          <a:p>
            <a:fld id="{15F8B6A1-9034-4521-A2C5-EF04A59F3523}" type="slidenum">
              <a:rPr lang="fr-CA" smtClean="0"/>
              <a:t>4</a:t>
            </a:fld>
            <a:endParaRPr lang="fr-CA"/>
          </a:p>
        </p:txBody>
      </p:sp>
    </p:spTree>
    <p:extLst>
      <p:ext uri="{BB962C8B-B14F-4D97-AF65-F5344CB8AC3E}">
        <p14:creationId xmlns:p14="http://schemas.microsoft.com/office/powerpoint/2010/main" val="2044885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p:cNvSpPr>
            <a:spLocks noGrp="1" noChangeArrowheads="1"/>
          </p:cNvSpPr>
          <p:nvPr>
            <p:ph type="title"/>
          </p:nvPr>
        </p:nvSpPr>
        <p:spPr>
          <a:xfrm>
            <a:off x="914400" y="274638"/>
            <a:ext cx="7772400" cy="1143000"/>
          </a:xfrm>
        </p:spPr>
        <p:txBody>
          <a:bodyPr anchor="b">
            <a:normAutofit/>
          </a:bodyPr>
          <a:lstStyle/>
          <a:p>
            <a:pPr eaLnBrk="1" hangingPunct="1"/>
            <a:r>
              <a:rPr lang="en-US" altLang="en-US" dirty="0"/>
              <a:t>Speech Recognition </a:t>
            </a:r>
          </a:p>
        </p:txBody>
      </p:sp>
      <p:sp>
        <p:nvSpPr>
          <p:cNvPr id="7172" name="Text Placeholder 2"/>
          <p:cNvSpPr>
            <a:spLocks noGrp="1" noChangeArrowheads="1"/>
          </p:cNvSpPr>
          <p:nvPr>
            <p:ph sz="quarter" idx="1"/>
          </p:nvPr>
        </p:nvSpPr>
        <p:spPr>
          <a:xfrm>
            <a:off x="914400" y="1447800"/>
            <a:ext cx="7772400" cy="4572000"/>
          </a:xfrm>
        </p:spPr>
        <p:txBody>
          <a:bodyPr>
            <a:normAutofit/>
          </a:bodyPr>
          <a:lstStyle/>
          <a:p>
            <a:pPr eaLnBrk="1" hangingPunct="1"/>
            <a:r>
              <a:rPr lang="en-US" dirty="0"/>
              <a:t>The place for spoken interaction</a:t>
            </a:r>
          </a:p>
          <a:p>
            <a:r>
              <a:rPr lang="en-US" dirty="0"/>
              <a:t>Speech recognition applications</a:t>
            </a:r>
          </a:p>
          <a:p>
            <a:r>
              <a:rPr lang="en-US" dirty="0"/>
              <a:t>Designing spoken interaction</a:t>
            </a:r>
          </a:p>
          <a:p>
            <a:r>
              <a:rPr lang="en-US" dirty="0"/>
              <a:t>Spoken prompts and commands</a:t>
            </a:r>
            <a:endParaRPr lang="en-US" altLang="en-US" dirty="0"/>
          </a:p>
        </p:txBody>
      </p:sp>
      <p:sp>
        <p:nvSpPr>
          <p:cNvPr id="2" name="Espace réservé du numéro de diapositive 1">
            <a:extLst>
              <a:ext uri="{FF2B5EF4-FFF2-40B4-BE49-F238E27FC236}">
                <a16:creationId xmlns:a16="http://schemas.microsoft.com/office/drawing/2014/main" id="{AE9D3407-D789-4A97-A5CB-12847D9DA515}"/>
              </a:ext>
            </a:extLst>
          </p:cNvPr>
          <p:cNvSpPr>
            <a:spLocks noGrp="1"/>
          </p:cNvSpPr>
          <p:nvPr>
            <p:ph type="sldNum" sz="quarter" idx="12"/>
          </p:nvPr>
        </p:nvSpPr>
        <p:spPr/>
        <p:txBody>
          <a:bodyPr/>
          <a:lstStyle/>
          <a:p>
            <a:fld id="{15F8B6A1-9034-4521-A2C5-EF04A59F3523}" type="slidenum">
              <a:rPr lang="fr-CA" smtClean="0"/>
              <a:t>5</a:t>
            </a:fld>
            <a:endParaRPr lang="fr-CA"/>
          </a:p>
        </p:txBody>
      </p:sp>
    </p:spTree>
    <p:extLst>
      <p:ext uri="{BB962C8B-B14F-4D97-AF65-F5344CB8AC3E}">
        <p14:creationId xmlns:p14="http://schemas.microsoft.com/office/powerpoint/2010/main" val="881887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p:cNvSpPr>
            <a:spLocks noGrp="1" noChangeArrowheads="1"/>
          </p:cNvSpPr>
          <p:nvPr>
            <p:ph type="title"/>
          </p:nvPr>
        </p:nvSpPr>
        <p:spPr>
          <a:xfrm>
            <a:off x="539552" y="-99392"/>
            <a:ext cx="7772400" cy="1143000"/>
          </a:xfrm>
        </p:spPr>
        <p:txBody>
          <a:bodyPr/>
          <a:lstStyle/>
          <a:p>
            <a:pPr eaLnBrk="1" hangingPunct="1"/>
            <a:r>
              <a:rPr lang="en-US" altLang="en-US" dirty="0"/>
              <a:t>Spoken Interaction </a:t>
            </a:r>
          </a:p>
        </p:txBody>
      </p:sp>
      <p:sp>
        <p:nvSpPr>
          <p:cNvPr id="3" name="Text Placeholder 2"/>
          <p:cNvSpPr>
            <a:spLocks noGrp="1"/>
          </p:cNvSpPr>
          <p:nvPr>
            <p:ph sz="quarter" idx="1"/>
          </p:nvPr>
        </p:nvSpPr>
        <p:spPr>
          <a:xfrm>
            <a:off x="914400" y="1447800"/>
            <a:ext cx="7772400" cy="5077544"/>
          </a:xfrm>
        </p:spPr>
        <p:txBody>
          <a:bodyPr>
            <a:normAutofit/>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Using Nuance </a:t>
            </a:r>
            <a:r>
              <a:rPr lang="en-US" sz="1600" dirty="0" err="1"/>
              <a:t>Dragon</a:t>
            </a:r>
            <a:r>
              <a:rPr lang="en-US" sz="1600" baseline="30000" dirty="0" err="1"/>
              <a:t>TM</a:t>
            </a:r>
            <a:r>
              <a:rPr lang="en-US" sz="1600" dirty="0"/>
              <a:t> speech dictation and a head mouse (as made visible by the little silver dot on his forehead), a computer scientist is able to </a:t>
            </a:r>
            <a:r>
              <a:rPr lang="en-US" sz="1600" dirty="0">
                <a:latin typeface="+mn-lt"/>
              </a:rPr>
              <a:t>overcome</a:t>
            </a:r>
            <a:r>
              <a:rPr lang="en-US" sz="1600" dirty="0"/>
              <a:t> a temporary hand disability </a:t>
            </a:r>
            <a:r>
              <a:rPr lang="en-US" sz="1600" dirty="0">
                <a:hlinkClick r:id="rId3" tooltip="http://www.nuance.com/dragon/index.htm"/>
              </a:rPr>
              <a:t>(http://</a:t>
            </a:r>
            <a:r>
              <a:rPr lang="en-US" sz="1600" dirty="0">
                <a:latin typeface="+mn-lt"/>
                <a:hlinkClick r:id="rId3" tooltip="http://www.nuance.com/dragon/index.htm"/>
              </a:rPr>
              <a:t>www.nuance.com/dragon/index.htm</a:t>
            </a:r>
            <a:r>
              <a:rPr lang="en-US" sz="1600" dirty="0">
                <a:hlinkClick r:id="rId3" tooltip="http://www.nuance.com/dragon/index.htm"/>
              </a:rPr>
              <a:t>)</a:t>
            </a:r>
            <a:endParaRPr lang="en-US" sz="1600" dirty="0"/>
          </a:p>
        </p:txBody>
      </p:sp>
      <p:pic>
        <p:nvPicPr>
          <p:cNvPr id="6" name="Picture 5" descr="A computer scientist wears headphones with a microphone and a head mouse; a small silver dot in the center of his forehead."/>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3465443"/>
            <a:ext cx="1156335" cy="867410"/>
          </a:xfrm>
          <a:prstGeom prst="rect">
            <a:avLst/>
          </a:prstGeom>
          <a:noFill/>
          <a:ln>
            <a:noFill/>
          </a:ln>
        </p:spPr>
      </p:pic>
      <p:pic>
        <p:nvPicPr>
          <p:cNvPr id="7" name="Picture 6" descr="A dictation box is open on a submit to Reddit text screen. "/>
          <p:cNvPicPr/>
          <p:nvPr/>
        </p:nvPicPr>
        <p:blipFill>
          <a:blip r:embed="rId5" cstate="print">
            <a:extLst>
              <a:ext uri="{28A0092B-C50C-407E-A947-70E740481C1C}">
                <a14:useLocalDpi xmlns:a14="http://schemas.microsoft.com/office/drawing/2010/main"/>
              </a:ext>
            </a:extLst>
          </a:blip>
          <a:srcRect/>
          <a:stretch>
            <a:fillRect/>
          </a:stretch>
        </p:blipFill>
        <p:spPr bwMode="auto">
          <a:xfrm>
            <a:off x="2209800" y="1346895"/>
            <a:ext cx="5105400" cy="3503612"/>
          </a:xfrm>
          <a:prstGeom prst="rect">
            <a:avLst/>
          </a:prstGeom>
          <a:noFill/>
          <a:ln>
            <a:noFill/>
          </a:ln>
        </p:spPr>
      </p:pic>
      <p:sp>
        <p:nvSpPr>
          <p:cNvPr id="2" name="Espace réservé du numéro de diapositive 1">
            <a:extLst>
              <a:ext uri="{FF2B5EF4-FFF2-40B4-BE49-F238E27FC236}">
                <a16:creationId xmlns:a16="http://schemas.microsoft.com/office/drawing/2014/main" id="{856DD9BF-A6BA-4BEE-AC32-2A5B317471EA}"/>
              </a:ext>
            </a:extLst>
          </p:cNvPr>
          <p:cNvSpPr>
            <a:spLocks noGrp="1"/>
          </p:cNvSpPr>
          <p:nvPr>
            <p:ph type="sldNum" sz="quarter" idx="12"/>
          </p:nvPr>
        </p:nvSpPr>
        <p:spPr/>
        <p:txBody>
          <a:bodyPr/>
          <a:lstStyle/>
          <a:p>
            <a:fld id="{15F8B6A1-9034-4521-A2C5-EF04A59F3523}" type="slidenum">
              <a:rPr lang="fr-CA" smtClean="0"/>
              <a:t>6</a:t>
            </a:fld>
            <a:endParaRPr lang="fr-CA"/>
          </a:p>
        </p:txBody>
      </p:sp>
    </p:spTree>
    <p:extLst>
      <p:ext uri="{BB962C8B-B14F-4D97-AF65-F5344CB8AC3E}">
        <p14:creationId xmlns:p14="http://schemas.microsoft.com/office/powerpoint/2010/main" val="474012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p:cNvSpPr>
            <a:spLocks noGrp="1" noChangeArrowheads="1"/>
          </p:cNvSpPr>
          <p:nvPr>
            <p:ph type="title"/>
          </p:nvPr>
        </p:nvSpPr>
        <p:spPr>
          <a:xfrm>
            <a:off x="914400" y="274638"/>
            <a:ext cx="7772400" cy="1143000"/>
          </a:xfrm>
        </p:spPr>
        <p:txBody>
          <a:bodyPr anchor="b">
            <a:normAutofit/>
          </a:bodyPr>
          <a:lstStyle/>
          <a:p>
            <a:pPr>
              <a:lnSpc>
                <a:spcPct val="90000"/>
              </a:lnSpc>
            </a:pPr>
            <a:r>
              <a:rPr lang="en-US" sz="3400"/>
              <a:t>Speech recognition and generation: opportunities</a:t>
            </a:r>
          </a:p>
        </p:txBody>
      </p:sp>
      <p:sp>
        <p:nvSpPr>
          <p:cNvPr id="7172" name="Text Placeholder 2"/>
          <p:cNvSpPr>
            <a:spLocks noGrp="1" noChangeArrowheads="1"/>
          </p:cNvSpPr>
          <p:nvPr>
            <p:ph sz="quarter" idx="1"/>
          </p:nvPr>
        </p:nvSpPr>
        <p:spPr>
          <a:xfrm>
            <a:off x="914400" y="1447800"/>
            <a:ext cx="7772400" cy="4572000"/>
          </a:xfrm>
        </p:spPr>
        <p:txBody>
          <a:bodyPr>
            <a:normAutofit/>
          </a:bodyPr>
          <a:lstStyle/>
          <a:p>
            <a:pPr eaLnBrk="1" hangingPunct="1"/>
            <a:r>
              <a:rPr lang="en-US" dirty="0"/>
              <a:t>When users have physical impairments</a:t>
            </a:r>
          </a:p>
          <a:p>
            <a:pPr eaLnBrk="1" hangingPunct="1"/>
            <a:r>
              <a:rPr lang="en-US" dirty="0"/>
              <a:t>When the speaker’s hands are busy</a:t>
            </a:r>
          </a:p>
          <a:p>
            <a:pPr eaLnBrk="1" hangingPunct="1"/>
            <a:r>
              <a:rPr lang="en-US" dirty="0"/>
              <a:t>When mobility is required</a:t>
            </a:r>
          </a:p>
          <a:p>
            <a:pPr eaLnBrk="1" hangingPunct="1"/>
            <a:r>
              <a:rPr lang="en-US" dirty="0"/>
              <a:t>When the speaker’s eyes are occupied</a:t>
            </a:r>
          </a:p>
          <a:p>
            <a:pPr eaLnBrk="1" hangingPunct="1"/>
            <a:r>
              <a:rPr lang="en-US" dirty="0"/>
              <a:t>When harsh or cramped conditions preclude use of a keyboard</a:t>
            </a:r>
          </a:p>
          <a:p>
            <a:pPr eaLnBrk="1" hangingPunct="1"/>
            <a:r>
              <a:rPr lang="en-US" dirty="0"/>
              <a:t>When application domain vocabulary and tasks is limited </a:t>
            </a:r>
          </a:p>
          <a:p>
            <a:pPr eaLnBrk="1" hangingPunct="1"/>
            <a:r>
              <a:rPr lang="en-US" dirty="0"/>
              <a:t>When the user is unable to read or write (e.g. children)</a:t>
            </a:r>
          </a:p>
        </p:txBody>
      </p:sp>
      <p:sp>
        <p:nvSpPr>
          <p:cNvPr id="2" name="Espace réservé du numéro de diapositive 1">
            <a:extLst>
              <a:ext uri="{FF2B5EF4-FFF2-40B4-BE49-F238E27FC236}">
                <a16:creationId xmlns:a16="http://schemas.microsoft.com/office/drawing/2014/main" id="{C5937130-E3DE-46E9-9C86-FAE758AE0E53}"/>
              </a:ext>
            </a:extLst>
          </p:cNvPr>
          <p:cNvSpPr>
            <a:spLocks noGrp="1"/>
          </p:cNvSpPr>
          <p:nvPr>
            <p:ph type="sldNum" sz="quarter" idx="12"/>
          </p:nvPr>
        </p:nvSpPr>
        <p:spPr/>
        <p:txBody>
          <a:bodyPr/>
          <a:lstStyle/>
          <a:p>
            <a:fld id="{15F8B6A1-9034-4521-A2C5-EF04A59F3523}" type="slidenum">
              <a:rPr lang="fr-CA" smtClean="0"/>
              <a:t>7</a:t>
            </a:fld>
            <a:endParaRPr lang="fr-CA"/>
          </a:p>
        </p:txBody>
      </p:sp>
    </p:spTree>
    <p:extLst>
      <p:ext uri="{BB962C8B-B14F-4D97-AF65-F5344CB8AC3E}">
        <p14:creationId xmlns:p14="http://schemas.microsoft.com/office/powerpoint/2010/main" val="618052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p:cNvSpPr>
            <a:spLocks noGrp="1" noChangeArrowheads="1"/>
          </p:cNvSpPr>
          <p:nvPr>
            <p:ph type="title"/>
          </p:nvPr>
        </p:nvSpPr>
        <p:spPr>
          <a:xfrm>
            <a:off x="914400" y="274638"/>
            <a:ext cx="7772400" cy="1143000"/>
          </a:xfrm>
        </p:spPr>
        <p:txBody>
          <a:bodyPr anchor="b">
            <a:normAutofit/>
          </a:bodyPr>
          <a:lstStyle/>
          <a:p>
            <a:pPr>
              <a:lnSpc>
                <a:spcPct val="90000"/>
              </a:lnSpc>
            </a:pPr>
            <a:r>
              <a:rPr lang="en-US" sz="3400"/>
              <a:t>Speech recognition and generation: obstacles to speech recognition</a:t>
            </a:r>
          </a:p>
        </p:txBody>
      </p:sp>
      <p:graphicFrame>
        <p:nvGraphicFramePr>
          <p:cNvPr id="7174" name="Text Placeholder 2">
            <a:extLst>
              <a:ext uri="{FF2B5EF4-FFF2-40B4-BE49-F238E27FC236}">
                <a16:creationId xmlns:a16="http://schemas.microsoft.com/office/drawing/2014/main" id="{0DAF313C-905A-4F0F-BFAB-9485329226E9}"/>
              </a:ext>
            </a:extLst>
          </p:cNvPr>
          <p:cNvGraphicFramePr/>
          <p:nvPr>
            <p:extLst>
              <p:ext uri="{D42A27DB-BD31-4B8C-83A1-F6EECF244321}">
                <p14:modId xmlns:p14="http://schemas.microsoft.com/office/powerpoint/2010/main" val="1215797279"/>
              </p:ext>
            </p:extLst>
          </p:nvPr>
        </p:nvGraphicFramePr>
        <p:xfrm>
          <a:off x="914400" y="1447800"/>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Espace réservé du numéro de diapositive 1">
            <a:extLst>
              <a:ext uri="{FF2B5EF4-FFF2-40B4-BE49-F238E27FC236}">
                <a16:creationId xmlns:a16="http://schemas.microsoft.com/office/drawing/2014/main" id="{B5DDD1AA-4AB0-4501-9BA7-6CCAE2421B94}"/>
              </a:ext>
            </a:extLst>
          </p:cNvPr>
          <p:cNvSpPr>
            <a:spLocks noGrp="1"/>
          </p:cNvSpPr>
          <p:nvPr>
            <p:ph type="sldNum" sz="quarter" idx="12"/>
          </p:nvPr>
        </p:nvSpPr>
        <p:spPr/>
        <p:txBody>
          <a:bodyPr/>
          <a:lstStyle/>
          <a:p>
            <a:fld id="{15F8B6A1-9034-4521-A2C5-EF04A59F3523}" type="slidenum">
              <a:rPr lang="fr-CA" smtClean="0"/>
              <a:t>8</a:t>
            </a:fld>
            <a:endParaRPr lang="fr-CA"/>
          </a:p>
        </p:txBody>
      </p:sp>
    </p:spTree>
    <p:extLst>
      <p:ext uri="{BB962C8B-B14F-4D97-AF65-F5344CB8AC3E}">
        <p14:creationId xmlns:p14="http://schemas.microsoft.com/office/powerpoint/2010/main" val="1878563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p:cNvSpPr>
            <a:spLocks noGrp="1" noChangeArrowheads="1"/>
          </p:cNvSpPr>
          <p:nvPr>
            <p:ph type="title"/>
          </p:nvPr>
        </p:nvSpPr>
        <p:spPr>
          <a:xfrm>
            <a:off x="914400" y="274638"/>
            <a:ext cx="7772400" cy="1143000"/>
          </a:xfrm>
        </p:spPr>
        <p:txBody>
          <a:bodyPr anchor="b">
            <a:normAutofit/>
          </a:bodyPr>
          <a:lstStyle/>
          <a:p>
            <a:pPr>
              <a:lnSpc>
                <a:spcPct val="90000"/>
              </a:lnSpc>
            </a:pPr>
            <a:r>
              <a:rPr lang="en-US" sz="3400"/>
              <a:t>Speech recognition and generation: obstacles to speech production</a:t>
            </a:r>
          </a:p>
        </p:txBody>
      </p:sp>
      <p:sp>
        <p:nvSpPr>
          <p:cNvPr id="7172" name="Text Placeholder 2"/>
          <p:cNvSpPr>
            <a:spLocks noGrp="1" noChangeArrowheads="1"/>
          </p:cNvSpPr>
          <p:nvPr>
            <p:ph sz="quarter" idx="1"/>
          </p:nvPr>
        </p:nvSpPr>
        <p:spPr>
          <a:xfrm>
            <a:off x="914400" y="1447800"/>
            <a:ext cx="7772400" cy="4572000"/>
          </a:xfrm>
        </p:spPr>
        <p:txBody>
          <a:bodyPr>
            <a:normAutofit/>
          </a:bodyPr>
          <a:lstStyle/>
          <a:p>
            <a:pPr lvl="0"/>
            <a:r>
              <a:rPr lang="en-US" dirty="0"/>
              <a:t>Slow pace of speech output when compared to visual displays</a:t>
            </a:r>
            <a:endParaRPr lang="en-US" i="1" dirty="0"/>
          </a:p>
          <a:p>
            <a:pPr lvl="0"/>
            <a:r>
              <a:rPr lang="en-US" dirty="0"/>
              <a:t>Ephemeral nature of speech</a:t>
            </a:r>
            <a:endParaRPr lang="en-US" i="1" dirty="0"/>
          </a:p>
          <a:p>
            <a:pPr lvl="0"/>
            <a:r>
              <a:rPr lang="en-US" dirty="0"/>
              <a:t>Not socially acceptable in public spaces (also privacy issues)</a:t>
            </a:r>
            <a:endParaRPr lang="en-US" i="1" dirty="0"/>
          </a:p>
          <a:p>
            <a:r>
              <a:rPr lang="en-US" dirty="0"/>
              <a:t>Difficulty in scanning/searching spoken messages </a:t>
            </a:r>
            <a:endParaRPr lang="en-US"/>
          </a:p>
        </p:txBody>
      </p:sp>
      <p:sp>
        <p:nvSpPr>
          <p:cNvPr id="2" name="Espace réservé du numéro de diapositive 1">
            <a:extLst>
              <a:ext uri="{FF2B5EF4-FFF2-40B4-BE49-F238E27FC236}">
                <a16:creationId xmlns:a16="http://schemas.microsoft.com/office/drawing/2014/main" id="{C9093585-9BEB-4033-84D8-3169A8BF8FBD}"/>
              </a:ext>
            </a:extLst>
          </p:cNvPr>
          <p:cNvSpPr>
            <a:spLocks noGrp="1"/>
          </p:cNvSpPr>
          <p:nvPr>
            <p:ph type="sldNum" sz="quarter" idx="12"/>
          </p:nvPr>
        </p:nvSpPr>
        <p:spPr/>
        <p:txBody>
          <a:bodyPr/>
          <a:lstStyle/>
          <a:p>
            <a:fld id="{15F8B6A1-9034-4521-A2C5-EF04A59F3523}" type="slidenum">
              <a:rPr lang="fr-CA" smtClean="0"/>
              <a:t>9</a:t>
            </a:fld>
            <a:endParaRPr lang="fr-CA"/>
          </a:p>
        </p:txBody>
      </p:sp>
    </p:spTree>
    <p:extLst>
      <p:ext uri="{BB962C8B-B14F-4D97-AF65-F5344CB8AC3E}">
        <p14:creationId xmlns:p14="http://schemas.microsoft.com/office/powerpoint/2010/main" val="11950402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apitaux">
  <a:themeElements>
    <a:clrScheme name="Capitaux">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pitaux">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apitaux">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1283</Words>
  <Application>Microsoft Office PowerPoint</Application>
  <PresentationFormat>Affichage à l'écran (4:3)</PresentationFormat>
  <Paragraphs>174</Paragraphs>
  <Slides>22</Slides>
  <Notes>9</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22</vt:i4>
      </vt:variant>
    </vt:vector>
  </HeadingPairs>
  <TitlesOfParts>
    <vt:vector size="31" baseType="lpstr">
      <vt:lpstr>Arial</vt:lpstr>
      <vt:lpstr>Calibri</vt:lpstr>
      <vt:lpstr>Franklin Gothic Book</vt:lpstr>
      <vt:lpstr>Noto Sans Symbols</vt:lpstr>
      <vt:lpstr>Perpetua</vt:lpstr>
      <vt:lpstr>Times New Roman</vt:lpstr>
      <vt:lpstr>Verdana</vt:lpstr>
      <vt:lpstr>Wingdings 2</vt:lpstr>
      <vt:lpstr>Capitaux</vt:lpstr>
      <vt:lpstr>Expressive Human and Command Languages</vt:lpstr>
      <vt:lpstr>Expressive Human and Command Languages </vt:lpstr>
      <vt:lpstr>Introduction </vt:lpstr>
      <vt:lpstr>Speech Technologies </vt:lpstr>
      <vt:lpstr>Speech Recognition </vt:lpstr>
      <vt:lpstr>Spoken Interaction </vt:lpstr>
      <vt:lpstr>Speech recognition and generation: opportunities</vt:lpstr>
      <vt:lpstr>Speech recognition and generation: obstacles to speech recognition</vt:lpstr>
      <vt:lpstr>Speech recognition and generation: obstacles to speech production</vt:lpstr>
      <vt:lpstr>Voice-activated Digital Assistants</vt:lpstr>
      <vt:lpstr>Designing spoken interaction (1 of 5)</vt:lpstr>
      <vt:lpstr>Designing spoken interaction (2 of 5)</vt:lpstr>
      <vt:lpstr>Designing spoken interaction (3 of 5)</vt:lpstr>
      <vt:lpstr>Designing spoken interaction (4 of 5)</vt:lpstr>
      <vt:lpstr>Designing spoken interaction (5 of 5)</vt:lpstr>
      <vt:lpstr>Speech Production (1 of 2)</vt:lpstr>
      <vt:lpstr>Speech Production (2 of 2)</vt:lpstr>
      <vt:lpstr>Human Language Technology (1 of 3)</vt:lpstr>
      <vt:lpstr>Human Language Technology (2 of 3)</vt:lpstr>
      <vt:lpstr>Human Language Technology (3 of 3)</vt:lpstr>
      <vt:lpstr>Command Languages (1 of 2)</vt:lpstr>
      <vt:lpstr>Command Languages (2 of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Expressive Human and Command Languages</dc:title>
  <dc:creator>Mohammed Ayoub Alaoui Mhamdi</dc:creator>
  <cp:lastModifiedBy>Mohammed Ayoub Alaoui Mhamdi</cp:lastModifiedBy>
  <cp:revision>2</cp:revision>
  <dcterms:created xsi:type="dcterms:W3CDTF">2020-06-30T17:19:29Z</dcterms:created>
  <dcterms:modified xsi:type="dcterms:W3CDTF">2020-06-30T17:21:03Z</dcterms:modified>
</cp:coreProperties>
</file>