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AA7B5-EA8E-4D7C-AF81-648C509F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ED1203-566F-41ED-8BE5-A392D958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33E414-90FE-4497-9AF5-A7871D58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E614B-1843-4544-84C2-A1D1446E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EB06D-9B62-4523-AEEC-C735E667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9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49BB8-022C-49F3-B53F-2E12D0C6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F3AE94-8DE0-45F7-A5BB-52D281884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ABAF0-C3F1-401D-A90C-12B858C4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3BD01-F109-404E-B8FD-DD83BE2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0A8FE-4EE6-4EE3-A18F-BF04471D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50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2E09E3-5822-4D2A-B3CF-8710C2EA7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A1EE0C-36C9-4A20-8C40-8257461E1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4091C-CDDC-413A-A8D2-DCB19F49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F7D29-27AC-430F-BC84-767F1B36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EC3AB-CEC3-4733-81AB-F1D7B3D9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85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83" y="720185"/>
            <a:ext cx="11615361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083" y="288074"/>
            <a:ext cx="11615361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419" y="6255653"/>
            <a:ext cx="320415" cy="455906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4381"/>
            <a:ext cx="12192706" cy="14397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815"/>
            <a:ext cx="151084" cy="720185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GB" sz="611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39" y="6073574"/>
            <a:ext cx="1216352" cy="639397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87597" y="1440370"/>
            <a:ext cx="11615361" cy="46331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12849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60DF4-A87D-4E28-BAF1-85C923C8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EE444-5190-4318-8EA0-FFC1BF57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C709A4-B45B-41B0-BBAE-3259C0E0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8D8D2-3DB4-43F8-AEAF-A7FC5EF2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7B6E4-0374-447F-9D9A-6BEAECAD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5731C-39B9-4904-A7B7-3DDC30CD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4AD70-BB76-4287-AB0D-1CE92EC3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402EC-9EDD-4333-8C7C-E61CF4FC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E4FFE3-CFD5-4889-B3CF-1CEED3E3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BC935-69FA-473F-8398-0135DED9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69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1DA0A-B24B-4FB6-8C7D-E8BEE1D5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AF586-DB45-4B50-A510-5780D36D4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551C5D-1934-4DC2-9AD3-132A4299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5DC139-7362-42DE-B699-13B24BE7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25B5C0-328E-4893-8BF5-BF172C47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F8EBE-9E0E-4C12-ADDC-C3B0322A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46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BFE6-57B4-4B64-A063-80F11F4E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A4A72E-C24C-40C2-B897-1E7E5EDD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BACBBA-9877-4183-A85A-6C8AFA14B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59438C-2A33-4C94-9F2B-E882D3D12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D18566-3C0A-45AE-8A70-6D92843B4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0419FE-35F9-441B-A346-CC63C893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D6F070-FE3F-424B-81FD-F8074E8B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226AF5-3119-4C2D-B1B8-004A15F5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F845D-3A3B-4762-8A41-6D713E13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2092F2-E881-455C-A3DF-98ADC80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E6233E-B738-4F5A-B590-2C9FCFD6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BA84F9-0450-4E5C-8C80-C472ECC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1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11CCF4-E1D0-49CE-8A5A-7A04714F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3A4F21-BA78-489B-9ECC-B5569CFF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C7AF97-CBBD-46C8-928F-B90C55DF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08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8EB38-9E3B-4D61-90F8-67D17615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AA727-E4E5-4797-A820-B42417A0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642623-10CE-47A4-90CB-515C0298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5610E7-2F00-403D-8114-5CE60CF0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B373E-723C-4AB6-8D9B-9A545C26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21FDB6-DB3E-4593-AA76-31939200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9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5C55-6FC9-4BBD-934F-6A3620EF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244089-2531-4D7A-B31D-107F21B1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319A78-997A-4D85-9DB5-546659FEC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CFA56-E934-4F17-9911-8AD501E0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A365F9-261F-4A83-90A0-B048E25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49AE0D-2F36-4015-A895-7B1B900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31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5301CB-8A98-4BC8-B2C5-EC497FDD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D00464-A7FC-4C3E-A288-9EE93B18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E26067-7DA4-4702-8F49-1D5114253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40559-09AE-42BD-BFB3-C0B4051A644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BD986B-9463-4647-9387-1C2B3698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A0F2A-6D7C-44F3-83B2-5D82FF9FD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32B0-F641-4A26-BDBA-A59D3CCEC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8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525F6B"/>
                </a:solidFill>
              </a:rPr>
              <a:t>Gráfico de função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Bibliotecas</a:t>
            </a:r>
            <a:r>
              <a:rPr lang="en-US" dirty="0"/>
              <a:t> Python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16264" fontAlgn="base">
              <a:spcBef>
                <a:spcPct val="0"/>
              </a:spcBef>
              <a:spcAft>
                <a:spcPct val="0"/>
              </a:spcAft>
            </a:pPr>
            <a:fld id="{4898AEC0-503E-4FA4-859C-D0F72D6E3F79}" type="slidenum">
              <a:rPr lang="de-DE">
                <a:latin typeface="Bosch Office Sans"/>
              </a:rPr>
              <a:pPr defTabSz="1016264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>
              <a:latin typeface="Bosch Office Sans"/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Faça um gráfico que mostre a seguinte função: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16834" y="2471010"/>
                <a:ext cx="4302794" cy="191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defTabSz="1016264">
                  <a:lnSpc>
                    <a:spcPts val="2556"/>
                  </a:lnSpc>
                  <a:spcBef>
                    <a:spcPts val="556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400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400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400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00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400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4001" kern="0" dirty="0">
                  <a:solidFill>
                    <a:srgbClr val="000000"/>
                  </a:solidFill>
                  <a:latin typeface="Bosch Office Sans" pitchFamily="34" charset="0"/>
                </a:endParaRPr>
              </a:p>
              <a:p>
                <a:pPr defTabSz="1016264">
                  <a:lnSpc>
                    <a:spcPts val="2556"/>
                  </a:lnSpc>
                  <a:spcBef>
                    <a:spcPts val="556"/>
                  </a:spcBef>
                </a:pPr>
                <a:endParaRPr lang="pt-BR" sz="4001" kern="0" dirty="0">
                  <a:solidFill>
                    <a:srgbClr val="000000"/>
                  </a:solidFill>
                  <a:latin typeface="Bosch Office Sans" pitchFamily="34" charset="0"/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4" y="2471010"/>
                <a:ext cx="4302794" cy="1915979"/>
              </a:xfrm>
              <a:prstGeom prst="rect">
                <a:avLst/>
              </a:prstGeom>
              <a:blipFill>
                <a:blip r:embed="rId2"/>
                <a:stretch>
                  <a:fillRect t="-1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76" y="2452080"/>
            <a:ext cx="5065881" cy="3288379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886266" y="2140698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>
              <a:lnSpc>
                <a:spcPts val="2556"/>
              </a:lnSpc>
              <a:spcBef>
                <a:spcPts val="556"/>
              </a:spcBef>
            </a:pPr>
            <a:r>
              <a:rPr lang="pt-BR" sz="1556" b="1" kern="0" dirty="0">
                <a:solidFill>
                  <a:srgbClr val="000000"/>
                </a:solidFill>
                <a:latin typeface="Bosch Office Sans" pitchFamily="34" charset="0"/>
              </a:rPr>
              <a:t>OUTPUT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571" t="33261" r="11072" b="15503"/>
          <a:stretch/>
        </p:blipFill>
        <p:spPr>
          <a:xfrm>
            <a:off x="10383597" y="288074"/>
            <a:ext cx="1519361" cy="7609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95" y="288074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5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Bibliotecas</a:t>
            </a:r>
            <a:r>
              <a:rPr lang="en-US" dirty="0"/>
              <a:t> Python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16264" fontAlgn="base">
              <a:spcBef>
                <a:spcPct val="0"/>
              </a:spcBef>
              <a:spcAft>
                <a:spcPct val="0"/>
              </a:spcAft>
            </a:pPr>
            <a:fld id="{4898AEC0-503E-4FA4-859C-D0F72D6E3F79}" type="slidenum">
              <a:rPr lang="de-DE">
                <a:latin typeface="Bosch Office Sans"/>
              </a:rPr>
              <a:pPr defTabSz="1016264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latin typeface="Bosch Office Sans"/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Plote um gráfico mostrando a quantidade de gols dos times paranaenses em cada ano da década. Utilize pandas para abrir a planilha “gols_pr.csv” e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plotar o gráfico.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258406" y="2555368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>
              <a:lnSpc>
                <a:spcPts val="2556"/>
              </a:lnSpc>
              <a:spcBef>
                <a:spcPts val="556"/>
              </a:spcBef>
            </a:pPr>
            <a:r>
              <a:rPr lang="pt-BR" sz="1556" b="1" kern="0" dirty="0">
                <a:solidFill>
                  <a:srgbClr val="000000"/>
                </a:solidFill>
                <a:latin typeface="Bosch Office Sans" pitchFamily="34" charset="0"/>
              </a:rPr>
              <a:t>OUTPUT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571" t="33261" r="11072" b="15503"/>
          <a:stretch/>
        </p:blipFill>
        <p:spPr>
          <a:xfrm>
            <a:off x="10383597" y="288074"/>
            <a:ext cx="1519361" cy="7609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95" y="288074"/>
            <a:ext cx="1876302" cy="77916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74A7900-103E-4229-91EB-4454B034381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50" y="2847151"/>
            <a:ext cx="4866890" cy="34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2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Bibliotecas</a:t>
            </a:r>
            <a:r>
              <a:rPr lang="en-US" dirty="0"/>
              <a:t> Python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16264" fontAlgn="base">
              <a:spcBef>
                <a:spcPct val="0"/>
              </a:spcBef>
              <a:spcAft>
                <a:spcPct val="0"/>
              </a:spcAft>
            </a:pPr>
            <a:fld id="{4898AEC0-503E-4FA4-859C-D0F72D6E3F79}" type="slidenum">
              <a:rPr lang="de-DE">
                <a:latin typeface="Bosch Office Sans"/>
              </a:rPr>
              <a:pPr defTabSz="1016264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latin typeface="Bosch Office Sans"/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“combustiveis.csv” crie um gráfico de pizza que apresente os dados categorizados pelo tipo de combustível , exiba as legendas e as porcentagens referentes a cada categoria.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258406" y="2555368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>
              <a:lnSpc>
                <a:spcPts val="2556"/>
              </a:lnSpc>
              <a:spcBef>
                <a:spcPts val="556"/>
              </a:spcBef>
            </a:pPr>
            <a:r>
              <a:rPr lang="pt-BR" sz="1556" b="1" kern="0" dirty="0">
                <a:solidFill>
                  <a:srgbClr val="000000"/>
                </a:solidFill>
                <a:latin typeface="Bosch Office Sans" pitchFamily="34" charset="0"/>
              </a:rPr>
              <a:t>OUTPUT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571" t="33261" r="11072" b="15503"/>
          <a:stretch/>
        </p:blipFill>
        <p:spPr>
          <a:xfrm>
            <a:off x="10383597" y="288074"/>
            <a:ext cx="1519361" cy="7609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95" y="288074"/>
            <a:ext cx="1876302" cy="779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453950-7BA0-4725-8B24-0A0CFCD949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46745" y="3063498"/>
            <a:ext cx="3121099" cy="27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5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Bibliotecas</a:t>
            </a:r>
            <a:r>
              <a:rPr lang="en-US" dirty="0"/>
              <a:t> Python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16264" fontAlgn="base">
              <a:spcBef>
                <a:spcPct val="0"/>
              </a:spcBef>
              <a:spcAft>
                <a:spcPct val="0"/>
              </a:spcAft>
            </a:pPr>
            <a:fld id="{4898AEC0-503E-4FA4-859C-D0F72D6E3F79}" type="slidenum">
              <a:rPr lang="de-DE">
                <a:latin typeface="Bosch Office Sans"/>
              </a:rPr>
              <a:pPr defTabSz="1016264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latin typeface="Bosch Office Sans"/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87597" y="1255033"/>
            <a:ext cx="11615361" cy="4633191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pt-BR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Plote dois gráficos na mesma figura utilizando </a:t>
            </a:r>
            <a:r>
              <a:rPr lang="pt-BR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subplots</a:t>
            </a:r>
            <a:r>
              <a:rPr lang="pt-BR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()</a:t>
            </a:r>
            <a:r>
              <a:rPr lang="pt-BR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em um gráfico mostre a função f(x)=</a:t>
            </a:r>
            <a:r>
              <a:rPr lang="pt-BR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sen</a:t>
            </a:r>
            <a:r>
              <a:rPr lang="pt-BR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(x), e no outro mostre a função g(x)=cos(x). Plote os dois gráficos com o eixo x compartilhado. Utilize a biblioteca </a:t>
            </a:r>
            <a:r>
              <a:rPr lang="pt-BR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math</a:t>
            </a:r>
            <a:r>
              <a:rPr lang="pt-BR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para aplicar as funções de seno e cosseno. Não se esqueça de multiplicar os valores de x por 2π para transformar em radianos.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99164" y="3267749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>
              <a:lnSpc>
                <a:spcPts val="2556"/>
              </a:lnSpc>
              <a:spcBef>
                <a:spcPts val="556"/>
              </a:spcBef>
            </a:pPr>
            <a:r>
              <a:rPr lang="pt-BR" sz="1556" b="1" kern="0" dirty="0">
                <a:solidFill>
                  <a:srgbClr val="000000"/>
                </a:solidFill>
                <a:latin typeface="Bosch Office Sans" pitchFamily="34" charset="0"/>
              </a:rPr>
              <a:t>OUTPUT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571" t="33261" r="11072" b="15503"/>
          <a:stretch/>
        </p:blipFill>
        <p:spPr>
          <a:xfrm>
            <a:off x="10383597" y="288074"/>
            <a:ext cx="1519361" cy="7609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95" y="288074"/>
            <a:ext cx="1876302" cy="7791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39EE21-2B95-40FD-9102-C8BBF819D6F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47" y="3534476"/>
            <a:ext cx="639064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0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Bosch Office Sans</vt:lpstr>
      <vt:lpstr>Calibri</vt:lpstr>
      <vt:lpstr>Calibri Light</vt:lpstr>
      <vt:lpstr>Cambria Math</vt:lpstr>
      <vt:lpstr>Tema do Office</vt:lpstr>
      <vt:lpstr>Gráfico de função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 de função</dc:title>
  <dc:creator>Lima Queila (CtP/ETS)</dc:creator>
  <cp:lastModifiedBy>Lima Queila (CtP/ETS)</cp:lastModifiedBy>
  <cp:revision>3</cp:revision>
  <dcterms:created xsi:type="dcterms:W3CDTF">2022-08-11T16:51:56Z</dcterms:created>
  <dcterms:modified xsi:type="dcterms:W3CDTF">2022-08-11T17:24:31Z</dcterms:modified>
</cp:coreProperties>
</file>