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rvo" panose="020B0600000101010101" charset="0"/>
      <p:regular r:id="rId14"/>
      <p:bold r:id="rId15"/>
      <p:italic r:id="rId16"/>
      <p:boldItalic r:id="rId17"/>
    </p:embeddedFont>
    <p:embeddedFont>
      <p:font typeface="Barlow Condensed" panose="020B0600000101010101" charset="0"/>
      <p:regular r:id="rId18"/>
      <p:bold r:id="rId19"/>
      <p:italic r:id="rId20"/>
      <p:boldItalic r:id="rId21"/>
    </p:embeddedFont>
    <p:embeddedFont>
      <p:font typeface="Barlow Condensed Medium" panose="020B0600000101010101" charset="0"/>
      <p:regular r:id="rId22"/>
      <p:bold r:id="rId23"/>
      <p:italic r:id="rId24"/>
      <p:boldItalic r:id="rId25"/>
    </p:embeddedFont>
    <p:embeddedFont>
      <p:font typeface="Barlow Condensed SemiBold" panose="020B0600000101010101" charset="0"/>
      <p:regular r:id="rId26"/>
      <p:bold r:id="rId27"/>
      <p:italic r:id="rId28"/>
      <p:boldItalic r:id="rId29"/>
    </p:embeddedFont>
    <p:embeddedFont>
      <p:font typeface="Fira Sans Extra Condensed Medium" panose="020B0600000101010101" charset="0"/>
      <p:regular r:id="rId30"/>
      <p:bold r:id="rId31"/>
      <p:italic r:id="rId32"/>
      <p:boldItalic r:id="rId33"/>
    </p:embeddedFont>
    <p:embeddedFont>
      <p:font typeface="Roboto Slab" panose="020B0600000101010101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63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861501f3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861501f3f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83d3b425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83d3b425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83d3b425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83d3b425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83d3b425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83d3b425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a83d3b425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a83d3b425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a83d3b425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a83d3b425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83d3b425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83d3b425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"/>
          <p:cNvSpPr txBox="1">
            <a:spLocks noGrp="1"/>
          </p:cNvSpPr>
          <p:nvPr>
            <p:ph type="ctrTitle"/>
          </p:nvPr>
        </p:nvSpPr>
        <p:spPr>
          <a:xfrm>
            <a:off x="2362500" y="1884300"/>
            <a:ext cx="4419000" cy="13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latin typeface="Barlow Condensed"/>
                <a:ea typeface="Barlow Condensed"/>
                <a:cs typeface="Barlow Condensed"/>
                <a:sym typeface="Barlow Condensed"/>
              </a:rPr>
              <a:t>데이터베이스</a:t>
            </a:r>
            <a:endParaRPr sz="3700" b="1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latin typeface="Barlow Condensed"/>
                <a:ea typeface="Barlow Condensed"/>
                <a:cs typeface="Barlow Condensed"/>
                <a:sym typeface="Barlow Condensed"/>
              </a:rPr>
              <a:t>TermProject</a:t>
            </a:r>
            <a:endParaRPr sz="3700" b="1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38" name="Google Shape;338;p9"/>
          <p:cNvSpPr txBox="1"/>
          <p:nvPr/>
        </p:nvSpPr>
        <p:spPr>
          <a:xfrm>
            <a:off x="4572000" y="3659550"/>
            <a:ext cx="16128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정보통신공학과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2016112231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정현성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8"/>
          <p:cNvSpPr txBox="1">
            <a:spLocks noGrp="1"/>
          </p:cNvSpPr>
          <p:nvPr>
            <p:ph type="ctrTitle"/>
          </p:nvPr>
        </p:nvSpPr>
        <p:spPr>
          <a:xfrm>
            <a:off x="6202850" y="468450"/>
            <a:ext cx="221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사용자별 작업</a:t>
            </a:r>
            <a:endParaRPr sz="2400"/>
          </a:p>
        </p:txBody>
      </p:sp>
      <p:sp>
        <p:nvSpPr>
          <p:cNvPr id="418" name="Google Shape;418;p18"/>
          <p:cNvSpPr txBox="1"/>
          <p:nvPr/>
        </p:nvSpPr>
        <p:spPr>
          <a:xfrm>
            <a:off x="513700" y="468450"/>
            <a:ext cx="5135400" cy="1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판매자가 판매 정보를 택배사에 넘기면, 택배사에서 택배 정보 입력</a:t>
            </a:r>
            <a:endParaRPr sz="1300"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5A6FAB-5C09-4805-B74D-9A28618FD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0" y="1688250"/>
            <a:ext cx="7346106" cy="13950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344" name="Google Shape;344;p10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릴레이션</a:t>
            </a:r>
            <a:endParaRPr/>
          </a:p>
        </p:txBody>
      </p:sp>
      <p:sp>
        <p:nvSpPr>
          <p:cNvPr id="345" name="Google Shape;345;p10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46" name="Google Shape;346;p10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시스템 구현</a:t>
            </a:r>
            <a:endParaRPr/>
          </a:p>
        </p:txBody>
      </p:sp>
      <p:sp>
        <p:nvSpPr>
          <p:cNvPr id="347" name="Google Shape;347;p10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사용자별 작업</a:t>
            </a:r>
            <a:endParaRPr/>
          </a:p>
        </p:txBody>
      </p:sp>
      <p:sp>
        <p:nvSpPr>
          <p:cNvPr id="348" name="Google Shape;348;p10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49" name="Google Shape;349;p10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03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2679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TermProject 목표</a:t>
            </a:r>
            <a:endParaRPr/>
          </a:p>
        </p:txBody>
      </p:sp>
      <p:cxnSp>
        <p:nvCxnSpPr>
          <p:cNvPr id="355" name="Google Shape;355;p11"/>
          <p:cNvCxnSpPr/>
          <p:nvPr/>
        </p:nvCxnSpPr>
        <p:spPr>
          <a:xfrm>
            <a:off x="3283675" y="22125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6" name="Google Shape;356;p11"/>
          <p:cNvSpPr txBox="1">
            <a:spLocks noGrp="1"/>
          </p:cNvSpPr>
          <p:nvPr>
            <p:ph type="ctrTitle"/>
          </p:nvPr>
        </p:nvSpPr>
        <p:spPr>
          <a:xfrm>
            <a:off x="3283674" y="1614950"/>
            <a:ext cx="433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택배 시스템 구현하기</a:t>
            </a:r>
            <a:endParaRPr sz="1800"/>
          </a:p>
        </p:txBody>
      </p:sp>
      <p:sp>
        <p:nvSpPr>
          <p:cNvPr id="357" name="Google Shape;357;p11"/>
          <p:cNvSpPr txBox="1">
            <a:spLocks noGrp="1"/>
          </p:cNvSpPr>
          <p:nvPr>
            <p:ph type="ctrTitle"/>
          </p:nvPr>
        </p:nvSpPr>
        <p:spPr>
          <a:xfrm>
            <a:off x="3283675" y="2281750"/>
            <a:ext cx="43392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상품 주문 -&gt; 상품 수령까지의 택배 시스템 구현</a:t>
            </a:r>
            <a:endParaRPr sz="140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358" name="Google Shape;358;p11"/>
          <p:cNvSpPr txBox="1">
            <a:spLocks noGrp="1"/>
          </p:cNvSpPr>
          <p:nvPr>
            <p:ph type="ctrTitle"/>
          </p:nvPr>
        </p:nvSpPr>
        <p:spPr>
          <a:xfrm>
            <a:off x="3283675" y="2651650"/>
            <a:ext cx="36516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Slab"/>
              <a:buChar char="●"/>
            </a:pPr>
            <a:r>
              <a:rPr lang="es" sz="1200">
                <a:latin typeface="Roboto Slab"/>
                <a:ea typeface="Roboto Slab"/>
                <a:cs typeface="Roboto Slab"/>
                <a:sym typeface="Roboto Slab"/>
              </a:rPr>
              <a:t>택배 시스템에 영향을 주는 개체 확인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Slab"/>
              <a:buChar char="●"/>
            </a:pPr>
            <a:r>
              <a:rPr lang="es" sz="1200">
                <a:latin typeface="Roboto Slab"/>
                <a:ea typeface="Roboto Slab"/>
                <a:cs typeface="Roboto Slab"/>
                <a:sym typeface="Roboto Slab"/>
              </a:rPr>
              <a:t>각 개체가 할 수 있는 행동 확인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Slab"/>
              <a:buChar char="●"/>
            </a:pPr>
            <a:r>
              <a:rPr lang="es" sz="1200">
                <a:latin typeface="Roboto Slab"/>
                <a:ea typeface="Roboto Slab"/>
                <a:cs typeface="Roboto Slab"/>
                <a:sym typeface="Roboto Slab"/>
              </a:rPr>
              <a:t>각 개체에 필요한 정보 확인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Slab"/>
              <a:buChar char="●"/>
            </a:pPr>
            <a:r>
              <a:rPr lang="es" sz="1200">
                <a:latin typeface="Roboto Slab"/>
                <a:ea typeface="Roboto Slab"/>
                <a:cs typeface="Roboto Slab"/>
                <a:sym typeface="Roboto Slab"/>
              </a:rPr>
              <a:t>Mysql 명령어로 시스템 구현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359" name="Google Shape;359;p11"/>
          <p:cNvGrpSpPr/>
          <p:nvPr/>
        </p:nvGrpSpPr>
        <p:grpSpPr>
          <a:xfrm>
            <a:off x="1526850" y="2080575"/>
            <a:ext cx="980695" cy="982361"/>
            <a:chOff x="917250" y="2165250"/>
            <a:chExt cx="980695" cy="982361"/>
          </a:xfrm>
        </p:grpSpPr>
        <p:sp>
          <p:nvSpPr>
            <p:cNvPr id="360" name="Google Shape;360;p11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1401156" y="2550880"/>
              <a:ext cx="117765" cy="108461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221300" y="2471463"/>
              <a:ext cx="372590" cy="369948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 txBox="1">
            <a:spLocks noGrp="1"/>
          </p:cNvSpPr>
          <p:nvPr>
            <p:ph type="ctrTitle"/>
          </p:nvPr>
        </p:nvSpPr>
        <p:spPr>
          <a:xfrm>
            <a:off x="4733324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508000" algn="r" rtl="0"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es" sz="4400"/>
              <a:t>릴레이션</a:t>
            </a:r>
            <a:endParaRPr sz="4400"/>
          </a:p>
        </p:txBody>
      </p:sp>
      <p:sp>
        <p:nvSpPr>
          <p:cNvPr id="369" name="Google Shape;369;p12"/>
          <p:cNvSpPr txBox="1">
            <a:spLocks noGrp="1"/>
          </p:cNvSpPr>
          <p:nvPr>
            <p:ph type="subTitle" idx="1"/>
          </p:nvPr>
        </p:nvSpPr>
        <p:spPr>
          <a:xfrm>
            <a:off x="1868250" y="2973066"/>
            <a:ext cx="40203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택배 시스템을 구성하는 릴레이션들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"/>
          <p:cNvSpPr txBox="1">
            <a:spLocks noGrp="1"/>
          </p:cNvSpPr>
          <p:nvPr>
            <p:ph type="ctrTitle"/>
          </p:nvPr>
        </p:nvSpPr>
        <p:spPr>
          <a:xfrm>
            <a:off x="6860825" y="468450"/>
            <a:ext cx="1500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릴레이션</a:t>
            </a:r>
            <a:endParaRPr sz="2500"/>
          </a:p>
        </p:txBody>
      </p:sp>
      <p:pic>
        <p:nvPicPr>
          <p:cNvPr id="375" name="Google Shape;3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50" y="468525"/>
            <a:ext cx="1597025" cy="21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3"/>
          <p:cNvSpPr txBox="1"/>
          <p:nvPr/>
        </p:nvSpPr>
        <p:spPr>
          <a:xfrm>
            <a:off x="2222825" y="588850"/>
            <a:ext cx="4638000" cy="9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시스템에 존재하는 모든 릴레이션.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vo"/>
                <a:ea typeface="Arvo"/>
                <a:cs typeface="Arvo"/>
                <a:sym typeface="Arvo"/>
              </a:rPr>
              <a:t>순서대로 구매, 택배사, 택배기사, 고객, 택배, 물품, 판매, 판매자, 담당지 릴레이션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3001025" y="1961225"/>
            <a:ext cx="1500900" cy="682200"/>
          </a:xfrm>
          <a:prstGeom prst="diamond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9020000" algn="bl" rotWithShape="0">
              <a:srgbClr val="FF0000">
                <a:alpha val="3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구매</a:t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5280125" y="1961225"/>
            <a:ext cx="1500900" cy="682200"/>
          </a:xfrm>
          <a:prstGeom prst="diamond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9020000" algn="bl" rotWithShape="0">
              <a:srgbClr val="FF0000">
                <a:alpha val="3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판매</a:t>
            </a: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2222825" y="1961225"/>
            <a:ext cx="778200" cy="68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85725" dir="5340000" algn="bl" rotWithShape="0">
              <a:srgbClr val="000000">
                <a:alpha val="5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고객</a:t>
            </a: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6781025" y="1961225"/>
            <a:ext cx="778200" cy="68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85725" dir="5340000" algn="bl" rotWithShape="0">
              <a:srgbClr val="000000">
                <a:alpha val="5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판매자</a:t>
            </a:r>
            <a:endParaRPr/>
          </a:p>
        </p:txBody>
      </p:sp>
      <p:sp>
        <p:nvSpPr>
          <p:cNvPr id="381" name="Google Shape;381;p13"/>
          <p:cNvSpPr/>
          <p:nvPr/>
        </p:nvSpPr>
        <p:spPr>
          <a:xfrm>
            <a:off x="4501925" y="1961225"/>
            <a:ext cx="778200" cy="68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85725" dir="5340000" algn="bl" rotWithShape="0">
              <a:srgbClr val="000000">
                <a:alpha val="5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물품</a:t>
            </a:r>
            <a:endParaRPr/>
          </a:p>
        </p:txBody>
      </p:sp>
      <p:sp>
        <p:nvSpPr>
          <p:cNvPr id="382" name="Google Shape;382;p13"/>
          <p:cNvSpPr/>
          <p:nvPr/>
        </p:nvSpPr>
        <p:spPr>
          <a:xfrm>
            <a:off x="6082625" y="3063600"/>
            <a:ext cx="778200" cy="68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85725" dir="5340000" algn="bl" rotWithShape="0">
              <a:srgbClr val="000000">
                <a:alpha val="5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고객</a:t>
            </a:r>
            <a:endParaRPr/>
          </a:p>
        </p:txBody>
      </p:sp>
      <p:sp>
        <p:nvSpPr>
          <p:cNvPr id="383" name="Google Shape;383;p13"/>
          <p:cNvSpPr/>
          <p:nvPr/>
        </p:nvSpPr>
        <p:spPr>
          <a:xfrm>
            <a:off x="4572000" y="3063600"/>
            <a:ext cx="1500900" cy="682200"/>
          </a:xfrm>
          <a:prstGeom prst="diamond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9020000" algn="bl" rotWithShape="0">
              <a:srgbClr val="FF0000">
                <a:alpha val="3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배달</a:t>
            </a:r>
            <a:endParaRPr/>
          </a:p>
        </p:txBody>
      </p:sp>
      <p:sp>
        <p:nvSpPr>
          <p:cNvPr id="384" name="Google Shape;384;p13"/>
          <p:cNvSpPr/>
          <p:nvPr/>
        </p:nvSpPr>
        <p:spPr>
          <a:xfrm>
            <a:off x="3793800" y="3063600"/>
            <a:ext cx="778200" cy="68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85725" dir="5340000" algn="bl" rotWithShape="0">
              <a:srgbClr val="000000">
                <a:alpha val="5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택배</a:t>
            </a:r>
            <a:endParaRPr/>
          </a:p>
        </p:txBody>
      </p:sp>
      <p:sp>
        <p:nvSpPr>
          <p:cNvPr id="385" name="Google Shape;385;p13"/>
          <p:cNvSpPr/>
          <p:nvPr/>
        </p:nvSpPr>
        <p:spPr>
          <a:xfrm>
            <a:off x="2292900" y="3063600"/>
            <a:ext cx="1500900" cy="682200"/>
          </a:xfrm>
          <a:prstGeom prst="diamond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9020000" algn="bl" rotWithShape="0">
              <a:srgbClr val="FF0000">
                <a:alpha val="3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배송</a:t>
            </a: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4933350" y="3745800"/>
            <a:ext cx="778200" cy="68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85725" dir="5340000" algn="bl" rotWithShape="0">
              <a:srgbClr val="000000">
                <a:alpha val="5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/>
              <a:t>택배기사</a:t>
            </a:r>
            <a:endParaRPr sz="1100" b="1"/>
          </a:p>
        </p:txBody>
      </p:sp>
      <p:sp>
        <p:nvSpPr>
          <p:cNvPr id="387" name="Google Shape;387;p13"/>
          <p:cNvSpPr/>
          <p:nvPr/>
        </p:nvSpPr>
        <p:spPr>
          <a:xfrm>
            <a:off x="1504975" y="3063600"/>
            <a:ext cx="778200" cy="68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85725" dir="5340000" algn="bl" rotWithShape="0">
              <a:srgbClr val="000000">
                <a:alpha val="5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택배사</a:t>
            </a:r>
            <a:endParaRPr/>
          </a:p>
        </p:txBody>
      </p:sp>
      <p:sp>
        <p:nvSpPr>
          <p:cNvPr id="388" name="Google Shape;388;p13"/>
          <p:cNvSpPr/>
          <p:nvPr/>
        </p:nvSpPr>
        <p:spPr>
          <a:xfrm rot="3106677">
            <a:off x="4519886" y="2608803"/>
            <a:ext cx="104249" cy="48943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>
            <a:spLocks noGrp="1"/>
          </p:cNvSpPr>
          <p:nvPr>
            <p:ph type="ctrTitle"/>
          </p:nvPr>
        </p:nvSpPr>
        <p:spPr>
          <a:xfrm>
            <a:off x="3948050" y="2067475"/>
            <a:ext cx="4638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2. 시스템 구현 </a:t>
            </a:r>
            <a:endParaRPr sz="4400"/>
          </a:p>
        </p:txBody>
      </p:sp>
      <p:sp>
        <p:nvSpPr>
          <p:cNvPr id="394" name="Google Shape;394;p14"/>
          <p:cNvSpPr txBox="1">
            <a:spLocks noGrp="1"/>
          </p:cNvSpPr>
          <p:nvPr>
            <p:ph type="subTitle" idx="1"/>
          </p:nvPr>
        </p:nvSpPr>
        <p:spPr>
          <a:xfrm>
            <a:off x="1868250" y="2860716"/>
            <a:ext cx="40203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Mysql 을 이용하여 택배 시스템을 실제로 구현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5"/>
          <p:cNvSpPr txBox="1">
            <a:spLocks noGrp="1"/>
          </p:cNvSpPr>
          <p:nvPr>
            <p:ph type="ctrTitle"/>
          </p:nvPr>
        </p:nvSpPr>
        <p:spPr>
          <a:xfrm>
            <a:off x="6596025" y="468450"/>
            <a:ext cx="1869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시스템 구현</a:t>
            </a:r>
            <a:endParaRPr sz="2500"/>
          </a:p>
        </p:txBody>
      </p:sp>
      <p:sp>
        <p:nvSpPr>
          <p:cNvPr id="400" name="Google Shape;400;p15"/>
          <p:cNvSpPr txBox="1"/>
          <p:nvPr/>
        </p:nvSpPr>
        <p:spPr>
          <a:xfrm>
            <a:off x="593950" y="468450"/>
            <a:ext cx="5039100" cy="1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각 개체에 맞는 속성 생성, 각 릴레이션에 튜플 추가</a:t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-&gt; 데이터베이스에 입력</a:t>
            </a:r>
            <a:endParaRPr sz="1300"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D53317-9C32-4A87-907C-EF770612A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50" y="1192209"/>
            <a:ext cx="4943475" cy="1752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D2FBAE-FE57-43A7-9BEF-586815228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50" y="2985456"/>
            <a:ext cx="6098241" cy="1606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"/>
          <p:cNvSpPr txBox="1">
            <a:spLocks noGrp="1"/>
          </p:cNvSpPr>
          <p:nvPr>
            <p:ph type="ctrTitle"/>
          </p:nvPr>
        </p:nvSpPr>
        <p:spPr>
          <a:xfrm>
            <a:off x="4308050" y="2067475"/>
            <a:ext cx="476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3. 사용자별 작업</a:t>
            </a:r>
            <a:endParaRPr sz="4400"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1"/>
          </p:nvPr>
        </p:nvSpPr>
        <p:spPr>
          <a:xfrm>
            <a:off x="1868250" y="2881199"/>
            <a:ext cx="4020300" cy="13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"/>
          <p:cNvSpPr txBox="1">
            <a:spLocks noGrp="1"/>
          </p:cNvSpPr>
          <p:nvPr>
            <p:ph type="ctrTitle"/>
          </p:nvPr>
        </p:nvSpPr>
        <p:spPr>
          <a:xfrm>
            <a:off x="6202850" y="468450"/>
            <a:ext cx="221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사용자별 작업</a:t>
            </a:r>
            <a:endParaRPr sz="2400"/>
          </a:p>
        </p:txBody>
      </p:sp>
      <p:sp>
        <p:nvSpPr>
          <p:cNvPr id="412" name="Google Shape;412;p17"/>
          <p:cNvSpPr txBox="1"/>
          <p:nvPr/>
        </p:nvSpPr>
        <p:spPr>
          <a:xfrm>
            <a:off x="513700" y="468450"/>
            <a:ext cx="5135400" cy="1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고객이 물품을 구매하면, 판매자가 이루어진 구매에 대한 정보 입력</a:t>
            </a:r>
            <a:endParaRPr sz="1300"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FAFCBD-4F14-4EC0-97CD-16EA0FFE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0" y="1289517"/>
            <a:ext cx="6448425" cy="11067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347751-7FEF-45B9-9C58-9A9AB09FB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99" y="2456709"/>
            <a:ext cx="6475981" cy="11067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352D50"/>
      </a:dk2>
      <a:lt2>
        <a:srgbClr val="ABB2FC"/>
      </a:lt2>
      <a:accent1>
        <a:srgbClr val="FFCC33"/>
      </a:accent1>
      <a:accent2>
        <a:srgbClr val="B4A7D6"/>
      </a:accent2>
      <a:accent3>
        <a:srgbClr val="20124D"/>
      </a:accent3>
      <a:accent4>
        <a:srgbClr val="351C75"/>
      </a:accent4>
      <a:accent5>
        <a:srgbClr val="ECDA20"/>
      </a:accent5>
      <a:accent6>
        <a:srgbClr val="824DDD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화면 슬라이드 쇼(16:9)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Barlow Condensed SemiBold</vt:lpstr>
      <vt:lpstr>Arvo</vt:lpstr>
      <vt:lpstr>Arial</vt:lpstr>
      <vt:lpstr>Roboto Slab</vt:lpstr>
      <vt:lpstr>Barlow Condensed Medium</vt:lpstr>
      <vt:lpstr>Barlow Condensed</vt:lpstr>
      <vt:lpstr>Fira Sans Extra Condensed Medium</vt:lpstr>
      <vt:lpstr>My Creative CV by slidesgo</vt:lpstr>
      <vt:lpstr>데이터베이스 TermProject</vt:lpstr>
      <vt:lpstr>CONTENTS</vt:lpstr>
      <vt:lpstr>TermProject 목표</vt:lpstr>
      <vt:lpstr>릴레이션</vt:lpstr>
      <vt:lpstr>릴레이션</vt:lpstr>
      <vt:lpstr>2. 시스템 구현 </vt:lpstr>
      <vt:lpstr>시스템 구현</vt:lpstr>
      <vt:lpstr>3. 사용자별 작업</vt:lpstr>
      <vt:lpstr>사용자별 작업</vt:lpstr>
      <vt:lpstr>사용자별 작업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TermProject</dc:title>
  <cp:lastModifiedBy>jhs1v1@gmail.com</cp:lastModifiedBy>
  <cp:revision>1</cp:revision>
  <dcterms:modified xsi:type="dcterms:W3CDTF">2020-12-14T13:13:48Z</dcterms:modified>
</cp:coreProperties>
</file>