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08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AC4F8-FD93-4665-9778-9CFF46005595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1048709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710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11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12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367D-FED0-45EE-B821-9ABECFED52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8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78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48679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5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3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9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Заголовок 3"/>
          <p:cNvSpPr>
            <a:spLocks noGrp="1"/>
          </p:cNvSpPr>
          <p:nvPr>
            <p:ph type="ctrTitle"/>
          </p:nvPr>
        </p:nvSpPr>
        <p:spPr>
          <a:xfrm>
            <a:off x="1154955" y="719137"/>
            <a:ext cx="8825658" cy="3329581"/>
          </a:xfrm>
        </p:spPr>
        <p:txBody>
          <a:bodyPr/>
          <a:lstStyle/>
          <a:p>
            <a:r>
              <a:rPr lang="ru-RU" altLang="en-US" sz="4800"/>
              <a:t>Тема</a:t>
            </a:r>
            <a:r>
              <a:rPr lang="en-US" altLang="en-US" sz="4800"/>
              <a:t>: </a:t>
            </a:r>
            <a:r>
              <a:rPr lang="ru-RU" sz="4800"/>
              <a:t>Разработка </a:t>
            </a:r>
            <a:r>
              <a:rPr lang="ru-RU" sz="4800" dirty="0"/>
              <a:t>игрового приложения </a:t>
            </a:r>
            <a:r>
              <a:rPr lang="en-US" sz="4800" dirty="0"/>
              <a:t>“</a:t>
            </a:r>
            <a:r>
              <a:rPr lang="ru-RU" sz="4800" dirty="0"/>
              <a:t>Кроссворд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104858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54955" y="5425080"/>
            <a:ext cx="8825658" cy="861420"/>
          </a:xfrm>
        </p:spPr>
        <p:txBody>
          <a:bodyPr/>
          <a:lstStyle/>
          <a:p>
            <a:r>
              <a:rPr lang="ru-RU" dirty="0"/>
              <a:t>Выполнил Студент группы Ис-32 </a:t>
            </a:r>
            <a:r>
              <a:rPr lang="ru-RU" dirty="0" err="1"/>
              <a:t>филипьев</a:t>
            </a:r>
            <a:r>
              <a:rPr lang="ru-RU" dirty="0"/>
              <a:t> </a:t>
            </a:r>
            <a:r>
              <a:rPr lang="ru-RU" dirty="0" err="1"/>
              <a:t>к.о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Заголовок 4"/>
          <p:cNvSpPr>
            <a:spLocks noGrp="1"/>
          </p:cNvSpPr>
          <p:nvPr>
            <p:ph type="title"/>
          </p:nvPr>
        </p:nvSpPr>
        <p:spPr>
          <a:xfrm>
            <a:off x="1211516" y="1853105"/>
            <a:ext cx="10189319" cy="2877142"/>
          </a:xfrm>
        </p:spPr>
        <p:txBody>
          <a:bodyPr/>
          <a:lstStyle/>
          <a:p>
            <a:pPr algn="ctr"/>
            <a:r>
              <a:rPr lang="en-US" sz="7200" dirty="0">
                <a:latin typeface="Franklin Gothic Heavy" panose="020B0903020102020204" pitchFamily="34" charset="0"/>
              </a:rPr>
              <a:t>The End</a:t>
            </a:r>
            <a:br>
              <a:rPr lang="ru-RU" sz="7200" dirty="0">
                <a:latin typeface="Franklin Gothic Heavy" panose="020B0903020102020204" pitchFamily="34" charset="0"/>
              </a:rPr>
            </a:br>
            <a:br>
              <a:rPr lang="ru-RU" sz="7200" dirty="0">
                <a:latin typeface="Franklin Gothic Heavy" panose="020B0903020102020204" pitchFamily="34" charset="0"/>
              </a:rPr>
            </a:br>
            <a:r>
              <a:rPr lang="ru-RU" sz="7200" dirty="0">
                <a:latin typeface="Franklin Gothic Heavy" panose="020B0903020102020204" pitchFamily="34" charset="0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i="1" dirty="0"/>
              <a:t>Цель задания </a:t>
            </a:r>
            <a:r>
              <a:rPr lang="ru-RU" sz="2800" dirty="0"/>
              <a:t>– разработка игрового приложения</a:t>
            </a:r>
            <a:r>
              <a:rPr lang="en-US" sz="2800" dirty="0"/>
              <a:t> “</a:t>
            </a:r>
            <a:r>
              <a:rPr lang="ru-RU" sz="2800" dirty="0"/>
              <a:t>Кроссворд</a:t>
            </a:r>
            <a:r>
              <a:rPr lang="en-US" sz="2800" dirty="0"/>
              <a:t>”</a:t>
            </a:r>
            <a:r>
              <a:rPr lang="ru-RU" sz="2800" dirty="0"/>
              <a:t> для ОС </a:t>
            </a:r>
            <a:r>
              <a:rPr lang="en-US" sz="2800" dirty="0"/>
              <a:t>Android</a:t>
            </a:r>
            <a:endParaRPr lang="ru-RU" sz="2800" dirty="0"/>
          </a:p>
        </p:txBody>
      </p:sp>
      <p:sp>
        <p:nvSpPr>
          <p:cNvPr id="1048596" name="Объект 2"/>
          <p:cNvSpPr>
            <a:spLocks noGrp="1"/>
          </p:cNvSpPr>
          <p:nvPr>
            <p:ph idx="1"/>
          </p:nvPr>
        </p:nvSpPr>
        <p:spPr>
          <a:xfrm>
            <a:off x="646111" y="2662519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b="1" i="1" dirty="0"/>
              <a:t>Объект исследования </a:t>
            </a:r>
            <a:r>
              <a:rPr lang="ru-RU" sz="2400" dirty="0"/>
              <a:t>– </a:t>
            </a:r>
            <a:r>
              <a:rPr lang="ru-RU" altLang="en-US" sz="2400" dirty="0"/>
              <a:t>мобильные</a:t>
            </a:r>
            <a:r>
              <a:rPr lang="ru-RU" sz="2400" dirty="0"/>
              <a:t> игры</a:t>
            </a:r>
            <a:endParaRPr lang="zh-CN" altLang="en-US"/>
          </a:p>
          <a:p>
            <a:endParaRPr lang="ru-RU" sz="2400" dirty="0"/>
          </a:p>
          <a:p>
            <a:r>
              <a:rPr lang="ru-RU" sz="2400" b="1" i="1" dirty="0"/>
              <a:t>Предмет исследования </a:t>
            </a:r>
            <a:r>
              <a:rPr lang="ru-RU" sz="2400" dirty="0"/>
              <a:t>– особенности реализации игрового приложения для ОС </a:t>
            </a:r>
            <a:r>
              <a:rPr lang="en-US" sz="2400" dirty="0"/>
              <a:t>Android</a:t>
            </a:r>
            <a:r>
              <a:rPr lang="ru-RU" sz="2400" dirty="0"/>
              <a:t>, а также средства реализации программного продукта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"/>
          <p:cNvSpPr>
            <a:spLocks noGrp="1"/>
          </p:cNvSpPr>
          <p:nvPr>
            <p:ph type="title"/>
          </p:nvPr>
        </p:nvSpPr>
        <p:spPr>
          <a:xfrm>
            <a:off x="646111" y="166968"/>
            <a:ext cx="9404723" cy="1400530"/>
          </a:xfrm>
        </p:spPr>
        <p:txBody>
          <a:bodyPr/>
          <a:lstStyle/>
          <a:p>
            <a:r>
              <a:rPr lang="ru-RU" sz="3200" dirty="0"/>
              <a:t>Для достижения поставленной цели в данном проекте были решены следующие  задачи:</a:t>
            </a:r>
          </a:p>
        </p:txBody>
      </p:sp>
      <p:sp>
        <p:nvSpPr>
          <p:cNvPr id="1048598" name="Объект 2"/>
          <p:cNvSpPr>
            <a:spLocks noGrp="1"/>
          </p:cNvSpPr>
          <p:nvPr>
            <p:ph idx="1"/>
          </p:nvPr>
        </p:nvSpPr>
        <p:spPr>
          <a:xfrm>
            <a:off x="646111" y="1920203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/>
              <a:t>Спроектирована структура и функциональность игры;</a:t>
            </a:r>
          </a:p>
          <a:p>
            <a:r>
              <a:rPr lang="ru-RU" sz="2800" dirty="0"/>
              <a:t>Изучены и выбраны средства разработки компьютерных игр</a:t>
            </a:r>
          </a:p>
          <a:p>
            <a:r>
              <a:rPr lang="ru-RU" sz="2800" dirty="0"/>
              <a:t>Разработка  графической составляющей игры</a:t>
            </a:r>
          </a:p>
          <a:p>
            <a:r>
              <a:rPr lang="ru-RU" sz="2800" dirty="0"/>
              <a:t>Реализована структура и составляющая </a:t>
            </a:r>
            <a:r>
              <a:rPr lang="ru-RU" sz="2800" dirty="0" err="1"/>
              <a:t>игровго</a:t>
            </a:r>
            <a:r>
              <a:rPr lang="ru-RU" sz="2800" dirty="0"/>
              <a:t> приложения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инструментальных средств</a:t>
            </a:r>
          </a:p>
        </p:txBody>
      </p:sp>
      <p:pic>
        <p:nvPicPr>
          <p:cNvPr id="2097156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2016" y="2502417"/>
            <a:ext cx="2039937" cy="2039937"/>
          </a:xfrm>
        </p:spPr>
      </p:pic>
      <p:sp>
        <p:nvSpPr>
          <p:cNvPr id="1048606" name="TextBox 7"/>
          <p:cNvSpPr txBox="1"/>
          <p:nvPr/>
        </p:nvSpPr>
        <p:spPr>
          <a:xfrm>
            <a:off x="2464104" y="4922759"/>
            <a:ext cx="16687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Studio</a:t>
            </a:r>
            <a:endParaRPr lang="ru-RU" dirty="0"/>
          </a:p>
        </p:txBody>
      </p:sp>
      <p:pic>
        <p:nvPicPr>
          <p:cNvPr id="2097157" name="Объект 2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5318" y="2502417"/>
            <a:ext cx="2062957" cy="2062957"/>
          </a:xfrm>
        </p:spPr>
      </p:pic>
      <p:sp>
        <p:nvSpPr>
          <p:cNvPr id="1048607" name="TextBox 22"/>
          <p:cNvSpPr txBox="1"/>
          <p:nvPr/>
        </p:nvSpPr>
        <p:spPr>
          <a:xfrm>
            <a:off x="7336544" y="4922759"/>
            <a:ext cx="12750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Photoshop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загрузки и Главное меню</a:t>
            </a:r>
          </a:p>
        </p:txBody>
      </p:sp>
      <p:pic>
        <p:nvPicPr>
          <p:cNvPr id="2097158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551" y="1324112"/>
            <a:ext cx="2262784" cy="4724900"/>
          </a:xfrm>
        </p:spPr>
      </p:pic>
      <p:pic>
        <p:nvPicPr>
          <p:cNvPr id="2097159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24585" y="1298768"/>
            <a:ext cx="2267499" cy="4750244"/>
          </a:xfrm>
        </p:spPr>
      </p:pic>
      <p:sp>
        <p:nvSpPr>
          <p:cNvPr id="1048609" name="TextBox 6"/>
          <p:cNvSpPr txBox="1"/>
          <p:nvPr/>
        </p:nvSpPr>
        <p:spPr>
          <a:xfrm>
            <a:off x="3457575" y="2562452"/>
            <a:ext cx="216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&lt;- </a:t>
            </a:r>
            <a:r>
              <a:rPr lang="ru-RU" sz="2000" b="1" dirty="0"/>
              <a:t>Окно загрузки</a:t>
            </a:r>
          </a:p>
        </p:txBody>
      </p:sp>
      <p:sp>
        <p:nvSpPr>
          <p:cNvPr id="1048610" name="TextBox 7"/>
          <p:cNvSpPr txBox="1"/>
          <p:nvPr/>
        </p:nvSpPr>
        <p:spPr>
          <a:xfrm>
            <a:off x="5831943" y="4471987"/>
            <a:ext cx="2265681" cy="7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Окно </a:t>
            </a:r>
          </a:p>
          <a:p>
            <a:r>
              <a:rPr lang="ru-RU" sz="2000" b="1" dirty="0"/>
              <a:t>главного меню</a:t>
            </a:r>
            <a:r>
              <a:rPr lang="en-US" sz="2000" b="1" dirty="0"/>
              <a:t> -&gt;</a:t>
            </a:r>
            <a:endParaRPr lang="ru-RU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выбора сложности</a:t>
            </a:r>
          </a:p>
        </p:txBody>
      </p:sp>
      <p:pic>
        <p:nvPicPr>
          <p:cNvPr id="2097160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0663" y="1329008"/>
            <a:ext cx="2367562" cy="4927609"/>
          </a:xfrm>
        </p:spPr>
      </p:pic>
      <p:pic>
        <p:nvPicPr>
          <p:cNvPr id="2097161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7988" y="1329008"/>
            <a:ext cx="2375261" cy="4927609"/>
          </a:xfrm>
        </p:spPr>
      </p:pic>
      <p:sp>
        <p:nvSpPr>
          <p:cNvPr id="1048612" name="TextBox 6"/>
          <p:cNvSpPr txBox="1"/>
          <p:nvPr/>
        </p:nvSpPr>
        <p:spPr>
          <a:xfrm>
            <a:off x="3501847" y="2840297"/>
            <a:ext cx="4335781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перехода в окно с самой игрой,</a:t>
            </a:r>
          </a:p>
          <a:p>
            <a:r>
              <a:rPr lang="ru-RU" dirty="0"/>
              <a:t>будет дано пояснение каждого уровня</a:t>
            </a:r>
          </a:p>
          <a:p>
            <a:r>
              <a:rPr lang="ru-RU" dirty="0"/>
              <a:t>Сложности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P.s. </a:t>
            </a:r>
            <a:r>
              <a:rPr lang="ru-RU" dirty="0"/>
              <a:t>Уровень сложности</a:t>
            </a:r>
            <a:r>
              <a:rPr lang="en-US" dirty="0"/>
              <a:t>: “</a:t>
            </a:r>
            <a:r>
              <a:rPr lang="ru-RU" dirty="0"/>
              <a:t>Сложно</a:t>
            </a:r>
            <a:r>
              <a:rPr lang="en-US" dirty="0"/>
              <a:t>”       </a:t>
            </a:r>
            <a:r>
              <a:rPr lang="ru-RU" dirty="0"/>
              <a:t> </a:t>
            </a:r>
            <a:r>
              <a:rPr lang="en-US" dirty="0"/>
              <a:t>-&gt;</a:t>
            </a:r>
            <a:endParaRPr lang="ru-RU" dirty="0"/>
          </a:p>
          <a:p>
            <a:r>
              <a:rPr lang="ru-RU" dirty="0"/>
              <a:t>Пока находится в разработке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Заголовок 1"/>
          <p:cNvSpPr>
            <a:spLocks noGrp="1"/>
          </p:cNvSpPr>
          <p:nvPr>
            <p:ph type="title"/>
          </p:nvPr>
        </p:nvSpPr>
        <p:spPr>
          <a:xfrm>
            <a:off x="646110" y="118707"/>
            <a:ext cx="9404723" cy="1400530"/>
          </a:xfrm>
        </p:spPr>
        <p:txBody>
          <a:bodyPr/>
          <a:lstStyle/>
          <a:p>
            <a:r>
              <a:rPr lang="ru-RU" dirty="0"/>
              <a:t>Игровое окно и Победное окно</a:t>
            </a:r>
            <a:br>
              <a:rPr lang="en-US" dirty="0"/>
            </a:br>
            <a:r>
              <a:rPr lang="ru-RU" sz="2000" dirty="0"/>
              <a:t>Тут нужно немного объяснить</a:t>
            </a:r>
            <a:endParaRPr lang="ru-RU" dirty="0"/>
          </a:p>
        </p:txBody>
      </p:sp>
      <p:pic>
        <p:nvPicPr>
          <p:cNvPr id="2097162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10531" y="1519237"/>
            <a:ext cx="2280605" cy="4746625"/>
          </a:xfrm>
        </p:spPr>
      </p:pic>
      <p:pic>
        <p:nvPicPr>
          <p:cNvPr id="2097163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8876" y="1519237"/>
            <a:ext cx="2382987" cy="4746625"/>
          </a:xfrm>
        </p:spPr>
      </p:pic>
      <p:sp>
        <p:nvSpPr>
          <p:cNvPr id="1048614" name="TextBox 6"/>
          <p:cNvSpPr txBox="1"/>
          <p:nvPr/>
        </p:nvSpPr>
        <p:spPr>
          <a:xfrm>
            <a:off x="3538868" y="1519237"/>
            <a:ext cx="49792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</a:t>
            </a:r>
            <a:r>
              <a:rPr lang="ru-RU" dirty="0"/>
              <a:t> Игровое окно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Цель: Написать слово по вертикали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левом нижнем углу находится выбор</a:t>
            </a:r>
          </a:p>
          <a:p>
            <a:r>
              <a:rPr lang="ru-RU" dirty="0"/>
              <a:t>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Выше находится поле для ввода</a:t>
            </a:r>
          </a:p>
          <a:p>
            <a:r>
              <a:rPr lang="ru-RU" dirty="0"/>
              <a:t>(Вводите свой ответ туда)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правом нижнем углу находятся</a:t>
            </a:r>
          </a:p>
          <a:p>
            <a:r>
              <a:rPr lang="ru-RU" dirty="0"/>
              <a:t>2 кнопки (Ответить и Сдаться)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Нажмите кнопку </a:t>
            </a:r>
            <a:r>
              <a:rPr lang="en-US" dirty="0"/>
              <a:t>“</a:t>
            </a:r>
            <a:r>
              <a:rPr lang="ru-RU" dirty="0"/>
              <a:t>Ответить</a:t>
            </a:r>
            <a:r>
              <a:rPr lang="en-US" dirty="0"/>
              <a:t>”</a:t>
            </a:r>
            <a:r>
              <a:rPr lang="ru-RU" dirty="0"/>
              <a:t> когда</a:t>
            </a:r>
          </a:p>
          <a:p>
            <a:r>
              <a:rPr lang="ru-RU" dirty="0"/>
              <a:t>вы правильно ввели слово(Обязательно </a:t>
            </a:r>
          </a:p>
          <a:p>
            <a:r>
              <a:rPr lang="ru-RU" dirty="0"/>
              <a:t>с заглавной буквы)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Нажмите кнопку </a:t>
            </a:r>
            <a:r>
              <a:rPr lang="en-US" dirty="0"/>
              <a:t>“</a:t>
            </a:r>
            <a:r>
              <a:rPr lang="ru-RU" dirty="0"/>
              <a:t>Сдаться</a:t>
            </a:r>
            <a:r>
              <a:rPr lang="en-US" dirty="0"/>
              <a:t>” </a:t>
            </a:r>
            <a:r>
              <a:rPr lang="ru-RU" dirty="0"/>
              <a:t>чтобы</a:t>
            </a:r>
          </a:p>
          <a:p>
            <a:r>
              <a:rPr lang="ru-RU" dirty="0"/>
              <a:t>перейти к выбору сложности</a:t>
            </a:r>
          </a:p>
        </p:txBody>
      </p:sp>
      <p:sp>
        <p:nvSpPr>
          <p:cNvPr id="1048615" name="TextBox 7"/>
          <p:cNvSpPr txBox="1"/>
          <p:nvPr/>
        </p:nvSpPr>
        <p:spPr>
          <a:xfrm>
            <a:off x="6568543" y="151923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Победное окно -</a:t>
            </a:r>
            <a:r>
              <a:rPr lang="en-US" dirty="0"/>
              <a:t>&gt;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AFEB4-D2B8-421C-9B9A-BCF16383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13732"/>
          </a:xfrm>
        </p:spPr>
        <p:txBody>
          <a:bodyPr/>
          <a:lstStyle/>
          <a:p>
            <a:pPr algn="ctr"/>
            <a:r>
              <a:rPr lang="ru-RU" dirty="0"/>
              <a:t>Код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3E7197-4E3F-42C6-A1B7-C2F0516468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940" y="1108080"/>
            <a:ext cx="4481124" cy="5148257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25190E1-0EA7-48B7-968D-869DE3555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8229" y="1866178"/>
            <a:ext cx="5818865" cy="36320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E67EC-BA26-4ED1-A0EC-5C8F3983015E}"/>
              </a:ext>
            </a:extLst>
          </p:cNvPr>
          <p:cNvSpPr txBox="1"/>
          <p:nvPr/>
        </p:nvSpPr>
        <p:spPr>
          <a:xfrm>
            <a:off x="738231" y="629066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проверки ответа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C4864-260D-4DE5-8B16-EA01C529C61E}"/>
              </a:ext>
            </a:extLst>
          </p:cNvPr>
          <p:cNvSpPr txBox="1"/>
          <p:nvPr/>
        </p:nvSpPr>
        <p:spPr>
          <a:xfrm>
            <a:off x="6997483" y="1359762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выбора вопроса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20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1DB09-2E2E-46F5-92CC-B0F99366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3" y="104242"/>
            <a:ext cx="9404723" cy="1400530"/>
          </a:xfrm>
        </p:spPr>
        <p:txBody>
          <a:bodyPr/>
          <a:lstStyle/>
          <a:p>
            <a:r>
              <a:rPr lang="ru-RU" sz="3200" dirty="0"/>
              <a:t>Код создания и реализации фрагментов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2830FC-FCE9-417B-8D73-5EF97873F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008382" cy="4403089"/>
          </a:xfr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76D38FCA-7106-43C1-9422-9A490B5A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4" y="1853248"/>
            <a:ext cx="3291544" cy="4200245"/>
          </a:xfrm>
        </p:spPr>
        <p:txBody>
          <a:bodyPr/>
          <a:lstStyle/>
          <a:p>
            <a:r>
              <a:rPr lang="ru-RU" sz="2000" b="1" i="1" dirty="0"/>
              <a:t>Фрагмент</a:t>
            </a:r>
            <a:r>
              <a:rPr lang="ru-RU" dirty="0"/>
              <a:t>, если</a:t>
            </a:r>
            <a:r>
              <a:rPr lang="en-US" dirty="0"/>
              <a:t> </a:t>
            </a:r>
            <a:r>
              <a:rPr lang="ru-RU" dirty="0"/>
              <a:t>изъясняться простым языком - это подобие </a:t>
            </a:r>
            <a:r>
              <a:rPr lang="ru-RU" dirty="0" err="1"/>
              <a:t>Activity</a:t>
            </a:r>
            <a:r>
              <a:rPr lang="ru-RU" dirty="0"/>
              <a:t>, которое мы можем подключать в разные части приложения.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292350-A571-4A74-9964-297A6D0A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96" y="1853248"/>
            <a:ext cx="2385961" cy="4403089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9F94012-CEB6-4890-A131-563BFB1EB57C}"/>
              </a:ext>
            </a:extLst>
          </p:cNvPr>
          <p:cNvCxnSpPr>
            <a:cxnSpLocks/>
          </p:cNvCxnSpPr>
          <p:nvPr/>
        </p:nvCxnSpPr>
        <p:spPr>
          <a:xfrm>
            <a:off x="9502219" y="2931736"/>
            <a:ext cx="2205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C78260D-7E7F-464D-8A1C-601064B5A81D}"/>
              </a:ext>
            </a:extLst>
          </p:cNvPr>
          <p:cNvCxnSpPr>
            <a:cxnSpLocks/>
          </p:cNvCxnSpPr>
          <p:nvPr/>
        </p:nvCxnSpPr>
        <p:spPr>
          <a:xfrm>
            <a:off x="11708091" y="2931736"/>
            <a:ext cx="0" cy="168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00254B3-419B-4DF0-8E3A-0019B7F1CAEC}"/>
              </a:ext>
            </a:extLst>
          </p:cNvPr>
          <p:cNvCxnSpPr/>
          <p:nvPr/>
        </p:nvCxnSpPr>
        <p:spPr>
          <a:xfrm>
            <a:off x="9502219" y="2931736"/>
            <a:ext cx="0" cy="168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E2C99D2-6D22-4780-AF1E-584DCD5C25DB}"/>
              </a:ext>
            </a:extLst>
          </p:cNvPr>
          <p:cNvCxnSpPr>
            <a:cxnSpLocks/>
          </p:cNvCxnSpPr>
          <p:nvPr/>
        </p:nvCxnSpPr>
        <p:spPr>
          <a:xfrm>
            <a:off x="9502219" y="4619133"/>
            <a:ext cx="2205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F287878-3B2A-4444-B89D-04C5DAD63249}"/>
              </a:ext>
            </a:extLst>
          </p:cNvPr>
          <p:cNvCxnSpPr>
            <a:cxnSpLocks/>
          </p:cNvCxnSpPr>
          <p:nvPr/>
        </p:nvCxnSpPr>
        <p:spPr>
          <a:xfrm flipV="1">
            <a:off x="8870622" y="4619134"/>
            <a:ext cx="631597" cy="3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6E1115-0024-4C66-A430-9A87404EC7CD}"/>
              </a:ext>
            </a:extLst>
          </p:cNvPr>
          <p:cNvSpPr txBox="1"/>
          <p:nvPr/>
        </p:nvSpPr>
        <p:spPr>
          <a:xfrm>
            <a:off x="6920478" y="47933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 фрагмент:</a:t>
            </a:r>
          </a:p>
        </p:txBody>
      </p:sp>
    </p:spTree>
    <p:extLst>
      <p:ext uri="{BB962C8B-B14F-4D97-AF65-F5344CB8AC3E}">
        <p14:creationId xmlns:p14="http://schemas.microsoft.com/office/powerpoint/2010/main" val="283794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236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Franklin Gothic Heavy</vt:lpstr>
      <vt:lpstr>Wingdings 3</vt:lpstr>
      <vt:lpstr>Ион</vt:lpstr>
      <vt:lpstr>Тема: Разработка игрового приложения “Кроссворд”</vt:lpstr>
      <vt:lpstr>Цель задания – разработка игрового приложения “Кроссворд” для ОС Android</vt:lpstr>
      <vt:lpstr>Для достижения поставленной цели в данном проекте были решены следующие  задачи:</vt:lpstr>
      <vt:lpstr>Выбор инструментальных средств</vt:lpstr>
      <vt:lpstr>Окно загрузки и Главное меню</vt:lpstr>
      <vt:lpstr>Экран выбора сложности</vt:lpstr>
      <vt:lpstr>Игровое окно и Победное окно Тут нужно немного объяснить</vt:lpstr>
      <vt:lpstr>Код</vt:lpstr>
      <vt:lpstr>Код создания и реализации фрагментов</vt:lpstr>
      <vt:lpstr>The End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игрового приложения “Кроссворд”</dc:title>
  <dc:creator>Ирина</dc:creator>
  <cp:lastModifiedBy>Student</cp:lastModifiedBy>
  <cp:revision>4</cp:revision>
  <dcterms:created xsi:type="dcterms:W3CDTF">2022-11-24T08:47:16Z</dcterms:created>
  <dcterms:modified xsi:type="dcterms:W3CDTF">2022-11-25T11:23:00Z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6832200315134cb1b95c8df08893738d</vt:lpwstr>
  </property>
</Properties>
</file>