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78" r:id="rId3"/>
    <p:sldId id="273" r:id="rId4"/>
    <p:sldId id="274" r:id="rId5"/>
    <p:sldId id="275" r:id="rId6"/>
    <p:sldId id="276" r:id="rId7"/>
    <p:sldId id="258" r:id="rId8"/>
    <p:sldId id="277" r:id="rId9"/>
    <p:sldId id="264" r:id="rId10"/>
    <p:sldId id="269" r:id="rId11"/>
    <p:sldId id="279" r:id="rId12"/>
    <p:sldId id="271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1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rT6NczDVwlbycknDIfBTq/V%C3%A9lodyss%C3%A9e?node-id=0%3A1" TargetMode="External"/><Relationship Id="rId2" Type="http://schemas.openxmlformats.org/officeDocument/2006/relationships/hyperlink" Target="https://www.lavelodysse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www.figma.com/file/QrT6NczDVwlbycknDIfBTq/V%C3%A9lodyss%C3%A9e?node-id=2%3A11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Vélodyssée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Site de </a:t>
            </a:r>
            <a:r>
              <a:rPr lang="fr-FR" sz="3200" b="1" dirty="0"/>
              <a:t>la partie Haut-de-France l'</a:t>
            </a:r>
            <a:r>
              <a:rPr lang="fr-FR" sz="3200" b="1" dirty="0" err="1"/>
              <a:t>EuroVelo</a:t>
            </a:r>
            <a:r>
              <a:rPr lang="fr-FR" sz="3200" b="1" dirty="0"/>
              <a:t> 5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51" y="4650877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36" y="2540000"/>
            <a:ext cx="4853709" cy="48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Principales difficultés rencontrées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991124"/>
            <a:ext cx="9378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Barre de navigation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Disposition des slides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Taille d’images du carrousel</a:t>
            </a:r>
          </a:p>
          <a:p>
            <a:pPr algn="ctr"/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  <a:r>
              <a:rPr lang="fr-FR" sz="2400" dirty="0" smtClean="0"/>
              <a:t>Intégration de JavaScript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 smtClean="0"/>
              <a:t>Intégration des données de l’API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dirty="0"/>
              <a:t>Intégration </a:t>
            </a:r>
            <a:r>
              <a:rPr lang="fr-FR" sz="2400" dirty="0" smtClean="0"/>
              <a:t>de la carte personnalisée via </a:t>
            </a:r>
            <a:r>
              <a:rPr lang="fr-FR" sz="2400" dirty="0" err="1" smtClean="0"/>
              <a:t>MapBox</a:t>
            </a:r>
            <a:endParaRPr lang="fr-FR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BASTIEN : Aucune difficulté majeure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82" y="1214914"/>
            <a:ext cx="4395442" cy="43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+mn-lt"/>
              </a:rPr>
              <a:t>LES choses apprises</a:t>
            </a:r>
            <a:endParaRPr lang="fr-FR" dirty="0"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30" y="2846188"/>
            <a:ext cx="4649121" cy="46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Principaux éléments de fierté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1880288"/>
            <a:ext cx="9378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JORDAN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Savoir </a:t>
            </a:r>
            <a:r>
              <a:rPr lang="fr-FR" sz="2000" dirty="0" smtClean="0"/>
              <a:t>créer </a:t>
            </a:r>
            <a:r>
              <a:rPr lang="fr-FR" sz="2000" dirty="0"/>
              <a:t>un </a:t>
            </a:r>
            <a:r>
              <a:rPr lang="fr-FR" sz="2000" dirty="0" smtClean="0"/>
              <a:t>carrousel automatique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JOSUÉ</a:t>
            </a:r>
            <a:r>
              <a:rPr lang="fr-FR" sz="2400" b="1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Intégration de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BASTIEN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de </a:t>
            </a:r>
            <a:r>
              <a:rPr lang="fr-FR" sz="2000" dirty="0" smtClean="0"/>
              <a:t>l’API </a:t>
            </a:r>
            <a:r>
              <a:rPr lang="fr-FR" sz="2000" dirty="0"/>
              <a:t>pour la gestions des éléments côté </a:t>
            </a:r>
            <a:r>
              <a:rPr lang="fr-FR" sz="2000" dirty="0" smtClean="0"/>
              <a:t>client</a:t>
            </a:r>
            <a:endParaRPr lang="fr-F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GRISCHKA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/>
              <a:t>Utilisation de </a:t>
            </a:r>
            <a:r>
              <a:rPr lang="fr-FR" sz="2000" dirty="0" smtClean="0"/>
              <a:t>l‘API</a:t>
            </a:r>
            <a:endParaRPr lang="fr-FR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Création de carte personnalisée</a:t>
            </a:r>
          </a:p>
          <a:p>
            <a:pPr lvl="1"/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THOMAS :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73" y="3103419"/>
            <a:ext cx="4230255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Merci pour votre attention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9540" y="0"/>
            <a:ext cx="9144000" cy="2318327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Bastien BOUREZ</a:t>
            </a:r>
          </a:p>
          <a:p>
            <a:r>
              <a:rPr lang="fr-FR" sz="1800" b="1" dirty="0" smtClean="0"/>
              <a:t>Grischka GORSKI</a:t>
            </a:r>
          </a:p>
          <a:p>
            <a:r>
              <a:rPr lang="fr-FR" sz="1800" b="1" dirty="0" smtClean="0"/>
              <a:t>Jordan MAHAUT</a:t>
            </a:r>
          </a:p>
          <a:p>
            <a:r>
              <a:rPr lang="fr-FR" sz="1800" b="1" dirty="0" smtClean="0"/>
              <a:t>Josué BATON</a:t>
            </a:r>
          </a:p>
          <a:p>
            <a:r>
              <a:rPr lang="fr-FR" sz="1800" b="1" dirty="0" smtClean="0"/>
              <a:t>Thomas DULOMPONT</a:t>
            </a:r>
          </a:p>
          <a:p>
            <a:endParaRPr lang="fr-FR" sz="3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9" y="3325090"/>
            <a:ext cx="3927045" cy="39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? WHY ? WHO ? HOW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31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13700" y="4010334"/>
            <a:ext cx="5225864" cy="2847666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du projet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Présentation des maquettes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Résultat final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difficultés</a:t>
            </a:r>
          </a:p>
          <a:p>
            <a:pPr marL="457200" indent="-4572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800" dirty="0" smtClean="0"/>
              <a:t>Les choses apprises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63" y="-64655"/>
            <a:ext cx="2782455" cy="278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vélodyssée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37637" y="4107049"/>
            <a:ext cx="10515600" cy="284766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 smtClean="0"/>
              <a:t>Le projet </a:t>
            </a:r>
            <a:r>
              <a:rPr lang="fr-FR" sz="2400" dirty="0" err="1"/>
              <a:t>EuroVelo</a:t>
            </a:r>
            <a:r>
              <a:rPr lang="fr-FR" sz="2400" dirty="0"/>
              <a:t> comporte 17 itinéraires cyclables européens répartis sur tout le continent</a:t>
            </a:r>
            <a:r>
              <a:rPr lang="fr-FR" sz="2400" dirty="0" smtClean="0"/>
              <a:t>.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Distance de 91 500 </a:t>
            </a:r>
            <a:r>
              <a:rPr lang="fr-FR" sz="2400" dirty="0" smtClean="0"/>
              <a:t>km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45 000 km sont déjà développés et traversent 42 </a:t>
            </a:r>
            <a:r>
              <a:rPr lang="fr-FR" sz="2400" dirty="0" smtClean="0"/>
              <a:t>pays</a:t>
            </a:r>
          </a:p>
          <a:p>
            <a: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France est concernée par 10 </a:t>
            </a:r>
            <a:r>
              <a:rPr lang="fr-FR" sz="2400" dirty="0" err="1"/>
              <a:t>EuroVelo</a:t>
            </a:r>
            <a:r>
              <a:rPr lang="fr-FR" sz="2400" dirty="0"/>
              <a:t>, soit 8 </a:t>
            </a:r>
            <a:r>
              <a:rPr lang="fr-FR" sz="2400" dirty="0" smtClean="0"/>
              <a:t>806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43" y="4719332"/>
            <a:ext cx="2404211" cy="11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4" y="0"/>
            <a:ext cx="3768969" cy="3768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mission si nous l’acceptons…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18846" y="3332285"/>
            <a:ext cx="993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Nous devons réaliser le </a:t>
            </a:r>
            <a:r>
              <a:rPr lang="fr-FR" sz="2400" dirty="0"/>
              <a:t>site de présentation de la portion Hauts-De-France de l’</a:t>
            </a:r>
            <a:r>
              <a:rPr lang="fr-FR" sz="2400" dirty="0" err="1"/>
              <a:t>EuroVélo</a:t>
            </a:r>
            <a:r>
              <a:rPr lang="fr-FR" sz="2400" dirty="0"/>
              <a:t> 5 (Qui part de Calais, jusqu’à Lille et la Belgique en passant par le marais Audomarois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  <a:p>
            <a:r>
              <a:rPr lang="fr-FR" sz="2400" dirty="0"/>
              <a:t>L’organisme </a:t>
            </a:r>
            <a:r>
              <a:rPr lang="fr-FR" sz="2400" dirty="0" smtClean="0"/>
              <a:t>demande </a:t>
            </a:r>
            <a:r>
              <a:rPr lang="fr-FR" sz="2400" dirty="0"/>
              <a:t>de respecter la charte graphique des sites des autres portions </a:t>
            </a:r>
            <a:r>
              <a:rPr lang="fr-FR" sz="2400" dirty="0" smtClean="0"/>
              <a:t>françaises.</a:t>
            </a:r>
          </a:p>
          <a:p>
            <a:endParaRPr lang="fr-FR" sz="2400" dirty="0"/>
          </a:p>
          <a:p>
            <a:r>
              <a:rPr lang="fr-FR" sz="2400" dirty="0" smtClean="0"/>
              <a:t>Ressources </a:t>
            </a:r>
            <a:r>
              <a:rPr lang="fr-FR" sz="2400" dirty="0"/>
              <a:t>graphiques </a:t>
            </a:r>
            <a:r>
              <a:rPr lang="fr-FR" sz="2400" dirty="0" smtClean="0"/>
              <a:t>fournies </a:t>
            </a:r>
            <a:r>
              <a:rPr lang="fr-FR" sz="2400" dirty="0"/>
              <a:t>: logos, photographies et contenu des différentes parties du site.</a:t>
            </a:r>
          </a:p>
        </p:txBody>
      </p:sp>
    </p:spTree>
    <p:extLst>
      <p:ext uri="{BB962C8B-B14F-4D97-AF65-F5344CB8AC3E}">
        <p14:creationId xmlns:p14="http://schemas.microsoft.com/office/powerpoint/2010/main" val="18565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performance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27638" y="2180492"/>
            <a:ext cx="99353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Passage au validateur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du HTML </a:t>
            </a:r>
            <a:r>
              <a:rPr lang="fr-FR" sz="2600" dirty="0" smtClean="0"/>
              <a:t>sémantique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SASS et respect du modèle </a:t>
            </a:r>
            <a:r>
              <a:rPr lang="fr-FR" sz="2600" dirty="0" smtClean="0"/>
              <a:t>7-1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Code correctement présenté (Indentation</a:t>
            </a:r>
            <a:r>
              <a:rPr lang="fr-FR" sz="2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err="1"/>
              <a:t>Javascript</a:t>
            </a:r>
            <a:r>
              <a:rPr lang="fr-FR" sz="2600" dirty="0"/>
              <a:t>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</a:t>
            </a:r>
            <a:r>
              <a:rPr lang="fr-FR" sz="2600" dirty="0" err="1"/>
              <a:t>Strapi</a:t>
            </a:r>
            <a:r>
              <a:rPr lang="fr-FR" sz="2600" dirty="0"/>
              <a:t> pour le </a:t>
            </a:r>
            <a:r>
              <a:rPr lang="fr-FR" sz="2600" dirty="0" err="1"/>
              <a:t>backend</a:t>
            </a:r>
            <a:r>
              <a:rPr lang="fr-FR" sz="2600" dirty="0"/>
              <a:t> et d'une </a:t>
            </a:r>
            <a:r>
              <a:rPr lang="fr-FR" sz="2600" dirty="0" smtClean="0"/>
              <a:t>API REST</a:t>
            </a:r>
            <a:endParaRPr lang="fr-FR" sz="2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9630" y="1600200"/>
            <a:ext cx="4229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des</a:t>
            </a:r>
            <a:br>
              <a:rPr lang="fr-FR" b="1" dirty="0"/>
            </a:br>
            <a:r>
              <a:rPr lang="fr-FR" b="1" dirty="0"/>
              <a:t> maquettes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92" y="4589581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76140" y="3059666"/>
            <a:ext cx="1607127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Vos sites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0066253" y="3059666"/>
            <a:ext cx="1832618" cy="1519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Nos maquettes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27306" y="240849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Maquettes desktop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2299753" y="3543273"/>
            <a:ext cx="14013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>
                <a:hlinkClick r:id="rId2"/>
              </a:rPr>
              <a:t>lavelodyssee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301711" y="3371271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3"/>
              </a:rPr>
              <a:t>Desktop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8301711" y="3967227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4"/>
              </a:rPr>
              <a:t>Responsive</a:t>
            </a:r>
            <a:endParaRPr lang="fr-FR" dirty="0" smtClean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9" y="1714500"/>
            <a:ext cx="520504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Résultat final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-114300"/>
            <a:ext cx="3048614" cy="3048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3419900"/>
            <a:ext cx="3675185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Charte graphique respectée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2554542"/>
            <a:ext cx="93784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2400" dirty="0" smtClean="0"/>
              <a:t>Polices </a:t>
            </a:r>
            <a:r>
              <a:rPr lang="fr-FR" sz="2400" dirty="0"/>
              <a:t>et couleurs </a:t>
            </a:r>
            <a:r>
              <a:rPr lang="fr-FR" sz="2400" dirty="0" smtClean="0"/>
              <a:t>respectées</a:t>
            </a:r>
          </a:p>
          <a:p>
            <a:pPr marL="342900" indent="-342900" algn="ctr">
              <a:buFontTx/>
              <a:buChar char="-"/>
            </a:pPr>
            <a:endParaRPr lang="fr-FR" sz="2400" dirty="0"/>
          </a:p>
          <a:p>
            <a:pPr algn="ctr"/>
            <a:r>
              <a:rPr lang="fr-FR" sz="2400" dirty="0" smtClean="0"/>
              <a:t>- Couleur des boutons &amp; boutons transparents</a:t>
            </a:r>
          </a:p>
          <a:p>
            <a:pPr algn="ctr"/>
            <a:endParaRPr lang="fr-FR" sz="2400" dirty="0"/>
          </a:p>
          <a:p>
            <a:pPr marL="285750" indent="-285750" algn="ctr">
              <a:buFontTx/>
              <a:buChar char="-"/>
            </a:pPr>
            <a:r>
              <a:rPr lang="fr-FR" sz="2400" dirty="0" smtClean="0"/>
              <a:t>Intégration d’une carte personnalisée pour coller à la carte initiale</a:t>
            </a:r>
          </a:p>
          <a:p>
            <a:pPr marL="285750" indent="-285750" algn="ctr">
              <a:buFontTx/>
              <a:buChar char="-"/>
            </a:pPr>
            <a:endParaRPr lang="fr-FR" sz="2400" dirty="0"/>
          </a:p>
          <a:p>
            <a:pPr algn="ctr"/>
            <a:r>
              <a:rPr lang="fr-FR" sz="2400" dirty="0" smtClean="0"/>
              <a:t>- Dispositions des éléments similaires aux autres sites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46"/>
            <a:ext cx="2728000" cy="2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458</TotalTime>
  <Words>323</Words>
  <Application>Microsoft Office PowerPoint</Application>
  <PresentationFormat>Grand écran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Corbel</vt:lpstr>
      <vt:lpstr>Wingdings</vt:lpstr>
      <vt:lpstr>À bandes</vt:lpstr>
      <vt:lpstr>Vélodyssée</vt:lpstr>
      <vt:lpstr>Sommaire</vt:lpstr>
      <vt:lpstr>Présentation de vélodyssée</vt:lpstr>
      <vt:lpstr>Notre mission si nous l’acceptons…</vt:lpstr>
      <vt:lpstr>Critères de performance</vt:lpstr>
      <vt:lpstr>Présentation des  maquettes</vt:lpstr>
      <vt:lpstr>Présentation PowerPoint</vt:lpstr>
      <vt:lpstr>LE Résultat final</vt:lpstr>
      <vt:lpstr>Charte graphique respectée</vt:lpstr>
      <vt:lpstr>LES Difficultés</vt:lpstr>
      <vt:lpstr>Principales difficultés rencontrées</vt:lpstr>
      <vt:lpstr>LES choses apprises</vt:lpstr>
      <vt:lpstr>Principaux éléments de fierté</vt:lpstr>
      <vt:lpstr>Merci pour votre attention</vt:lpstr>
      <vt:lpstr>WHAT ? WHY ? WHO ? HOW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DUCSMAN</dc:title>
  <dc:creator>Grischka Gorski</dc:creator>
  <cp:lastModifiedBy>Grischka Gorski</cp:lastModifiedBy>
  <cp:revision>60</cp:revision>
  <dcterms:created xsi:type="dcterms:W3CDTF">2022-01-21T09:08:53Z</dcterms:created>
  <dcterms:modified xsi:type="dcterms:W3CDTF">2022-02-02T18:23:22Z</dcterms:modified>
</cp:coreProperties>
</file>