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73" r:id="rId3"/>
    <p:sldId id="274" r:id="rId4"/>
    <p:sldId id="275" r:id="rId5"/>
    <p:sldId id="276" r:id="rId6"/>
    <p:sldId id="258" r:id="rId7"/>
    <p:sldId id="277" r:id="rId8"/>
    <p:sldId id="264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1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2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5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rT6NczDVwlbycknDIfBTq/V%C3%A9lodyss%C3%A9e?node-id=0%3A1" TargetMode="External"/><Relationship Id="rId2" Type="http://schemas.openxmlformats.org/officeDocument/2006/relationships/hyperlink" Target="https://www.lavelodysse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www.figma.com/file/QrT6NczDVwlbycknDIfBTq/V%C3%A9lodyss%C3%A9e?node-id=2%3A11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Vélodyssée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Site de </a:t>
            </a:r>
            <a:r>
              <a:rPr lang="fr-FR" sz="3200" b="1" dirty="0"/>
              <a:t>la partie Haut-de-France l'</a:t>
            </a:r>
            <a:r>
              <a:rPr lang="fr-FR" sz="3200" b="1" dirty="0" err="1"/>
              <a:t>EuroVelo</a:t>
            </a:r>
            <a:r>
              <a:rPr lang="fr-FR" sz="3200" b="1" dirty="0"/>
              <a:t> 5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51" y="4650877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564" y="642593"/>
            <a:ext cx="10058400" cy="5795151"/>
          </a:xfrm>
        </p:spPr>
        <p:txBody>
          <a:bodyPr>
            <a:normAutofit/>
          </a:bodyPr>
          <a:lstStyle/>
          <a:p>
            <a:r>
              <a:rPr lang="fr-FR" dirty="0" smtClean="0"/>
              <a:t>-Groupe incomplet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-</a:t>
            </a:r>
            <a:r>
              <a:rPr lang="fr-FR" dirty="0" smtClean="0"/>
              <a:t>Problème de la taille du HTML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-Difficultés sur le responsive </a:t>
            </a:r>
            <a:r>
              <a:rPr lang="fr-FR" dirty="0" err="1" smtClean="0"/>
              <a:t>dûes</a:t>
            </a:r>
            <a:r>
              <a:rPr lang="fr-FR" dirty="0" smtClean="0"/>
              <a:t> à une mauvaise méthodologie (sous-estimation du temps à y accorder)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1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lgerian" panose="04020705040A02060702" pitchFamily="82" charset="0"/>
              </a:rPr>
              <a:t>LES choses apprises</a:t>
            </a:r>
            <a:endParaRPr lang="fr-FR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7564" y="642593"/>
            <a:ext cx="10058400" cy="5795151"/>
          </a:xfrm>
        </p:spPr>
        <p:txBody>
          <a:bodyPr>
            <a:normAutofit/>
          </a:bodyPr>
          <a:lstStyle/>
          <a:p>
            <a:r>
              <a:rPr lang="fr-FR" dirty="0" smtClean="0"/>
              <a:t>-Animation CSS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-Responsive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-Méthodologie de construction HTML plus précise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37637" y="4107049"/>
            <a:ext cx="10515600" cy="28476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/>
              <a:t>Le projet </a:t>
            </a:r>
            <a:r>
              <a:rPr lang="fr-FR" sz="2400" dirty="0" err="1"/>
              <a:t>EuroVelo</a:t>
            </a:r>
            <a:r>
              <a:rPr lang="fr-FR" sz="2400" dirty="0"/>
              <a:t> comporte 17 itinéraires cyclables européens répartis sur tout le continent</a:t>
            </a:r>
            <a:r>
              <a:rPr lang="fr-FR" sz="24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Distance de 91 500 </a:t>
            </a:r>
            <a:r>
              <a:rPr lang="fr-FR" sz="2400" dirty="0" smtClean="0"/>
              <a:t>km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45 000 km sont déjà développés et traversent 42 </a:t>
            </a:r>
            <a:r>
              <a:rPr lang="fr-FR" sz="2400" dirty="0" smtClean="0"/>
              <a:t>pays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/>
              <a:t>France est concernée par 10 </a:t>
            </a:r>
            <a:r>
              <a:rPr lang="fr-FR" sz="2400" dirty="0" err="1"/>
              <a:t>EuroVelo</a:t>
            </a:r>
            <a:r>
              <a:rPr lang="fr-FR" sz="2400" dirty="0"/>
              <a:t>, soit 8 </a:t>
            </a:r>
            <a:r>
              <a:rPr lang="fr-FR" sz="2400" dirty="0" smtClean="0"/>
              <a:t>806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43" y="4719332"/>
            <a:ext cx="2404211" cy="11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4" y="0"/>
            <a:ext cx="3768969" cy="37689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mission si nous l’acceptons…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18846" y="3332285"/>
            <a:ext cx="9935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Nous devons réaliser le </a:t>
            </a:r>
            <a:r>
              <a:rPr lang="fr-FR" sz="2400" dirty="0"/>
              <a:t>site de présentation de la portion Hauts-De-France de l’</a:t>
            </a:r>
            <a:r>
              <a:rPr lang="fr-FR" sz="2400" dirty="0" err="1"/>
              <a:t>EuroVélo</a:t>
            </a:r>
            <a:r>
              <a:rPr lang="fr-FR" sz="2400" dirty="0"/>
              <a:t> 5 (Qui part de Calais, jusqu’à Lille et la Belgique en passant par le marais Audomarois</a:t>
            </a:r>
            <a:r>
              <a:rPr lang="fr-FR" sz="2400" dirty="0" smtClean="0"/>
              <a:t>).</a:t>
            </a:r>
          </a:p>
          <a:p>
            <a:endParaRPr lang="fr-FR" sz="2400" dirty="0"/>
          </a:p>
          <a:p>
            <a:r>
              <a:rPr lang="fr-FR" sz="2400" dirty="0"/>
              <a:t>L’organisme </a:t>
            </a:r>
            <a:r>
              <a:rPr lang="fr-FR" sz="2400" dirty="0" smtClean="0"/>
              <a:t>demande </a:t>
            </a:r>
            <a:r>
              <a:rPr lang="fr-FR" sz="2400" dirty="0"/>
              <a:t>de respecter la charte graphique des sites des autres portions </a:t>
            </a:r>
            <a:r>
              <a:rPr lang="fr-FR" sz="2400" dirty="0" smtClean="0"/>
              <a:t>françaises.</a:t>
            </a:r>
          </a:p>
          <a:p>
            <a:endParaRPr lang="fr-FR" sz="2400" dirty="0"/>
          </a:p>
          <a:p>
            <a:r>
              <a:rPr lang="fr-FR" sz="2400" dirty="0" smtClean="0"/>
              <a:t>Ressources </a:t>
            </a:r>
            <a:r>
              <a:rPr lang="fr-FR" sz="2400" dirty="0"/>
              <a:t>graphiques </a:t>
            </a:r>
            <a:r>
              <a:rPr lang="fr-FR" sz="2400" dirty="0" smtClean="0"/>
              <a:t>fournis </a:t>
            </a:r>
            <a:r>
              <a:rPr lang="fr-FR" sz="2400" dirty="0"/>
              <a:t>: logos, photographies et contenu des différentes parties du site.</a:t>
            </a:r>
          </a:p>
        </p:txBody>
      </p:sp>
    </p:spTree>
    <p:extLst>
      <p:ext uri="{BB962C8B-B14F-4D97-AF65-F5344CB8AC3E}">
        <p14:creationId xmlns:p14="http://schemas.microsoft.com/office/powerpoint/2010/main" val="185654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Critères de performance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27638" y="2180492"/>
            <a:ext cx="99353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Passage au validateur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du HTML </a:t>
            </a:r>
            <a:r>
              <a:rPr lang="fr-FR" sz="2600" dirty="0" smtClean="0"/>
              <a:t>sémantique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SASS et respect du modèle </a:t>
            </a:r>
            <a:r>
              <a:rPr lang="fr-FR" sz="2600" dirty="0" smtClean="0"/>
              <a:t>7-1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Code correctement présenté (Indentation</a:t>
            </a:r>
            <a:r>
              <a:rPr lang="fr-FR" sz="26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 err="1"/>
              <a:t>Javascript</a:t>
            </a:r>
            <a:r>
              <a:rPr lang="fr-FR" sz="2600" dirty="0"/>
              <a:t> sans </a:t>
            </a:r>
            <a:r>
              <a:rPr lang="fr-FR" sz="2600" dirty="0" smtClean="0"/>
              <a:t>erreurs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dirty="0"/>
              <a:t>Utilisation de </a:t>
            </a:r>
            <a:r>
              <a:rPr lang="fr-FR" sz="2600" dirty="0" err="1"/>
              <a:t>Strapi</a:t>
            </a:r>
            <a:r>
              <a:rPr lang="fr-FR" sz="2600" dirty="0"/>
              <a:t> pour le </a:t>
            </a:r>
            <a:r>
              <a:rPr lang="fr-FR" sz="2600" dirty="0" err="1"/>
              <a:t>backend</a:t>
            </a:r>
            <a:r>
              <a:rPr lang="fr-FR" sz="2600" dirty="0"/>
              <a:t> et d'une api </a:t>
            </a:r>
            <a:r>
              <a:rPr lang="fr-FR" sz="2600" dirty="0" smtClean="0"/>
              <a:t>REST</a:t>
            </a:r>
            <a:endParaRPr lang="fr-FR" sz="2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89630" y="1600200"/>
            <a:ext cx="4229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des</a:t>
            </a:r>
            <a:br>
              <a:rPr lang="fr-FR" b="1" dirty="0"/>
            </a:br>
            <a:r>
              <a:rPr lang="fr-FR" b="1" dirty="0"/>
              <a:t> maquettes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92" y="4589581"/>
            <a:ext cx="2756097" cy="23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76140" y="3059666"/>
            <a:ext cx="1607127" cy="1385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Votre </a:t>
            </a:r>
            <a:r>
              <a:rPr lang="fr-FR" dirty="0" smtClean="0"/>
              <a:t>site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0066253" y="3059666"/>
            <a:ext cx="1832618" cy="1519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Nos maquettes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27306" y="240849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/>
              <a:t>Maquettes desktop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2299753" y="3543273"/>
            <a:ext cx="14013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 smtClean="0">
                <a:hlinkClick r:id="rId2"/>
              </a:rPr>
              <a:t>lavelodyssee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301711" y="3371271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3"/>
              </a:rPr>
              <a:t>Desktop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8301711" y="3967227"/>
            <a:ext cx="15914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hlinkClick r:id="rId4"/>
              </a:rPr>
              <a:t>Responsive</a:t>
            </a:r>
            <a:endParaRPr lang="fr-FR" dirty="0" smtClean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9" y="1714500"/>
            <a:ext cx="520504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Résultat final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-114300"/>
            <a:ext cx="3048614" cy="30486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84" y="3419900"/>
            <a:ext cx="3675185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308485"/>
            <a:ext cx="10058400" cy="1449975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/>
              <a:t>Charte graphique respectée</a:t>
            </a:r>
            <a:endParaRPr lang="fr-FR" dirty="0">
              <a:latin typeface="Algerian" panose="04020705040A02060702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6769" y="2554542"/>
            <a:ext cx="93784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- Polices respectées et des couleurs de </a:t>
            </a:r>
            <a:r>
              <a:rPr lang="fr-FR" sz="2400" dirty="0" smtClean="0"/>
              <a:t>police</a:t>
            </a:r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- </a:t>
            </a:r>
            <a:r>
              <a:rPr lang="fr-FR" sz="2400" dirty="0" smtClean="0"/>
              <a:t>Couleur des boutons &amp; boutons transparents</a:t>
            </a:r>
            <a:endParaRPr lang="fr-FR" sz="2400" dirty="0" smtClean="0"/>
          </a:p>
          <a:p>
            <a:pPr algn="ctr"/>
            <a:endParaRPr lang="fr-FR" sz="2400" dirty="0"/>
          </a:p>
          <a:p>
            <a:pPr marL="285750" indent="-285750" algn="ctr">
              <a:buFontTx/>
              <a:buChar char="-"/>
            </a:pPr>
            <a:r>
              <a:rPr lang="fr-FR" sz="2400" dirty="0" smtClean="0"/>
              <a:t>Intégration d’une carte personnalisée pour coller à la carte initiale</a:t>
            </a:r>
          </a:p>
          <a:p>
            <a:pPr marL="285750" indent="-285750" algn="ctr">
              <a:buFontTx/>
              <a:buChar char="-"/>
            </a:pPr>
            <a:endParaRPr lang="fr-FR" sz="2400" dirty="0"/>
          </a:p>
          <a:p>
            <a:pPr algn="ctr"/>
            <a:r>
              <a:rPr lang="fr-FR" sz="2400" dirty="0" smtClean="0"/>
              <a:t>- Dispositions des éléments similaires aux autres sites</a:t>
            </a:r>
            <a:endParaRPr lang="fr-FR" sz="2400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0646"/>
            <a:ext cx="2728000" cy="2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9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392</TotalTime>
  <Words>265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Corbel</vt:lpstr>
      <vt:lpstr>Wingdings</vt:lpstr>
      <vt:lpstr>À bandes</vt:lpstr>
      <vt:lpstr>Vélodyssée</vt:lpstr>
      <vt:lpstr>Présentation du projet</vt:lpstr>
      <vt:lpstr>Notre mission si nous l’acceptons…</vt:lpstr>
      <vt:lpstr>Critères de performance</vt:lpstr>
      <vt:lpstr>Présentation des  maquettes</vt:lpstr>
      <vt:lpstr>Présentation PowerPoint</vt:lpstr>
      <vt:lpstr>LE Résultat final</vt:lpstr>
      <vt:lpstr>Charte graphique respectée</vt:lpstr>
      <vt:lpstr>LES Difficultés</vt:lpstr>
      <vt:lpstr>-Groupe incomplet  -Problème de la taille du HTML  -Difficultés sur le responsive dûes à une mauvaise méthodologie (sous-estimation du temps à y accorder) </vt:lpstr>
      <vt:lpstr>LES choses apprises</vt:lpstr>
      <vt:lpstr>-Animation CSS  -Responsive   -Méthodologie de construction HTML plus précise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DUCSMAN</dc:title>
  <dc:creator>Grischka Gorski</dc:creator>
  <cp:lastModifiedBy>Grischka Gorski</cp:lastModifiedBy>
  <cp:revision>27</cp:revision>
  <dcterms:created xsi:type="dcterms:W3CDTF">2022-01-21T09:08:53Z</dcterms:created>
  <dcterms:modified xsi:type="dcterms:W3CDTF">2022-02-02T14:45:43Z</dcterms:modified>
</cp:coreProperties>
</file>