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6" r:id="rId4"/>
    <p:sldId id="271" r:id="rId5"/>
    <p:sldId id="272" r:id="rId6"/>
    <p:sldId id="274" r:id="rId7"/>
    <p:sldId id="273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60" r:id="rId16"/>
    <p:sldId id="261" r:id="rId17"/>
    <p:sldId id="262" r:id="rId18"/>
    <p:sldId id="263" r:id="rId19"/>
    <p:sldId id="267" r:id="rId20"/>
    <p:sldId id="264" r:id="rId21"/>
    <p:sldId id="282" r:id="rId22"/>
    <p:sldId id="283" r:id="rId23"/>
    <p:sldId id="284" r:id="rId24"/>
    <p:sldId id="268" r:id="rId25"/>
    <p:sldId id="269" r:id="rId26"/>
    <p:sldId id="270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BA7F3-266B-479D-B621-61D0E5695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000" dirty="0" err="1"/>
              <a:t>Planet.Shop</a:t>
            </a:r>
            <a:endParaRPr lang="de-DE" sz="8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75CCDE-5E10-41A0-BDF4-8BE62CA04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538" y="4050833"/>
            <a:ext cx="8732465" cy="1096899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Von Robin Gugel, Daniel Mazanek, Patrick Mistelberger, David Pointner, Oscar Yim</a:t>
            </a:r>
          </a:p>
        </p:txBody>
      </p:sp>
      <p:pic>
        <p:nvPicPr>
          <p:cNvPr id="4" name="image1.jpeg">
            <a:extLst>
              <a:ext uri="{FF2B5EF4-FFF2-40B4-BE49-F238E27FC236}">
                <a16:creationId xmlns:a16="http://schemas.microsoft.com/office/drawing/2014/main" id="{CC0744B4-7483-4789-90BE-BE7EA12311D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0562" y="669608"/>
            <a:ext cx="3621026" cy="638030"/>
          </a:xfrm>
          <a:prstGeom prst="rect">
            <a:avLst/>
          </a:prstGeom>
        </p:spPr>
      </p:pic>
      <p:pic>
        <p:nvPicPr>
          <p:cNvPr id="5" name="image2.jpeg">
            <a:extLst>
              <a:ext uri="{FF2B5EF4-FFF2-40B4-BE49-F238E27FC236}">
                <a16:creationId xmlns:a16="http://schemas.microsoft.com/office/drawing/2014/main" id="{50F08F9B-54D8-4742-AFAB-0A99BC44B24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8671" y="713278"/>
            <a:ext cx="6097905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3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84609-2767-4A4B-AF02-3E098816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09600"/>
            <a:ext cx="10235952" cy="1320800"/>
          </a:xfrm>
        </p:spPr>
        <p:txBody>
          <a:bodyPr/>
          <a:lstStyle/>
          <a:p>
            <a:r>
              <a:rPr lang="de-DE" dirty="0"/>
              <a:t>US2: Warendetails anzeigen -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7165F-E661-43B9-AF3F-DBA646F17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Server: hzfg von </a:t>
            </a:r>
            <a:r>
              <a:rPr lang="de-DE" dirty="0" err="1"/>
              <a:t>getProductById</a:t>
            </a:r>
            <a:r>
              <a:rPr lang="de-DE" dirty="0"/>
              <a:t>()</a:t>
            </a:r>
          </a:p>
          <a:p>
            <a:r>
              <a:rPr lang="de-DE" dirty="0"/>
              <a:t>App: hzfg eines neuen </a:t>
            </a:r>
            <a:r>
              <a:rPr lang="de-DE" dirty="0" err="1"/>
              <a:t>Requests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/>
              <a:t>		neues Fragment + </a:t>
            </a:r>
            <a:r>
              <a:rPr lang="de-DE" dirty="0" err="1"/>
              <a:t>xml</a:t>
            </a:r>
            <a:r>
              <a:rPr lang="de-DE" dirty="0"/>
              <a:t> hinzufügen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C84FEB8-E8C6-4ED0-97CD-6C88E18C5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573" y="1714500"/>
            <a:ext cx="239997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DE21C-9816-434B-A9B0-F608EEFA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US2: Warendetails anzeigen - Code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0C09AB2-3E41-4A86-85AD-66767B622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1343026"/>
            <a:ext cx="7633601" cy="5318126"/>
          </a:xfrm>
        </p:spPr>
      </p:pic>
    </p:spTree>
    <p:extLst>
      <p:ext uri="{BB962C8B-B14F-4D97-AF65-F5344CB8AC3E}">
        <p14:creationId xmlns:p14="http://schemas.microsoft.com/office/powerpoint/2010/main" val="2512948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D9954-CB18-4D7C-9CC4-69B941D9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US3: Waren vermerken - Backlog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9D7081-028C-4239-A22D-D0D1E0A84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Aufgabenstellung: zusätzlicher Menüpunkt Warenkorb</a:t>
            </a:r>
          </a:p>
          <a:p>
            <a:r>
              <a:rPr lang="de-DE" dirty="0"/>
              <a:t>FA: Produkte in Warenkorb einfügen + entfernen</a:t>
            </a:r>
          </a:p>
          <a:p>
            <a:r>
              <a:rPr lang="de-DE" dirty="0"/>
              <a:t>NFA: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  <a:p>
            <a:r>
              <a:rPr lang="de-DE" dirty="0" err="1"/>
              <a:t>DoD</a:t>
            </a:r>
            <a:r>
              <a:rPr lang="de-DE" dirty="0"/>
              <a:t>: Möglichkeit, Produkte aus dem Warenkorb anzuzeigen, hinzuzufügen, und zu entfernen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56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B9E8B-64FB-4244-B743-2769084D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28" y="609600"/>
            <a:ext cx="8847874" cy="1320800"/>
          </a:xfrm>
        </p:spPr>
        <p:txBody>
          <a:bodyPr/>
          <a:lstStyle/>
          <a:p>
            <a:r>
              <a:rPr lang="de-DE" dirty="0"/>
              <a:t>US3: Waren vermerken -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02A3AE-A6C7-43DE-921D-E31486724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err="1"/>
              <a:t>Db</a:t>
            </a:r>
            <a:r>
              <a:rPr lang="de-DE" dirty="0"/>
              <a:t> für vermerkte Produkte </a:t>
            </a:r>
          </a:p>
          <a:p>
            <a:r>
              <a:rPr lang="de-DE" dirty="0"/>
              <a:t>Oben links Button zum hinzufügen</a:t>
            </a:r>
          </a:p>
          <a:p>
            <a:r>
              <a:rPr lang="de-DE" dirty="0"/>
              <a:t>Daneben Warenkorb öffnen</a:t>
            </a:r>
          </a:p>
          <a:p>
            <a:r>
              <a:rPr lang="de-DE" dirty="0"/>
              <a:t>Warenkorb – Seite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617B21-AF62-448D-90D2-5BC39C826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841" y="1652336"/>
            <a:ext cx="2409825" cy="493556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C680F98-342D-4E83-B5DC-162D92F85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1652336"/>
            <a:ext cx="2409825" cy="488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1C3E0-1CA8-4DC9-91DA-47115AC1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US3: Waren vermerken - Code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35CE4BA-F78B-47B5-AD09-B3212C744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755" y="1376533"/>
            <a:ext cx="11271639" cy="4695794"/>
          </a:xfrm>
        </p:spPr>
      </p:pic>
    </p:spTree>
    <p:extLst>
      <p:ext uri="{BB962C8B-B14F-4D97-AF65-F5344CB8AC3E}">
        <p14:creationId xmlns:p14="http://schemas.microsoft.com/office/powerpoint/2010/main" val="4199180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1684C6-F607-4A67-A365-BCB6EB2E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US4: Ware suchen - Backlog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1C8FFF-B467-41BC-940F-F9C4060D8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Aufgabenstellung: Waren in der Liste mit Filter suchen</a:t>
            </a:r>
          </a:p>
          <a:p>
            <a:r>
              <a:rPr lang="de-AT" dirty="0"/>
              <a:t>FA: gefilterte Liste anzeigen</a:t>
            </a:r>
          </a:p>
          <a:p>
            <a:r>
              <a:rPr lang="de-AT" dirty="0"/>
              <a:t>NFA: -</a:t>
            </a:r>
          </a:p>
          <a:p>
            <a:r>
              <a:rPr lang="de-AT" dirty="0" err="1"/>
              <a:t>DoD</a:t>
            </a:r>
            <a:r>
              <a:rPr lang="de-AT" dirty="0"/>
              <a:t>: Beim Eingeben des Suchbegriffes müssen im Hintergrund die Entitäten von der Datenbank abgefragt werden, auf die der Suchbegriff passt.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46637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52A654-CBA2-46D0-98BA-4CCC8037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US4: Ware suchen - 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1B5903-AF28-4208-9735-063F6ED06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App: GET-Request absetzen </a:t>
            </a:r>
          </a:p>
          <a:p>
            <a:pPr marL="0" indent="0">
              <a:buNone/>
            </a:pPr>
            <a:r>
              <a:rPr lang="de-AT" dirty="0"/>
              <a:t>	(Filter als Parameter)</a:t>
            </a:r>
          </a:p>
          <a:p>
            <a:r>
              <a:rPr lang="de-AT" dirty="0"/>
              <a:t>Server: DAO liefert gefilterte Liste</a:t>
            </a:r>
          </a:p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86BD10B-F5E4-4996-9F8E-BB36A2C85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621" y="1537359"/>
            <a:ext cx="2539230" cy="511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13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246E56-3BA1-43FC-BE94-A9036CDE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US4: Ware suchen -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8C1A36-8F3D-465C-AEDF-E9F6362F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164ADED-1866-46BA-A2F3-C9ACD256B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" y="2224919"/>
            <a:ext cx="11760980" cy="309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6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932C7-9DD4-41F7-8C4D-FF23AA12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US7: Account erstellen + verwalten</a:t>
            </a:r>
            <a:br>
              <a:rPr lang="de-AT" dirty="0"/>
            </a:br>
            <a:r>
              <a:rPr lang="de-AT" dirty="0"/>
              <a:t>- Backlog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0CC018-C524-4628-A668-23A76EC22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Aufgabenstellung: Account erstellen + verwalten</a:t>
            </a:r>
          </a:p>
          <a:p>
            <a:r>
              <a:rPr lang="de-AT" dirty="0"/>
              <a:t>FA: anmelden + abmelden möglich </a:t>
            </a:r>
          </a:p>
          <a:p>
            <a:r>
              <a:rPr lang="de-AT" dirty="0"/>
              <a:t>NFA: einfache Bedienung</a:t>
            </a:r>
          </a:p>
          <a:p>
            <a:r>
              <a:rPr lang="de-AT" dirty="0" err="1"/>
              <a:t>DoD</a:t>
            </a:r>
            <a:r>
              <a:rPr lang="de-AT" dirty="0"/>
              <a:t>: Wenn ich als Benutzer mich einfach Registrieren kann und Einloggen kann. Im Fall möchte ich als Benutzer mein Passwort ändern können oder meinen Account löschen lassen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72119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975ED-FAF8-40F0-940B-26C6736F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US7: Account erstellen + verwalten</a:t>
            </a:r>
            <a:br>
              <a:rPr lang="de-AT" dirty="0"/>
            </a:br>
            <a:r>
              <a:rPr lang="de-AT" dirty="0"/>
              <a:t>-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703B2-E05E-40CE-BAA1-6B6799D18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App: Einbinden der Google API</a:t>
            </a:r>
          </a:p>
          <a:p>
            <a:r>
              <a:rPr lang="de-AT" dirty="0"/>
              <a:t>Server: neue Tabelle User (E-Mail </a:t>
            </a:r>
            <a:r>
              <a:rPr lang="de-AT" dirty="0" err="1"/>
              <a:t>Adr</a:t>
            </a:r>
            <a:r>
              <a:rPr lang="de-AT" dirty="0"/>
              <a:t> als PK)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A6461C1-AAF9-4970-8C4E-0DC50BDA6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9" y="2956265"/>
            <a:ext cx="9171898" cy="447477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74B86A8-C9FC-4338-894E-7DC16A8E0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5542" y="878997"/>
            <a:ext cx="2581183" cy="516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1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475A95-A380-4F53-BB87-4EBF88C5E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Themen: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7836F-43A0-4465-8215-B459C1ABE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de-AT" dirty="0"/>
              <a:t>Was ist </a:t>
            </a:r>
            <a:r>
              <a:rPr lang="de-AT" dirty="0" err="1"/>
              <a:t>Planet.Shop</a:t>
            </a:r>
            <a:r>
              <a:rPr lang="de-AT" dirty="0"/>
              <a:t>?</a:t>
            </a:r>
          </a:p>
          <a:p>
            <a:r>
              <a:rPr lang="de-AT" dirty="0"/>
              <a:t>Verwendete Technologien</a:t>
            </a:r>
          </a:p>
          <a:p>
            <a:r>
              <a:rPr lang="de-AT" dirty="0"/>
              <a:t>User Stories (7 Stück)</a:t>
            </a:r>
          </a:p>
          <a:p>
            <a:r>
              <a:rPr lang="de-AT" dirty="0"/>
              <a:t>UC Diagramm</a:t>
            </a:r>
          </a:p>
          <a:p>
            <a:r>
              <a:rPr lang="de-AT" dirty="0"/>
              <a:t>Entitys</a:t>
            </a:r>
          </a:p>
          <a:p>
            <a:r>
              <a:rPr lang="de-AT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3041613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1EAFC-8218-4474-8B1E-96FC8248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US7: Account erstellen + verwalten</a:t>
            </a:r>
            <a:br>
              <a:rPr lang="de-AT" dirty="0"/>
            </a:br>
            <a:r>
              <a:rPr lang="de-AT" dirty="0"/>
              <a:t>- Code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8B2D769-C665-41B3-8073-1C2E383AA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77" y="1930400"/>
            <a:ext cx="8428450" cy="103641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B1F4D00-4172-45AA-91B6-E093A65AA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99" y="3145739"/>
            <a:ext cx="8127767" cy="266298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9EDBEFC-75DE-410F-8FFA-66331C99D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233" y="5042813"/>
            <a:ext cx="4938259" cy="181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83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74558-11A6-4AC0-92E6-4351ACA0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US8: Kontakt aufnehmen - Backlog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927CB7-63BC-4A63-A624-F180CEBD6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Aufgabenstellung: Kontakt zum Verkäufer des Produktes aufnehmen</a:t>
            </a:r>
          </a:p>
          <a:p>
            <a:r>
              <a:rPr lang="de-AT" dirty="0"/>
              <a:t>FA: Mit einem Buttonklick Google-API öffnen</a:t>
            </a:r>
          </a:p>
          <a:p>
            <a:r>
              <a:rPr lang="de-AT" dirty="0"/>
              <a:t>NFA: -</a:t>
            </a:r>
          </a:p>
          <a:p>
            <a:r>
              <a:rPr lang="de-AT" dirty="0" err="1"/>
              <a:t>DoD</a:t>
            </a:r>
            <a:r>
              <a:rPr lang="de-AT" dirty="0"/>
              <a:t>: Ich muss bei dem Produkt Schuhe den Verkäufer anschreiben können, dieser muss meine Mitteilung erhalten.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86633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3EB1C-2746-492C-9794-44E976FD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US8: Kontakt aufnehmen -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DDC09F-2BB9-44DC-A15A-1229FF53C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App: Button “Contact Seller“</a:t>
            </a:r>
          </a:p>
          <a:p>
            <a:pPr marL="0" indent="0">
              <a:buNone/>
            </a:pPr>
            <a:r>
              <a:rPr lang="de-AT" dirty="0"/>
              <a:t>	Verwendung von Google-API</a:t>
            </a:r>
          </a:p>
          <a:p>
            <a:r>
              <a:rPr lang="de-AT" dirty="0"/>
              <a:t>Server: Email wurde zum </a:t>
            </a:r>
            <a:r>
              <a:rPr lang="de-AT" dirty="0" err="1"/>
              <a:t>Product</a:t>
            </a:r>
            <a:r>
              <a:rPr lang="de-AT" dirty="0"/>
              <a:t> hinzugefügt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DF6269-87DE-4DB8-ABC3-D02630822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404" y="1333717"/>
            <a:ext cx="2601159" cy="535934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F6E077A-754A-4CE1-83A0-50026EDB0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537" y="1333238"/>
            <a:ext cx="2620780" cy="533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28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AC070-20D8-4DA9-958E-6643B6E41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US8: Kontakt aufnehmen - Code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1778474-D18E-493A-A793-34D888670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921" y="2565647"/>
            <a:ext cx="11055736" cy="2062162"/>
          </a:xfrm>
        </p:spPr>
      </p:pic>
    </p:spTree>
    <p:extLst>
      <p:ext uri="{BB962C8B-B14F-4D97-AF65-F5344CB8AC3E}">
        <p14:creationId xmlns:p14="http://schemas.microsoft.com/office/powerpoint/2010/main" val="1633403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2BB6F-5B74-46E2-86B0-4A6E8ECA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US5: Ware zum Verkauf anbieten - Backlog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EC2963-9CD8-435A-BB59-776C395BB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Aufgabenstellung: neue Produkte hochladen können</a:t>
            </a:r>
          </a:p>
          <a:p>
            <a:r>
              <a:rPr lang="de-AT" dirty="0"/>
              <a:t>FA: Benutzer ladet Produkt hoch und es ist für alle zum Verkauf sichtbar</a:t>
            </a:r>
          </a:p>
          <a:p>
            <a:r>
              <a:rPr lang="de-AT" dirty="0"/>
              <a:t>NFA: -</a:t>
            </a:r>
          </a:p>
          <a:p>
            <a:r>
              <a:rPr lang="de-AT" dirty="0" err="1"/>
              <a:t>DoD</a:t>
            </a:r>
            <a:r>
              <a:rPr lang="de-AT" dirty="0"/>
              <a:t>: Produkte müssen mit Beschreibung und Bild angeboten werden können. Dieses Angebot muss auf einem anderen Gerät sichtbar sein. 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6024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23D26-85EA-4862-960B-1C973B19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US5: Ware zum Verkauf anbieten -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A6508B-7179-417A-A11C-FFDE8330B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App: neues Fragment </a:t>
            </a:r>
            <a:r>
              <a:rPr lang="de-AT"/>
              <a:t>zum Hochladen </a:t>
            </a:r>
            <a:r>
              <a:rPr lang="de-AT" dirty="0"/>
              <a:t>von Produkten</a:t>
            </a:r>
          </a:p>
          <a:p>
            <a:r>
              <a:rPr lang="de-AT" dirty="0"/>
              <a:t>Server: POST-Methode, </a:t>
            </a:r>
            <a:r>
              <a:rPr lang="de-AT" dirty="0" err="1"/>
              <a:t>Json</a:t>
            </a:r>
            <a:r>
              <a:rPr lang="de-AT" dirty="0"/>
              <a:t> Bildkonvertierung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C43B1C-402C-49E8-8175-DD9291B90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951" y="1007301"/>
            <a:ext cx="2770564" cy="561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71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EB01F-4CC8-4A69-A7AD-3335422E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US5: Ware zum Verkauf anbieten - Code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CCC4DC8-272E-4DC9-B60C-9119C2275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977" y="1465738"/>
            <a:ext cx="4801016" cy="195088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0098501-B694-4817-A55A-C3548AE4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557" y="2633011"/>
            <a:ext cx="7628281" cy="12116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77273C0-AE77-4520-A976-E4DB45473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45" y="4272765"/>
            <a:ext cx="9403895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43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49772-6B67-410A-A8C5-B9395ADE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UC </a:t>
            </a:r>
            <a:r>
              <a:rPr lang="de-AT" dirty="0" err="1"/>
              <a:t>Diagram</a:t>
            </a:r>
            <a:r>
              <a:rPr lang="de-AT" dirty="0"/>
              <a:t>: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832E571-F751-4408-83F6-864C0E55F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8997" y="609600"/>
            <a:ext cx="5692758" cy="5741415"/>
          </a:xfrm>
        </p:spPr>
      </p:pic>
    </p:spTree>
    <p:extLst>
      <p:ext uri="{BB962C8B-B14F-4D97-AF65-F5344CB8AC3E}">
        <p14:creationId xmlns:p14="http://schemas.microsoft.com/office/powerpoint/2010/main" val="186447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AB0A9-0278-4286-B877-AACC0499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Entitys: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2B20F20-5258-4EFA-9C6A-D95C66FAE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32" y="2050743"/>
            <a:ext cx="11943594" cy="4007739"/>
          </a:xfrm>
        </p:spPr>
      </p:pic>
    </p:spTree>
    <p:extLst>
      <p:ext uri="{BB962C8B-B14F-4D97-AF65-F5344CB8AC3E}">
        <p14:creationId xmlns:p14="http://schemas.microsoft.com/office/powerpoint/2010/main" val="996955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2568F-3CB2-4417-A8C1-959B583E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603C4E-0345-4EA3-870A-B44B5976C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Planet.Shop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 Verkaufsplattform für Privatverkäufer / Kleinunternehmen</a:t>
            </a:r>
          </a:p>
          <a:p>
            <a:endParaRPr lang="de-AT" dirty="0">
              <a:sym typeface="Wingdings" panose="05000000000000000000" pitchFamily="2" charset="2"/>
            </a:endParaRPr>
          </a:p>
          <a:p>
            <a:r>
              <a:rPr lang="de-AT" dirty="0">
                <a:sym typeface="Wingdings" panose="05000000000000000000" pitchFamily="2" charset="2"/>
              </a:rPr>
              <a:t>Benutzerfreundliches Userinterface</a:t>
            </a:r>
          </a:p>
          <a:p>
            <a:pPr marL="0" indent="0">
              <a:buNone/>
            </a:pPr>
            <a:endParaRPr lang="de-AT" dirty="0">
              <a:sym typeface="Wingdings" panose="05000000000000000000" pitchFamily="2" charset="2"/>
            </a:endParaRPr>
          </a:p>
          <a:p>
            <a:r>
              <a:rPr lang="de-AT" dirty="0">
                <a:sym typeface="Wingdings" panose="05000000000000000000" pitchFamily="2" charset="2"/>
              </a:rPr>
              <a:t>Zweisprachig (Internationale Anwendung der App möglich)</a:t>
            </a:r>
          </a:p>
          <a:p>
            <a:endParaRPr lang="de-AT" dirty="0">
              <a:sym typeface="Wingdings" panose="05000000000000000000" pitchFamily="2" charset="2"/>
            </a:endParaRPr>
          </a:p>
          <a:p>
            <a:endParaRPr lang="de-AT" dirty="0">
              <a:sym typeface="Wingdings" panose="05000000000000000000" pitchFamily="2" charset="2"/>
            </a:endParaRP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6356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DD6DB-2E49-40A9-851E-CFD72707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ist </a:t>
            </a:r>
            <a:r>
              <a:rPr lang="de-AT" dirty="0" err="1"/>
              <a:t>Planet.Shop</a:t>
            </a:r>
            <a:r>
              <a:rPr lang="de-AT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E4A627-A128-42E3-8310-9E65008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App für Kauf / Verkauf von Produkten - C2C</a:t>
            </a:r>
          </a:p>
          <a:p>
            <a:r>
              <a:rPr lang="de-AT" dirty="0"/>
              <a:t>Leichtes Handling für private Verkäufer</a:t>
            </a:r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E0913EC-9034-4EE2-B354-42D58280B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22" y="4100975"/>
            <a:ext cx="8978092" cy="175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73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F389A-B4A6-4552-9D06-36844B04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65320"/>
            <a:ext cx="8596668" cy="2676125"/>
          </a:xfrm>
        </p:spPr>
        <p:txBody>
          <a:bodyPr>
            <a:noAutofit/>
          </a:bodyPr>
          <a:lstStyle/>
          <a:p>
            <a:r>
              <a:rPr lang="de-AT" sz="7200" dirty="0"/>
              <a:t>Vielen Dank für Eure Aufmerksamkeit!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24D4B1-7BE9-47E0-8A6A-91D435099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944862"/>
            <a:ext cx="8596668" cy="1544713"/>
          </a:xfrm>
        </p:spPr>
        <p:txBody>
          <a:bodyPr>
            <a:normAutofit/>
          </a:bodyPr>
          <a:lstStyle/>
          <a:p>
            <a:r>
              <a:rPr lang="de-AT" dirty="0"/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223564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1634D-E54D-4F09-AE31-E4AA86CE1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Technologien: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DB5797-EAA0-4B35-B0C5-520C9E0BE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Server: REST-Service mit </a:t>
            </a:r>
            <a:r>
              <a:rPr lang="de-AT" dirty="0" err="1"/>
              <a:t>DerbyDb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 Java</a:t>
            </a:r>
            <a:endParaRPr lang="de-AT" dirty="0"/>
          </a:p>
          <a:p>
            <a:r>
              <a:rPr lang="de-AT" dirty="0"/>
              <a:t>Android App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Kotlin</a:t>
            </a:r>
            <a:endParaRPr lang="de-AT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AT" dirty="0">
                <a:sym typeface="Wingdings" panose="05000000000000000000" pitchFamily="2" charset="2"/>
              </a:rPr>
              <a:t>	Warum </a:t>
            </a:r>
            <a:r>
              <a:rPr lang="de-AT" dirty="0" err="1">
                <a:sym typeface="Wingdings" panose="05000000000000000000" pitchFamily="2" charset="2"/>
              </a:rPr>
              <a:t>Kotlin</a:t>
            </a:r>
            <a:r>
              <a:rPr lang="de-AT" dirty="0">
                <a:sym typeface="Wingdings" panose="05000000000000000000" pitchFamily="2" charset="2"/>
              </a:rPr>
              <a:t>? </a:t>
            </a:r>
            <a:r>
              <a:rPr lang="de-AT" dirty="0" err="1">
                <a:sym typeface="Wingdings" panose="05000000000000000000" pitchFamily="2" charset="2"/>
              </a:rPr>
              <a:t>Boilerbladecode</a:t>
            </a:r>
            <a:r>
              <a:rPr lang="de-AT" dirty="0">
                <a:sym typeface="Wingdings" panose="05000000000000000000" pitchFamily="2" charset="2"/>
              </a:rPr>
              <a:t> / Übersicht</a:t>
            </a:r>
          </a:p>
          <a:p>
            <a:r>
              <a:rPr lang="de-AT" dirty="0">
                <a:sym typeface="Wingdings" panose="05000000000000000000" pitchFamily="2" charset="2"/>
              </a:rPr>
              <a:t>Datenübertragung  Google </a:t>
            </a:r>
            <a:r>
              <a:rPr lang="de-AT" dirty="0" err="1">
                <a:sym typeface="Wingdings" panose="05000000000000000000" pitchFamily="2" charset="2"/>
              </a:rPr>
              <a:t>Gson</a:t>
            </a:r>
            <a:r>
              <a:rPr lang="de-AT" dirty="0">
                <a:sym typeface="Wingdings" panose="05000000000000000000" pitchFamily="2" charset="2"/>
              </a:rPr>
              <a:t> API	</a:t>
            </a:r>
          </a:p>
          <a:p>
            <a:pPr marL="0" indent="0">
              <a:buNone/>
            </a:pPr>
            <a:endParaRPr lang="de-AT" dirty="0">
              <a:sym typeface="Wingdings" panose="05000000000000000000" pitchFamily="2" charset="2"/>
            </a:endParaRPr>
          </a:p>
        </p:txBody>
      </p:sp>
      <p:pic>
        <p:nvPicPr>
          <p:cNvPr id="1026" name="Picture 2" descr="Bildergebnis fÃ¼r kotlin">
            <a:extLst>
              <a:ext uri="{FF2B5EF4-FFF2-40B4-BE49-F238E27FC236}">
                <a16:creationId xmlns:a16="http://schemas.microsoft.com/office/drawing/2014/main" id="{0AD7E062-6BD8-4B89-A822-9616F5C30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665" y="12700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derby db logo">
            <a:extLst>
              <a:ext uri="{FF2B5EF4-FFF2-40B4-BE49-F238E27FC236}">
                <a16:creationId xmlns:a16="http://schemas.microsoft.com/office/drawing/2014/main" id="{2C4B632D-3B3A-438C-B9BD-3879E3397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44" y="4137951"/>
            <a:ext cx="30575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java">
            <a:extLst>
              <a:ext uri="{FF2B5EF4-FFF2-40B4-BE49-F238E27FC236}">
                <a16:creationId xmlns:a16="http://schemas.microsoft.com/office/drawing/2014/main" id="{C9B355FC-19DE-4EBC-8F22-F000B9F46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158" y="3986073"/>
            <a:ext cx="1141629" cy="216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4F6CC4E-FDFC-4E05-9C17-4FF33A14B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9527" y="4309430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1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5E279-252F-4D2A-9C58-AC5D4990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US1: Waren anzeigen - Backlog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584FBE-5073-4140-89D4-B969A3E1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Aufgabenstellung: alle Waren als Liste anzeigen</a:t>
            </a:r>
          </a:p>
          <a:p>
            <a:r>
              <a:rPr lang="de-DE" dirty="0"/>
              <a:t>FA: Waren mit Name, Bild, Preis anzeigen</a:t>
            </a:r>
          </a:p>
          <a:p>
            <a:r>
              <a:rPr lang="de-DE" dirty="0"/>
              <a:t>NFA: -</a:t>
            </a:r>
          </a:p>
          <a:p>
            <a:r>
              <a:rPr lang="de-DE" dirty="0" err="1"/>
              <a:t>DoD</a:t>
            </a:r>
            <a:r>
              <a:rPr lang="de-DE" dirty="0"/>
              <a:t>: App starten und alle Produkte in Grid anzeigen</a:t>
            </a:r>
          </a:p>
        </p:txBody>
      </p:sp>
    </p:spTree>
    <p:extLst>
      <p:ext uri="{BB962C8B-B14F-4D97-AF65-F5344CB8AC3E}">
        <p14:creationId xmlns:p14="http://schemas.microsoft.com/office/powerpoint/2010/main" val="334371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66E45-0CC4-4A6B-B397-81B231F0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US1: Waren anzeigen -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6EA299-6388-4161-91B7-1878C1072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App-Konstrukt erstellen </a:t>
            </a:r>
          </a:p>
          <a:p>
            <a:pPr marL="0" indent="0">
              <a:buNone/>
            </a:pPr>
            <a:r>
              <a:rPr lang="de-DE" dirty="0"/>
              <a:t>	(MainFragment, mainFragment.xml, </a:t>
            </a:r>
            <a:r>
              <a:rPr lang="de-DE" dirty="0" err="1"/>
              <a:t>DataService</a:t>
            </a:r>
            <a:r>
              <a:rPr lang="de-DE" dirty="0"/>
              <a:t>,</a:t>
            </a:r>
          </a:p>
          <a:p>
            <a:pPr marL="0" indent="0">
              <a:buNone/>
            </a:pPr>
            <a:r>
              <a:rPr lang="de-DE" dirty="0"/>
              <a:t>	Adapter, Decorator, </a:t>
            </a:r>
            <a:r>
              <a:rPr lang="de-DE" dirty="0" err="1"/>
              <a:t>ViewHolder</a:t>
            </a:r>
            <a:r>
              <a:rPr lang="de-DE" dirty="0"/>
              <a:t>, Entity)</a:t>
            </a:r>
          </a:p>
          <a:p>
            <a:r>
              <a:rPr lang="de-DE" dirty="0"/>
              <a:t>Ergebnis: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3A2A32-40D7-490F-9513-70D047BA8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537" y="1666611"/>
            <a:ext cx="2509013" cy="51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91DBD-7AA2-4CF0-874F-B734C670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US1: Waren anzeigen -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49609B-AD88-4CB6-9924-AEF0A177E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Server mit Rest-Service</a:t>
            </a:r>
            <a:br>
              <a:rPr lang="de-DE" dirty="0"/>
            </a:br>
            <a:r>
              <a:rPr lang="de-DE" dirty="0"/>
              <a:t>- Methode </a:t>
            </a:r>
            <a:r>
              <a:rPr lang="de-DE" dirty="0" err="1"/>
              <a:t>getAllProducts</a:t>
            </a:r>
            <a:r>
              <a:rPr lang="de-DE" dirty="0"/>
              <a:t>()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51F865-F41E-43D6-8E13-078FCCEED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84" y="2888538"/>
            <a:ext cx="2682341" cy="357351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8B1572A-3A68-4014-BB97-7FE610F9A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69" y="1318076"/>
            <a:ext cx="5473554" cy="47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0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6ABFC-C1DB-463D-9977-39C1909B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US1: Waren anzeigen - Code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56AFC53-B0EC-406E-A857-65C220D3B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62" y="1270000"/>
            <a:ext cx="6993563" cy="5098222"/>
          </a:xfrm>
          <a:prstGeom prst="rect">
            <a:avLst/>
          </a:prstGeom>
        </p:spPr>
      </p:pic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5812C27D-5B9C-4E3C-A3A2-B1FE84C18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25" y="1270000"/>
            <a:ext cx="5250953" cy="5221287"/>
          </a:xfrm>
        </p:spPr>
      </p:pic>
    </p:spTree>
    <p:extLst>
      <p:ext uri="{BB962C8B-B14F-4D97-AF65-F5344CB8AC3E}">
        <p14:creationId xmlns:p14="http://schemas.microsoft.com/office/powerpoint/2010/main" val="342206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48368-76BC-404B-994E-CB4C4C9A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US2: Warendetails anzeigen - Backlog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D2B553-BF48-40FC-901F-16758325A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Aufgabenstellung: Bei Klick neues Fenster mit Details</a:t>
            </a:r>
          </a:p>
          <a:p>
            <a:r>
              <a:rPr lang="de-DE" dirty="0"/>
              <a:t>FA: Waren mit Name, Bild, Preis, Description, verfügbarer Menge anzeigen</a:t>
            </a:r>
          </a:p>
          <a:p>
            <a:r>
              <a:rPr lang="de-DE" dirty="0"/>
              <a:t>NFA: -</a:t>
            </a:r>
          </a:p>
          <a:p>
            <a:r>
              <a:rPr lang="de-DE" dirty="0" err="1"/>
              <a:t>DoD</a:t>
            </a:r>
            <a:r>
              <a:rPr lang="de-DE" dirty="0"/>
              <a:t>: Bei Klick auf Produkt Details anzeigen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6251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584</Words>
  <Application>Microsoft Office PowerPoint</Application>
  <PresentationFormat>Breitbild</PresentationFormat>
  <Paragraphs>99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Trebuchet MS</vt:lpstr>
      <vt:lpstr>Wingdings</vt:lpstr>
      <vt:lpstr>Wingdings 3</vt:lpstr>
      <vt:lpstr>Facette</vt:lpstr>
      <vt:lpstr>Planet.Shop</vt:lpstr>
      <vt:lpstr>Themen:</vt:lpstr>
      <vt:lpstr>Was ist Planet.Shop?</vt:lpstr>
      <vt:lpstr>Verwendete Technologien:</vt:lpstr>
      <vt:lpstr>US1: Waren anzeigen - Backlog</vt:lpstr>
      <vt:lpstr>US1: Waren anzeigen - Implementierung</vt:lpstr>
      <vt:lpstr>US1: Waren anzeigen - Code</vt:lpstr>
      <vt:lpstr>US1: Waren anzeigen - Code</vt:lpstr>
      <vt:lpstr>US2: Warendetails anzeigen - Backlog</vt:lpstr>
      <vt:lpstr>US2: Warendetails anzeigen - Implementierung</vt:lpstr>
      <vt:lpstr>US2: Warendetails anzeigen - Code</vt:lpstr>
      <vt:lpstr>US3: Waren vermerken - Backlog</vt:lpstr>
      <vt:lpstr>US3: Waren vermerken - Implementierung</vt:lpstr>
      <vt:lpstr>US3: Waren vermerken - Code</vt:lpstr>
      <vt:lpstr>US4: Ware suchen - Backlog</vt:lpstr>
      <vt:lpstr>US4: Ware suchen -  Implementierung</vt:lpstr>
      <vt:lpstr>US4: Ware suchen - Code</vt:lpstr>
      <vt:lpstr>US7: Account erstellen + verwalten - Backlog</vt:lpstr>
      <vt:lpstr>US7: Account erstellen + verwalten - Implementierung</vt:lpstr>
      <vt:lpstr>US7: Account erstellen + verwalten - Code</vt:lpstr>
      <vt:lpstr>US8: Kontakt aufnehmen - Backlog</vt:lpstr>
      <vt:lpstr>US8: Kontakt aufnehmen - Implementierung</vt:lpstr>
      <vt:lpstr>US8: Kontakt aufnehmen - Code</vt:lpstr>
      <vt:lpstr>US5: Ware zum Verkauf anbieten - Backlog</vt:lpstr>
      <vt:lpstr>US5: Ware zum Verkauf anbieten - Implementierung</vt:lpstr>
      <vt:lpstr>US5: Ware zum Verkauf anbieten - Code</vt:lpstr>
      <vt:lpstr>UC Diagram:</vt:lpstr>
      <vt:lpstr>Entitys:</vt:lpstr>
      <vt:lpstr>Zusammenfassung</vt:lpstr>
      <vt:lpstr>Vielen Dank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1AHIF 1415 Mazanek Daniel</dc:creator>
  <cp:lastModifiedBy>1AHIF 1415 Mazanek Daniel</cp:lastModifiedBy>
  <cp:revision>35</cp:revision>
  <dcterms:created xsi:type="dcterms:W3CDTF">2018-06-11T06:46:29Z</dcterms:created>
  <dcterms:modified xsi:type="dcterms:W3CDTF">2018-06-18T10:26:35Z</dcterms:modified>
</cp:coreProperties>
</file>