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5" r:id="rId8"/>
    <p:sldId id="261" r:id="rId9"/>
    <p:sldId id="262" r:id="rId10"/>
    <p:sldId id="266" r:id="rId11"/>
    <p:sldId id="263" r:id="rId12"/>
    <p:sldId id="264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0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38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52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8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731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831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413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2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60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5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8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34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3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8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46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96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910D-B7D0-4012-AB06-4A428505BDD8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64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BA7F3-266B-479D-B621-61D0E5695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 err="1"/>
              <a:t>Planet.Shop</a:t>
            </a:r>
            <a:endParaRPr lang="de-DE" sz="8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75CCDE-5E10-41A0-BDF4-8BE62CA04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538" y="4050833"/>
            <a:ext cx="8732465" cy="1096899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Von Robin Gugel, Daniel Mazanek, Patrick Mistelberger, David Pointner, Oscar Yim</a:t>
            </a: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CC0744B4-7483-4789-90BE-BE7EA12311D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0562" y="669608"/>
            <a:ext cx="3621026" cy="638030"/>
          </a:xfrm>
          <a:prstGeom prst="rect">
            <a:avLst/>
          </a:prstGeom>
        </p:spPr>
      </p:pic>
      <p:pic>
        <p:nvPicPr>
          <p:cNvPr id="5" name="image2.jpeg">
            <a:extLst>
              <a:ext uri="{FF2B5EF4-FFF2-40B4-BE49-F238E27FC236}">
                <a16:creationId xmlns:a16="http://schemas.microsoft.com/office/drawing/2014/main" id="{50F08F9B-54D8-4742-AFAB-0A99BC44B24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8671" y="713278"/>
            <a:ext cx="6097905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DE21C-9816-434B-A9B0-F608EEFA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US2: Warendetails anzeigen - Code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0C09AB2-3E41-4A86-85AD-66767B622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343026"/>
            <a:ext cx="7633601" cy="5318126"/>
          </a:xfrm>
        </p:spPr>
      </p:pic>
    </p:spTree>
    <p:extLst>
      <p:ext uri="{BB962C8B-B14F-4D97-AF65-F5344CB8AC3E}">
        <p14:creationId xmlns:p14="http://schemas.microsoft.com/office/powerpoint/2010/main" val="251294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D9954-CB18-4D7C-9CC4-69B941D9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US3: Waren vermerken -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9D7081-028C-4239-A22D-D0D1E0A8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Aufgabenstellung: zusätzlicher Menüpunkt Warenkorb</a:t>
            </a:r>
          </a:p>
          <a:p>
            <a:r>
              <a:rPr lang="de-DE" dirty="0"/>
              <a:t>FA: Produkte in Warenkorb einfügen + entfernen</a:t>
            </a:r>
          </a:p>
          <a:p>
            <a:r>
              <a:rPr lang="de-DE" dirty="0"/>
              <a:t>NFA: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r>
              <a:rPr lang="de-DE" dirty="0"/>
              <a:t>DOD: Möglichkeit, Produkte aus dem Warenkorb anzuzeigen, hinzuzufügen, und zu entfernen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56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B9E8B-64FB-4244-B743-2769084D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609600"/>
            <a:ext cx="8847874" cy="1320800"/>
          </a:xfrm>
        </p:spPr>
        <p:txBody>
          <a:bodyPr/>
          <a:lstStyle/>
          <a:p>
            <a:r>
              <a:rPr lang="de-DE" dirty="0"/>
              <a:t>US3: Waren vermerken -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02A3AE-A6C7-43DE-921D-E3148672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</a:t>
            </a:r>
            <a:r>
              <a:rPr lang="de-DE" dirty="0" err="1"/>
              <a:t>Db</a:t>
            </a:r>
            <a:r>
              <a:rPr lang="de-DE" dirty="0"/>
              <a:t> für vermerkte Produkte </a:t>
            </a:r>
          </a:p>
          <a:p>
            <a:r>
              <a:rPr lang="de-DE" dirty="0"/>
              <a:t>Oben links Button zum hinzufügen</a:t>
            </a:r>
          </a:p>
          <a:p>
            <a:r>
              <a:rPr lang="de-DE" dirty="0"/>
              <a:t>Daneben Warenkorb öffnen</a:t>
            </a:r>
          </a:p>
          <a:p>
            <a:r>
              <a:rPr lang="de-DE" dirty="0"/>
              <a:t>Warenkorb – Seite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617B21-AF62-448D-90D2-5BC39C826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841" y="1652336"/>
            <a:ext cx="2409825" cy="493556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C680F98-342D-4E83-B5DC-162D92F85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1652336"/>
            <a:ext cx="2409825" cy="488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1C3E0-1CA8-4DC9-91DA-47115AC1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US3: Waren vermerken - Code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F665E6A-6526-41B6-AE72-16A6DA622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6" y="1096892"/>
            <a:ext cx="6332928" cy="5084833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D4033D6-BBD4-4823-8041-2D0737B2E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" y="1535042"/>
            <a:ext cx="5768802" cy="32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8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1C0FF-0E57-4B2F-A9AC-C274C1DF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CLD: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438D46-E350-4434-B294-8F9875E5E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02632"/>
            <a:ext cx="8596668" cy="3880773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Grau: unsere Klassen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unübersichtlich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09CF512-1993-4703-8890-D77BC3A78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609600"/>
            <a:ext cx="73437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6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CD1CB3F-1A61-4B6F-BD5A-6F3C999A0264}"/>
              </a:ext>
            </a:extLst>
          </p:cNvPr>
          <p:cNvSpPr/>
          <p:nvPr/>
        </p:nvSpPr>
        <p:spPr>
          <a:xfrm>
            <a:off x="7031115" y="3781887"/>
            <a:ext cx="976543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F9877B-C29C-4E78-9CC3-97D270E4B311}"/>
              </a:ext>
            </a:extLst>
          </p:cNvPr>
          <p:cNvSpPr/>
          <p:nvPr/>
        </p:nvSpPr>
        <p:spPr>
          <a:xfrm>
            <a:off x="3915052" y="3781887"/>
            <a:ext cx="1402672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AD5C7C6-AFB1-48B0-B539-027182717701}"/>
              </a:ext>
            </a:extLst>
          </p:cNvPr>
          <p:cNvSpPr/>
          <p:nvPr/>
        </p:nvSpPr>
        <p:spPr>
          <a:xfrm>
            <a:off x="3888419" y="2991775"/>
            <a:ext cx="1358284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6D0D4E7-5728-4289-9930-95A700C4DD79}"/>
              </a:ext>
            </a:extLst>
          </p:cNvPr>
          <p:cNvSpPr/>
          <p:nvPr/>
        </p:nvSpPr>
        <p:spPr>
          <a:xfrm>
            <a:off x="2112885" y="4643021"/>
            <a:ext cx="1251752" cy="284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FB42C0F-379A-46F0-8768-E1613A5B5802}"/>
              </a:ext>
            </a:extLst>
          </p:cNvPr>
          <p:cNvSpPr/>
          <p:nvPr/>
        </p:nvSpPr>
        <p:spPr>
          <a:xfrm>
            <a:off x="2006353" y="3781887"/>
            <a:ext cx="1145220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2DDDA3E-CDBC-42E5-AF5E-A616C874DF0D}"/>
              </a:ext>
            </a:extLst>
          </p:cNvPr>
          <p:cNvSpPr/>
          <p:nvPr/>
        </p:nvSpPr>
        <p:spPr>
          <a:xfrm>
            <a:off x="2006353" y="2991775"/>
            <a:ext cx="1251752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59AAD2-3018-42C3-9E41-6B936B9A87DE}"/>
              </a:ext>
            </a:extLst>
          </p:cNvPr>
          <p:cNvSpPr/>
          <p:nvPr/>
        </p:nvSpPr>
        <p:spPr>
          <a:xfrm>
            <a:off x="2006353" y="2175029"/>
            <a:ext cx="1145220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7E4012-6E9C-4E13-9320-9AF10879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Android Studio Projekts: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243F23-2620-4DDA-A12A-AFBBB47A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Activity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Fragment		 </a:t>
            </a:r>
            <a:r>
              <a:rPr lang="de-DE" dirty="0" err="1"/>
              <a:t>Persistence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Adapter			 </a:t>
            </a:r>
            <a:r>
              <a:rPr lang="de-DE" dirty="0" err="1"/>
              <a:t>DataService</a:t>
            </a:r>
            <a:r>
              <a:rPr lang="de-DE" dirty="0"/>
              <a:t>					Server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     View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8A768DA-EAC1-4232-A13C-671E8EE82193}"/>
              </a:ext>
            </a:extLst>
          </p:cNvPr>
          <p:cNvCxnSpPr/>
          <p:nvPr/>
        </p:nvCxnSpPr>
        <p:spPr>
          <a:xfrm>
            <a:off x="3151573" y="3915052"/>
            <a:ext cx="736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BFED87-0194-4285-9B03-399DCD2E51D9}"/>
              </a:ext>
            </a:extLst>
          </p:cNvPr>
          <p:cNvCxnSpPr/>
          <p:nvPr/>
        </p:nvCxnSpPr>
        <p:spPr>
          <a:xfrm>
            <a:off x="2574524" y="4145872"/>
            <a:ext cx="0" cy="49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9F4E979-7846-4F19-8267-50E3329B424B}"/>
              </a:ext>
            </a:extLst>
          </p:cNvPr>
          <p:cNvCxnSpPr/>
          <p:nvPr/>
        </p:nvCxnSpPr>
        <p:spPr>
          <a:xfrm>
            <a:off x="5317724" y="3915052"/>
            <a:ext cx="1713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C402A4D-CA1D-4705-945A-11E44FA61B59}"/>
              </a:ext>
            </a:extLst>
          </p:cNvPr>
          <p:cNvCxnSpPr/>
          <p:nvPr/>
        </p:nvCxnSpPr>
        <p:spPr>
          <a:xfrm flipV="1">
            <a:off x="3151573" y="3429000"/>
            <a:ext cx="736846" cy="35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6EC4FBC-B1E8-44CC-AD8B-752D3E83C446}"/>
              </a:ext>
            </a:extLst>
          </p:cNvPr>
          <p:cNvCxnSpPr/>
          <p:nvPr/>
        </p:nvCxnSpPr>
        <p:spPr>
          <a:xfrm>
            <a:off x="2530135" y="2565647"/>
            <a:ext cx="0" cy="37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DA00401-7939-4780-B1BB-C5D8E3C9BB37}"/>
              </a:ext>
            </a:extLst>
          </p:cNvPr>
          <p:cNvCxnSpPr/>
          <p:nvPr/>
        </p:nvCxnSpPr>
        <p:spPr>
          <a:xfrm>
            <a:off x="2476870" y="3355759"/>
            <a:ext cx="0" cy="42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7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E2DCB-D0C6-4A7D-A5CB-70EFF307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Entities</a:t>
            </a:r>
            <a:r>
              <a:rPr lang="de-DE" dirty="0"/>
              <a:t>: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5E3ED1-B12A-4E90-9F2D-C28C71E92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67" y="1930400"/>
            <a:ext cx="4059827" cy="4178534"/>
          </a:xfrm>
        </p:spPr>
      </p:pic>
    </p:spTree>
    <p:extLst>
      <p:ext uri="{BB962C8B-B14F-4D97-AF65-F5344CB8AC3E}">
        <p14:creationId xmlns:p14="http://schemas.microsoft.com/office/powerpoint/2010/main" val="110052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1A4EC-A501-4C75-A748-8C4F74EE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F762C9-3B3A-48A6-BF56-504A13F2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Planet.Shop</a:t>
            </a:r>
            <a:r>
              <a:rPr lang="de-DE" dirty="0"/>
              <a:t>?</a:t>
            </a:r>
          </a:p>
          <a:p>
            <a:r>
              <a:rPr lang="de-DE" dirty="0"/>
              <a:t>US1: Waren anzeigen</a:t>
            </a:r>
          </a:p>
          <a:p>
            <a:r>
              <a:rPr lang="de-DE" dirty="0"/>
              <a:t>US2: Warendetails anzeigen</a:t>
            </a:r>
          </a:p>
          <a:p>
            <a:r>
              <a:rPr lang="de-DE" dirty="0"/>
              <a:t>US3: Waren vermerken</a:t>
            </a:r>
          </a:p>
          <a:p>
            <a:r>
              <a:rPr lang="de-DE" dirty="0"/>
              <a:t>CLD</a:t>
            </a:r>
          </a:p>
          <a:p>
            <a:r>
              <a:rPr lang="de-DE" dirty="0"/>
              <a:t>Aufbau des Android Studio Projekts</a:t>
            </a:r>
          </a:p>
          <a:p>
            <a:r>
              <a:rPr lang="de-DE" dirty="0" err="1"/>
              <a:t>Entities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49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9602-B78E-4925-89D9-22550311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Planet.Shop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6B0A9-66EF-416C-AD86-DB51888A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Eigentlich Teil des größeren Projekts </a:t>
            </a:r>
            <a:r>
              <a:rPr lang="de-DE" dirty="0" err="1"/>
              <a:t>Planet.Evolution</a:t>
            </a:r>
            <a:endParaRPr lang="de-DE" dirty="0"/>
          </a:p>
          <a:p>
            <a:r>
              <a:rPr lang="de-DE" dirty="0"/>
              <a:t>App als Plattform für Produktkauf / Verkauf</a:t>
            </a:r>
          </a:p>
          <a:p>
            <a:r>
              <a:rPr lang="de-DE" dirty="0"/>
              <a:t>Unterschied zu Amazon? Leichteres Handling für Privatverkäufer</a:t>
            </a: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EAB88F00-7233-4099-8EDA-E6E24678B2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6715" y="3875578"/>
            <a:ext cx="6097905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3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5E279-252F-4D2A-9C58-AC5D4990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US1: Waren anzeigen -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84FBE-5073-4140-89D4-B969A3E1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Aufgabenstellung: alle Waren als Liste anzeigen</a:t>
            </a:r>
          </a:p>
          <a:p>
            <a:r>
              <a:rPr lang="de-DE" dirty="0"/>
              <a:t>FA: Waren mit Name, Bild, Preis anzeigen</a:t>
            </a:r>
          </a:p>
          <a:p>
            <a:r>
              <a:rPr lang="de-DE" dirty="0"/>
              <a:t>NFA: -</a:t>
            </a:r>
          </a:p>
          <a:p>
            <a:r>
              <a:rPr lang="de-DE" dirty="0"/>
              <a:t>DOD: App starten und alle Produkte in Grid anzeigen</a:t>
            </a:r>
          </a:p>
        </p:txBody>
      </p:sp>
    </p:spTree>
    <p:extLst>
      <p:ext uri="{BB962C8B-B14F-4D97-AF65-F5344CB8AC3E}">
        <p14:creationId xmlns:p14="http://schemas.microsoft.com/office/powerpoint/2010/main" val="334371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91DBD-7AA2-4CF0-874F-B734C670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US1: Waren anzeigen -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49609B-AD88-4CB6-9924-AEF0A17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 mit Rest-Service</a:t>
            </a:r>
            <a:br>
              <a:rPr lang="de-DE" dirty="0"/>
            </a:br>
            <a:r>
              <a:rPr lang="de-DE" dirty="0"/>
              <a:t>- Methode </a:t>
            </a:r>
            <a:r>
              <a:rPr lang="de-DE" dirty="0" err="1"/>
              <a:t>getAllProducts</a:t>
            </a:r>
            <a:r>
              <a:rPr lang="de-DE" dirty="0"/>
              <a:t>()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51F865-F41E-43D6-8E13-078FCCEED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84" y="2888538"/>
            <a:ext cx="2682341" cy="35735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8B1572A-3A68-4014-BB97-7FE610F9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69" y="1318076"/>
            <a:ext cx="5473554" cy="47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0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66E45-0CC4-4A6B-B397-81B231F0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US1: Waren anzeigen -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EA299-6388-4161-91B7-1878C107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App-Konstrukt erstellen </a:t>
            </a:r>
          </a:p>
          <a:p>
            <a:pPr marL="0" indent="0">
              <a:buNone/>
            </a:pPr>
            <a:r>
              <a:rPr lang="de-DE" dirty="0"/>
              <a:t>	(MainFragment, mainFragment.xml, </a:t>
            </a:r>
            <a:r>
              <a:rPr lang="de-DE" dirty="0" err="1"/>
              <a:t>DataService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	Adapter, Decorator, </a:t>
            </a:r>
            <a:r>
              <a:rPr lang="de-DE" dirty="0" err="1"/>
              <a:t>ViewHolder</a:t>
            </a:r>
            <a:r>
              <a:rPr lang="de-DE" dirty="0"/>
              <a:t>, Entity)</a:t>
            </a:r>
          </a:p>
          <a:p>
            <a:r>
              <a:rPr lang="de-DE" dirty="0"/>
              <a:t>Ergebnis: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A2A32-40D7-490F-9513-70D047BA8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37" y="1666611"/>
            <a:ext cx="2509013" cy="51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6ABFC-C1DB-463D-9977-39C1909B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US1: Waren anzeigen - Code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6AFC53-B0EC-406E-A857-65C220D3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2" y="1270000"/>
            <a:ext cx="6993563" cy="5098222"/>
          </a:xfrm>
          <a:prstGeom prst="rect">
            <a:avLst/>
          </a:prstGeom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5812C27D-5B9C-4E3C-A3A2-B1FE84C18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1270000"/>
            <a:ext cx="5250953" cy="5221287"/>
          </a:xfrm>
        </p:spPr>
      </p:pic>
    </p:spTree>
    <p:extLst>
      <p:ext uri="{BB962C8B-B14F-4D97-AF65-F5344CB8AC3E}">
        <p14:creationId xmlns:p14="http://schemas.microsoft.com/office/powerpoint/2010/main" val="342206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48368-76BC-404B-994E-CB4C4C9A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US2: Warendetails anzeigen -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2B553-BF48-40FC-901F-16758325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Aufgabenstellung: Bei Klick neues Fenster mit Details</a:t>
            </a:r>
          </a:p>
          <a:p>
            <a:r>
              <a:rPr lang="de-DE" dirty="0"/>
              <a:t>FA: Waren mit Name, Bild, Preis, Description, verfügbarer Menge anzeigen</a:t>
            </a:r>
          </a:p>
          <a:p>
            <a:r>
              <a:rPr lang="de-DE" dirty="0"/>
              <a:t>NFA: -</a:t>
            </a:r>
          </a:p>
          <a:p>
            <a:r>
              <a:rPr lang="de-DE" dirty="0"/>
              <a:t>DOD: Bei Klick auf Produkt Details anzeigen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62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84609-2767-4A4B-AF02-3E098816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09600"/>
            <a:ext cx="10235952" cy="1320800"/>
          </a:xfrm>
        </p:spPr>
        <p:txBody>
          <a:bodyPr/>
          <a:lstStyle/>
          <a:p>
            <a:r>
              <a:rPr lang="de-DE" dirty="0"/>
              <a:t>US2: Warendetails anzeigen -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7165F-E661-43B9-AF3F-DBA646F1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Server: hzfg von </a:t>
            </a:r>
            <a:r>
              <a:rPr lang="de-DE" dirty="0" err="1"/>
              <a:t>getProductById</a:t>
            </a:r>
            <a:r>
              <a:rPr lang="de-DE" dirty="0"/>
              <a:t>()</a:t>
            </a:r>
          </a:p>
          <a:p>
            <a:r>
              <a:rPr lang="de-DE" dirty="0"/>
              <a:t>App: hzfg eines neuen </a:t>
            </a:r>
            <a:r>
              <a:rPr lang="de-DE" dirty="0" err="1"/>
              <a:t>Requests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		neues Fragment + </a:t>
            </a:r>
            <a:r>
              <a:rPr lang="de-DE" dirty="0" err="1"/>
              <a:t>xml</a:t>
            </a:r>
            <a:r>
              <a:rPr lang="de-DE" dirty="0"/>
              <a:t> hinzufügen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84FEB8-E8C6-4ED0-97CD-6C88E18C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73" y="1714500"/>
            <a:ext cx="239997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82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280</Words>
  <Application>Microsoft Office PowerPoint</Application>
  <PresentationFormat>Breitbild</PresentationFormat>
  <Paragraphs>60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Facette</vt:lpstr>
      <vt:lpstr>Planet.Shop</vt:lpstr>
      <vt:lpstr>Themen:</vt:lpstr>
      <vt:lpstr>Was ist Planet.Shop?</vt:lpstr>
      <vt:lpstr>US1: Waren anzeigen - Backlog</vt:lpstr>
      <vt:lpstr>US1: Waren anzeigen - Implementierung</vt:lpstr>
      <vt:lpstr>US1: Waren anzeigen - Implementierung</vt:lpstr>
      <vt:lpstr>US1: Waren anzeigen - Code</vt:lpstr>
      <vt:lpstr>US2: Warendetails anzeigen - Backlog</vt:lpstr>
      <vt:lpstr>US2: Warendetails anzeigen - Implementierung</vt:lpstr>
      <vt:lpstr>US2: Warendetails anzeigen - Code</vt:lpstr>
      <vt:lpstr>US3: Waren vermerken - Backlog</vt:lpstr>
      <vt:lpstr>US3: Waren vermerken - Implementierung</vt:lpstr>
      <vt:lpstr>US3: Waren vermerken - Code</vt:lpstr>
      <vt:lpstr>CLD:</vt:lpstr>
      <vt:lpstr>Aufbau des Android Studio Projekts:</vt:lpstr>
      <vt:lpstr>Entities: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Planet.Shop</dc:title>
  <dc:creator>1AHIF 1415 Mazanek Daniel</dc:creator>
  <cp:lastModifiedBy>1AHIF 1415 Mazanek Daniel</cp:lastModifiedBy>
  <cp:revision>22</cp:revision>
  <dcterms:created xsi:type="dcterms:W3CDTF">2018-01-29T10:03:50Z</dcterms:created>
  <dcterms:modified xsi:type="dcterms:W3CDTF">2018-02-05T08:26:07Z</dcterms:modified>
</cp:coreProperties>
</file>