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06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38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8528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285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2731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831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413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52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60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85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89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34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3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88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46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96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3910D-B7D0-4012-AB06-4A428505BDD8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134101-9429-4064-AD8A-B854D9447F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64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BA7F3-266B-479D-B621-61D0E5695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000" dirty="0" err="1"/>
              <a:t>Planet.Shop</a:t>
            </a:r>
            <a:endParaRPr lang="de-DE" sz="8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75CCDE-5E10-41A0-BDF4-8BE62CA04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538" y="4050833"/>
            <a:ext cx="8732465" cy="1096899"/>
          </a:xfrm>
        </p:spPr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Von Robin Gugel, Daniel Mazanek, Patrick Mistelberger, David Pointner, Oscar Yim</a:t>
            </a:r>
          </a:p>
        </p:txBody>
      </p:sp>
      <p:pic>
        <p:nvPicPr>
          <p:cNvPr id="4" name="image1.jpeg">
            <a:extLst>
              <a:ext uri="{FF2B5EF4-FFF2-40B4-BE49-F238E27FC236}">
                <a16:creationId xmlns:a16="http://schemas.microsoft.com/office/drawing/2014/main" id="{CC0744B4-7483-4789-90BE-BE7EA12311D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0562" y="669608"/>
            <a:ext cx="3621026" cy="638030"/>
          </a:xfrm>
          <a:prstGeom prst="rect">
            <a:avLst/>
          </a:prstGeom>
        </p:spPr>
      </p:pic>
      <p:pic>
        <p:nvPicPr>
          <p:cNvPr id="5" name="image2.jpeg">
            <a:extLst>
              <a:ext uri="{FF2B5EF4-FFF2-40B4-BE49-F238E27FC236}">
                <a16:creationId xmlns:a16="http://schemas.microsoft.com/office/drawing/2014/main" id="{50F08F9B-54D8-4742-AFAB-0A99BC44B24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1522" y="521548"/>
            <a:ext cx="6097905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1A4EC-A501-4C75-A748-8C4F74EE8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F762C9-3B3A-48A6-BF56-504A13F2D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US1: Waren anzeigen</a:t>
            </a:r>
          </a:p>
          <a:p>
            <a:r>
              <a:rPr lang="de-DE" dirty="0"/>
              <a:t>US2: Warendetails anzeigen</a:t>
            </a:r>
          </a:p>
          <a:p>
            <a:r>
              <a:rPr lang="de-DE" dirty="0"/>
              <a:t>US3: Waren vermerken</a:t>
            </a:r>
          </a:p>
        </p:txBody>
      </p:sp>
    </p:spTree>
    <p:extLst>
      <p:ext uri="{BB962C8B-B14F-4D97-AF65-F5344CB8AC3E}">
        <p14:creationId xmlns:p14="http://schemas.microsoft.com/office/powerpoint/2010/main" val="336349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5E279-252F-4D2A-9C58-AC5D4990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US1: Waren anzeigen - Backlog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584FBE-5073-4140-89D4-B969A3E1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Aufgabenstellung: alle Waren als Liste anzeigen</a:t>
            </a:r>
          </a:p>
          <a:p>
            <a:r>
              <a:rPr lang="de-DE" dirty="0"/>
              <a:t>FA: Waren mit Name, Bild, Preis anzeigen</a:t>
            </a:r>
          </a:p>
          <a:p>
            <a:r>
              <a:rPr lang="de-DE" dirty="0"/>
              <a:t>NFA: -</a:t>
            </a:r>
          </a:p>
          <a:p>
            <a:r>
              <a:rPr lang="de-DE" dirty="0"/>
              <a:t>DOD: App starten und alle Produkte in Grid anzeigen</a:t>
            </a:r>
          </a:p>
        </p:txBody>
      </p:sp>
    </p:spTree>
    <p:extLst>
      <p:ext uri="{BB962C8B-B14F-4D97-AF65-F5344CB8AC3E}">
        <p14:creationId xmlns:p14="http://schemas.microsoft.com/office/powerpoint/2010/main" val="334371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91DBD-7AA2-4CF0-874F-B734C670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US1: Waren anzeigen - 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49609B-AD88-4CB6-9924-AEF0A177E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Server mit Rest-Service</a:t>
            </a:r>
            <a:br>
              <a:rPr lang="de-DE" dirty="0"/>
            </a:br>
            <a:r>
              <a:rPr lang="de-DE" dirty="0"/>
              <a:t>- Methode </a:t>
            </a:r>
            <a:r>
              <a:rPr lang="de-DE" dirty="0" err="1"/>
              <a:t>getAllProducts</a:t>
            </a:r>
            <a:r>
              <a:rPr lang="de-DE" dirty="0"/>
              <a:t>()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51F865-F41E-43D6-8E13-078FCCEED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84" y="2888538"/>
            <a:ext cx="2682341" cy="357351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8B1572A-3A68-4014-BB97-7FE610F9A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69" y="1318076"/>
            <a:ext cx="5473554" cy="47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0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66E45-0CC4-4A6B-B397-81B231F0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US1: Waren anzeigen - 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EA299-6388-4161-91B7-1878C1072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App-Konstrukt erstellen </a:t>
            </a:r>
          </a:p>
          <a:p>
            <a:r>
              <a:rPr lang="de-DE" dirty="0"/>
              <a:t>(MainFragment, mainFragment.xml, DataService)</a:t>
            </a:r>
          </a:p>
          <a:p>
            <a:r>
              <a:rPr lang="de-DE" dirty="0"/>
              <a:t>Ergebnis: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3A2A32-40D7-490F-9513-70D047BA8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537" y="1666611"/>
            <a:ext cx="2509013" cy="51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48368-76BC-404B-994E-CB4C4C9A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US2: Warendetails anzeigen - Backlog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D2B553-BF48-40FC-901F-16758325A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Aufgabenstellung: Bei Klick neues Fenster mit Details</a:t>
            </a:r>
          </a:p>
          <a:p>
            <a:r>
              <a:rPr lang="de-DE" dirty="0"/>
              <a:t>FA: Waren mit Name, Bild, Preis, Description, verfügbarer Menge anzeigen</a:t>
            </a:r>
          </a:p>
          <a:p>
            <a:r>
              <a:rPr lang="de-DE" dirty="0"/>
              <a:t>NFA: -</a:t>
            </a:r>
          </a:p>
          <a:p>
            <a:r>
              <a:rPr lang="de-DE" dirty="0"/>
              <a:t>DOD: Bei Klick auf Produkt Details anzeigen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62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84609-2767-4A4B-AF02-3E098816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1" y="609600"/>
            <a:ext cx="10173809" cy="1320800"/>
          </a:xfrm>
        </p:spPr>
        <p:txBody>
          <a:bodyPr/>
          <a:lstStyle/>
          <a:p>
            <a:r>
              <a:rPr lang="de-DE" dirty="0"/>
              <a:t>US2: Warendetails anzeigen - 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7165F-E661-43B9-AF3F-DBA646F17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Server: </a:t>
            </a:r>
            <a:r>
              <a:rPr lang="de-DE" dirty="0" err="1"/>
              <a:t>hzfg</a:t>
            </a:r>
            <a:r>
              <a:rPr lang="de-DE" dirty="0"/>
              <a:t> von </a:t>
            </a:r>
            <a:r>
              <a:rPr lang="de-DE" dirty="0" err="1"/>
              <a:t>getProductById</a:t>
            </a:r>
            <a:r>
              <a:rPr lang="de-DE" dirty="0"/>
              <a:t>()</a:t>
            </a:r>
          </a:p>
          <a:p>
            <a:r>
              <a:rPr lang="de-DE" dirty="0"/>
              <a:t>App: </a:t>
            </a:r>
            <a:r>
              <a:rPr lang="de-DE" dirty="0" err="1"/>
              <a:t>hzfg</a:t>
            </a:r>
            <a:r>
              <a:rPr lang="de-DE" dirty="0"/>
              <a:t> eines neuen </a:t>
            </a:r>
            <a:r>
              <a:rPr lang="de-DE" dirty="0" err="1"/>
              <a:t>Requests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		neues Fragment + </a:t>
            </a:r>
            <a:r>
              <a:rPr lang="de-DE" dirty="0" err="1"/>
              <a:t>xml</a:t>
            </a:r>
            <a:r>
              <a:rPr lang="de-DE" dirty="0"/>
              <a:t> hinzufügen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C84FEB8-E8C6-4ED0-97CD-6C88E18C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573" y="1714500"/>
            <a:ext cx="239997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82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155</Words>
  <Application>Microsoft Office PowerPoint</Application>
  <PresentationFormat>Breitbild</PresentationFormat>
  <Paragraphs>25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Facette</vt:lpstr>
      <vt:lpstr>Planet.Shop</vt:lpstr>
      <vt:lpstr>Themen:</vt:lpstr>
      <vt:lpstr>US1: Waren anzeigen - Backlog</vt:lpstr>
      <vt:lpstr>US1: Waren anzeigen - Implementation</vt:lpstr>
      <vt:lpstr>US1: Waren anzeigen - Implementation</vt:lpstr>
      <vt:lpstr>US2: Warendetails anzeigen - Backlog</vt:lpstr>
      <vt:lpstr>US2: Warendetails anzeigen -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Planet.Shop</dc:title>
  <dc:creator>1AHIF 1415 Mazanek Daniel</dc:creator>
  <cp:lastModifiedBy>1AHIF 1415 Mazanek Daniel</cp:lastModifiedBy>
  <cp:revision>6</cp:revision>
  <dcterms:created xsi:type="dcterms:W3CDTF">2018-01-29T10:03:50Z</dcterms:created>
  <dcterms:modified xsi:type="dcterms:W3CDTF">2018-01-29T11:41:27Z</dcterms:modified>
</cp:coreProperties>
</file>