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5143500" type="screen16x9"/>
  <p:notesSz cx="6858000" cy="9144000"/>
  <p:embeddedFontLst>
    <p:embeddedFont>
      <p:font typeface="Arvo" panose="020B0604020202020204" charset="0"/>
      <p:regular r:id="rId15"/>
      <p:bold r:id="rId16"/>
      <p:italic r:id="rId17"/>
      <p:boldItalic r:id="rId18"/>
    </p:embeddedFont>
    <p:embeddedFont>
      <p:font typeface="Barlow" panose="00000500000000000000" pitchFamily="2" charset="0"/>
      <p:regular r:id="rId19"/>
      <p:bold r:id="rId20"/>
      <p:italic r:id="rId21"/>
      <p:boldItalic r:id="rId22"/>
    </p:embeddedFont>
    <p:embeddedFont>
      <p:font typeface="Barlow Condensed" panose="00000506000000000000" pitchFamily="2" charset="0"/>
      <p:regular r:id="rId23"/>
      <p:bold r:id="rId24"/>
      <p:italic r:id="rId25"/>
      <p:boldItalic r:id="rId26"/>
    </p:embeddedFont>
    <p:embeddedFont>
      <p:font typeface="Barlow Condensed Medium" panose="00000606000000000000" pitchFamily="2" charset="0"/>
      <p:regular r:id="rId27"/>
      <p:bold r:id="rId28"/>
      <p:italic r:id="rId29"/>
      <p:boldItalic r:id="rId30"/>
    </p:embeddedFont>
    <p:embeddedFont>
      <p:font typeface="Barlow Condensed SemiBold" panose="00000706000000000000" pitchFamily="2" charset="0"/>
      <p:regular r:id="rId31"/>
      <p:bold r:id="rId32"/>
      <p:italic r:id="rId33"/>
      <p:boldItalic r:id="rId34"/>
    </p:embeddedFont>
    <p:embeddedFont>
      <p:font typeface="Fira Sans Extra Condensed Medium" panose="020B0604020202020204" charset="0"/>
      <p:regular r:id="rId35"/>
      <p:bold r:id="rId36"/>
      <p:italic r:id="rId37"/>
      <p:boldItalic r:id="rId38"/>
    </p:embeddedFont>
    <p:embeddedFont>
      <p:font typeface="Montserrat Light" panose="00000400000000000000" pitchFamily="2" charset="0"/>
      <p:regular r:id="rId39"/>
      <p:bold r:id="rId40"/>
      <p:italic r:id="rId41"/>
      <p:boldItalic r:id="rId42"/>
    </p:embeddedFont>
    <p:embeddedFont>
      <p:font typeface="Roboto Condensed"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9AaAQEnj0G7n9n5k5tPuLifdu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0D9B9F-9BF5-4233-9DC5-EE64BFABF089}">
  <a:tblStyle styleId="{4D0D9B9F-9BF5-4233-9DC5-EE64BFABF08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font" Target="fonts/font31.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font" Target="fonts/font3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font" Target="fonts/font32.fntdata"/><Relationship Id="rId20" Type="http://schemas.openxmlformats.org/officeDocument/2006/relationships/font" Target="fonts/font6.fntdata"/><Relationship Id="rId41"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6" name="Google Shape;47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6" name="Google Shape;47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2726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3"/>
          <p:cNvSpPr txBox="1">
            <a:spLocks noGrp="1"/>
          </p:cNvSpPr>
          <p:nvPr>
            <p:ph type="ctrTitle"/>
          </p:nvPr>
        </p:nvSpPr>
        <p:spPr>
          <a:xfrm>
            <a:off x="2194950" y="1243575"/>
            <a:ext cx="4746300" cy="20526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10" name="Google Shape;10;p13"/>
          <p:cNvSpPr txBox="1">
            <a:spLocks noGrp="1"/>
          </p:cNvSpPr>
          <p:nvPr>
            <p:ph type="subTitle" idx="1"/>
          </p:nvPr>
        </p:nvSpPr>
        <p:spPr>
          <a:xfrm>
            <a:off x="2925950" y="3296175"/>
            <a:ext cx="32922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4155425" y="1966900"/>
            <a:ext cx="4275300" cy="5778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3" name="Google Shape;13;p14"/>
          <p:cNvSpPr txBox="1">
            <a:spLocks noGrp="1"/>
          </p:cNvSpPr>
          <p:nvPr>
            <p:ph type="title" idx="2"/>
          </p:nvPr>
        </p:nvSpPr>
        <p:spPr>
          <a:xfrm>
            <a:off x="2319727" y="1966888"/>
            <a:ext cx="1460700" cy="577800"/>
          </a:xfrm>
          <a:prstGeom prst="rect">
            <a:avLst/>
          </a:prstGeom>
          <a:noFill/>
          <a:ln>
            <a:noFill/>
          </a:ln>
        </p:spPr>
        <p:txBody>
          <a:bodyPr spcFirstLastPara="1" wrap="square" lIns="91425" tIns="91425" rIns="91425" bIns="91425" anchor="ctr" anchorCtr="0">
            <a:noAutofit/>
          </a:bodyPr>
          <a:lstStyle>
            <a:lvl1pPr lvl="0" algn="r">
              <a:lnSpc>
                <a:spcPct val="80000"/>
              </a:lnSpc>
              <a:spcBef>
                <a:spcPts val="0"/>
              </a:spcBef>
              <a:spcAft>
                <a:spcPts val="0"/>
              </a:spcAft>
              <a:buSzPts val="3600"/>
              <a:buNone/>
              <a:defRPr sz="3600"/>
            </a:lvl1pPr>
            <a:lvl2pPr lvl="1"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4"/>
          <p:cNvSpPr txBox="1">
            <a:spLocks noGrp="1"/>
          </p:cNvSpPr>
          <p:nvPr>
            <p:ph type="ctrTitle" idx="3"/>
          </p:nvPr>
        </p:nvSpPr>
        <p:spPr>
          <a:xfrm>
            <a:off x="4155425" y="2632150"/>
            <a:ext cx="4275300" cy="5778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 name="Google Shape;15;p14"/>
          <p:cNvSpPr txBox="1">
            <a:spLocks noGrp="1"/>
          </p:cNvSpPr>
          <p:nvPr>
            <p:ph type="title" idx="4"/>
          </p:nvPr>
        </p:nvSpPr>
        <p:spPr>
          <a:xfrm>
            <a:off x="2319727" y="2632138"/>
            <a:ext cx="1460700" cy="577800"/>
          </a:xfrm>
          <a:prstGeom prst="rect">
            <a:avLst/>
          </a:prstGeom>
          <a:noFill/>
          <a:ln>
            <a:noFill/>
          </a:ln>
        </p:spPr>
        <p:txBody>
          <a:bodyPr spcFirstLastPara="1" wrap="square" lIns="91425" tIns="91425" rIns="91425" bIns="91425" anchor="ctr" anchorCtr="0">
            <a:noAutofit/>
          </a:bodyPr>
          <a:lstStyle>
            <a:lvl1pPr lvl="0" algn="r">
              <a:lnSpc>
                <a:spcPct val="80000"/>
              </a:lnSpc>
              <a:spcBef>
                <a:spcPts val="0"/>
              </a:spcBef>
              <a:spcAft>
                <a:spcPts val="0"/>
              </a:spcAft>
              <a:buSzPts val="3600"/>
              <a:buNone/>
              <a:defRPr sz="3600"/>
            </a:lvl1pPr>
            <a:lvl2pPr lvl="1"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6" name="Google Shape;16;p14"/>
          <p:cNvSpPr txBox="1">
            <a:spLocks noGrp="1"/>
          </p:cNvSpPr>
          <p:nvPr>
            <p:ph type="ctrTitle" idx="5"/>
          </p:nvPr>
        </p:nvSpPr>
        <p:spPr>
          <a:xfrm>
            <a:off x="4155425" y="3297400"/>
            <a:ext cx="4275300" cy="5778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7" name="Google Shape;17;p14"/>
          <p:cNvSpPr txBox="1">
            <a:spLocks noGrp="1"/>
          </p:cNvSpPr>
          <p:nvPr>
            <p:ph type="title" idx="6"/>
          </p:nvPr>
        </p:nvSpPr>
        <p:spPr>
          <a:xfrm>
            <a:off x="2319727" y="3297388"/>
            <a:ext cx="1460700" cy="577800"/>
          </a:xfrm>
          <a:prstGeom prst="rect">
            <a:avLst/>
          </a:prstGeom>
          <a:noFill/>
          <a:ln>
            <a:noFill/>
          </a:ln>
        </p:spPr>
        <p:txBody>
          <a:bodyPr spcFirstLastPara="1" wrap="square" lIns="91425" tIns="91425" rIns="91425" bIns="91425" anchor="ctr" anchorCtr="0">
            <a:noAutofit/>
          </a:bodyPr>
          <a:lstStyle>
            <a:lvl1pPr lvl="0" algn="r">
              <a:lnSpc>
                <a:spcPct val="80000"/>
              </a:lnSpc>
              <a:spcBef>
                <a:spcPts val="0"/>
              </a:spcBef>
              <a:spcAft>
                <a:spcPts val="0"/>
              </a:spcAft>
              <a:buSzPts val="3600"/>
              <a:buNone/>
              <a:defRPr sz="3600"/>
            </a:lvl1pPr>
            <a:lvl2pPr lvl="1"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8" name="Google Shape;18;p14"/>
          <p:cNvSpPr txBox="1">
            <a:spLocks noGrp="1"/>
          </p:cNvSpPr>
          <p:nvPr>
            <p:ph type="ctrTitle" idx="7"/>
          </p:nvPr>
        </p:nvSpPr>
        <p:spPr>
          <a:xfrm>
            <a:off x="4155425" y="3962650"/>
            <a:ext cx="4275300" cy="5778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9" name="Google Shape;19;p14"/>
          <p:cNvSpPr txBox="1">
            <a:spLocks noGrp="1"/>
          </p:cNvSpPr>
          <p:nvPr>
            <p:ph type="title" idx="8"/>
          </p:nvPr>
        </p:nvSpPr>
        <p:spPr>
          <a:xfrm>
            <a:off x="2319727" y="3962638"/>
            <a:ext cx="1460700" cy="577800"/>
          </a:xfrm>
          <a:prstGeom prst="rect">
            <a:avLst/>
          </a:prstGeom>
          <a:noFill/>
          <a:ln>
            <a:noFill/>
          </a:ln>
        </p:spPr>
        <p:txBody>
          <a:bodyPr spcFirstLastPara="1" wrap="square" lIns="91425" tIns="91425" rIns="91425" bIns="91425" anchor="ctr" anchorCtr="0">
            <a:noAutofit/>
          </a:bodyPr>
          <a:lstStyle>
            <a:lvl1pPr lvl="0" algn="r">
              <a:lnSpc>
                <a:spcPct val="80000"/>
              </a:lnSpc>
              <a:spcBef>
                <a:spcPts val="0"/>
              </a:spcBef>
              <a:spcAft>
                <a:spcPts val="0"/>
              </a:spcAft>
              <a:buSzPts val="3600"/>
              <a:buNone/>
              <a:defRPr sz="3600"/>
            </a:lvl1pPr>
            <a:lvl2pPr lvl="1"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8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20" name="Google Shape;20;p14"/>
          <p:cNvSpPr txBox="1">
            <a:spLocks noGrp="1"/>
          </p:cNvSpPr>
          <p:nvPr>
            <p:ph type="ctrTitle" idx="9"/>
          </p:nvPr>
        </p:nvSpPr>
        <p:spPr>
          <a:xfrm>
            <a:off x="4155425" y="1184800"/>
            <a:ext cx="3888600" cy="5778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Clr>
                <a:schemeClr val="accent4"/>
              </a:buClr>
              <a:buSzPts val="3600"/>
              <a:buFont typeface="Barlow Condensed"/>
              <a:buNone/>
              <a:defRPr sz="3600">
                <a:solidFill>
                  <a:schemeClr val="accent4"/>
                </a:solidFill>
              </a:defRPr>
            </a:lvl1pPr>
            <a:lvl2pPr lvl="1" algn="r">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a:lnSpc>
                <a:spcPct val="8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grpSp>
        <p:nvGrpSpPr>
          <p:cNvPr id="21" name="Google Shape;21;p14"/>
          <p:cNvGrpSpPr/>
          <p:nvPr/>
        </p:nvGrpSpPr>
        <p:grpSpPr>
          <a:xfrm rot="-5400000">
            <a:off x="286059" y="3659330"/>
            <a:ext cx="1209907" cy="1782036"/>
            <a:chOff x="700771" y="-227337"/>
            <a:chExt cx="1458774" cy="2138785"/>
          </a:xfrm>
        </p:grpSpPr>
        <p:sp>
          <p:nvSpPr>
            <p:cNvPr id="22" name="Google Shape;2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 name="Google Shape;41;p14"/>
          <p:cNvGrpSpPr/>
          <p:nvPr/>
        </p:nvGrpSpPr>
        <p:grpSpPr>
          <a:xfrm rot="5400000">
            <a:off x="7613820" y="-692278"/>
            <a:ext cx="877851" cy="2209091"/>
            <a:chOff x="-26858" y="-227337"/>
            <a:chExt cx="1093215" cy="2757917"/>
          </a:xfrm>
        </p:grpSpPr>
        <p:sp>
          <p:nvSpPr>
            <p:cNvPr id="42" name="Google Shape;4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879587" y="2251830"/>
            <a:ext cx="3527100" cy="13341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4800"/>
              <a:buNone/>
              <a:defRPr sz="5400"/>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66" name="Google Shape;66;p15"/>
          <p:cNvSpPr txBox="1">
            <a:spLocks noGrp="1"/>
          </p:cNvSpPr>
          <p:nvPr>
            <p:ph type="title" idx="2"/>
          </p:nvPr>
        </p:nvSpPr>
        <p:spPr>
          <a:xfrm>
            <a:off x="2879575" y="992730"/>
            <a:ext cx="1566600" cy="10803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9600"/>
              <a:buNone/>
              <a:defRPr sz="7200"/>
            </a:lvl1pPr>
            <a:lvl2pPr lvl="1" algn="l">
              <a:lnSpc>
                <a:spcPct val="80000"/>
              </a:lnSpc>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algn="l">
              <a:lnSpc>
                <a:spcPct val="80000"/>
              </a:lnSpc>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algn="l">
              <a:lnSpc>
                <a:spcPct val="80000"/>
              </a:lnSpc>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algn="l">
              <a:lnSpc>
                <a:spcPct val="80000"/>
              </a:lnSpc>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algn="l">
              <a:lnSpc>
                <a:spcPct val="80000"/>
              </a:lnSpc>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algn="l">
              <a:lnSpc>
                <a:spcPct val="80000"/>
              </a:lnSpc>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algn="l">
              <a:lnSpc>
                <a:spcPct val="80000"/>
              </a:lnSpc>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algn="l">
              <a:lnSpc>
                <a:spcPct val="80000"/>
              </a:lnSpc>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endParaRPr/>
          </a:p>
        </p:txBody>
      </p:sp>
      <p:sp>
        <p:nvSpPr>
          <p:cNvPr id="67" name="Google Shape;67;p15"/>
          <p:cNvSpPr txBox="1">
            <a:spLocks noGrp="1"/>
          </p:cNvSpPr>
          <p:nvPr>
            <p:ph type="subTitle" idx="1"/>
          </p:nvPr>
        </p:nvSpPr>
        <p:spPr>
          <a:xfrm>
            <a:off x="2879587" y="3764723"/>
            <a:ext cx="2389200" cy="58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000"/>
              <a:buNone/>
              <a:defRPr>
                <a:solidFill>
                  <a:schemeClr val="dk1"/>
                </a:solidFill>
              </a:defRPr>
            </a:lvl1pPr>
            <a:lvl2pPr lvl="1" algn="l">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cxnSp>
        <p:nvCxnSpPr>
          <p:cNvPr id="68" name="Google Shape;68;p15"/>
          <p:cNvCxnSpPr/>
          <p:nvPr/>
        </p:nvCxnSpPr>
        <p:spPr>
          <a:xfrm rot="10800000">
            <a:off x="2978388" y="2115488"/>
            <a:ext cx="6165600" cy="0"/>
          </a:xfrm>
          <a:prstGeom prst="straightConnector1">
            <a:avLst/>
          </a:prstGeom>
          <a:noFill/>
          <a:ln w="28575" cap="flat" cmpd="sng">
            <a:solidFill>
              <a:schemeClr val="accent4"/>
            </a:solidFill>
            <a:prstDash val="solid"/>
            <a:round/>
            <a:headEnd type="none" w="sm" len="sm"/>
            <a:tailEnd type="none" w="sm" len="sm"/>
          </a:ln>
        </p:spPr>
      </p:cxnSp>
      <p:grpSp>
        <p:nvGrpSpPr>
          <p:cNvPr id="69" name="Google Shape;69;p15"/>
          <p:cNvGrpSpPr/>
          <p:nvPr/>
        </p:nvGrpSpPr>
        <p:grpSpPr>
          <a:xfrm>
            <a:off x="7099200" y="2933725"/>
            <a:ext cx="2044793" cy="2209776"/>
            <a:chOff x="1384075" y="241450"/>
            <a:chExt cx="4822625" cy="5215425"/>
          </a:xfrm>
        </p:grpSpPr>
        <p:sp>
          <p:nvSpPr>
            <p:cNvPr id="70" name="Google Shape;70;p15"/>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5"/>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5"/>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5"/>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5"/>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5"/>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5"/>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5"/>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5"/>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5"/>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5"/>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5"/>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5"/>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Google Shape;114;p15"/>
          <p:cNvGrpSpPr/>
          <p:nvPr/>
        </p:nvGrpSpPr>
        <p:grpSpPr>
          <a:xfrm>
            <a:off x="-76200" y="-76200"/>
            <a:ext cx="2286103" cy="2895537"/>
            <a:chOff x="-26858" y="-227337"/>
            <a:chExt cx="2186403" cy="2757917"/>
          </a:xfrm>
        </p:grpSpPr>
        <p:sp>
          <p:nvSpPr>
            <p:cNvPr id="115" name="Google Shape;115;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5"/>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5"/>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5"/>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5"/>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5"/>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5"/>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5"/>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5"/>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5"/>
        <p:cNvGrpSpPr/>
        <p:nvPr/>
      </p:nvGrpSpPr>
      <p:grpSpPr>
        <a:xfrm>
          <a:off x="0" y="0"/>
          <a:ext cx="0" cy="0"/>
          <a:chOff x="0" y="0"/>
          <a:chExt cx="0" cy="0"/>
        </a:xfrm>
      </p:grpSpPr>
      <p:sp>
        <p:nvSpPr>
          <p:cNvPr id="156" name="Google Shape;156;p16"/>
          <p:cNvSpPr txBox="1">
            <a:spLocks noGrp="1"/>
          </p:cNvSpPr>
          <p:nvPr>
            <p:ph type="ctrTitle"/>
          </p:nvPr>
        </p:nvSpPr>
        <p:spPr>
          <a:xfrm flipH="1">
            <a:off x="770700" y="468450"/>
            <a:ext cx="8095500" cy="5778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3000"/>
              <a:buNone/>
              <a:defRPr sz="3000"/>
            </a:lvl1pPr>
            <a:lvl2pPr lvl="1" algn="l">
              <a:lnSpc>
                <a:spcPct val="80000"/>
              </a:lnSpc>
              <a:spcBef>
                <a:spcPts val="0"/>
              </a:spcBef>
              <a:spcAft>
                <a:spcPts val="0"/>
              </a:spcAft>
              <a:buSzPts val="1600"/>
              <a:buNone/>
              <a:defRPr sz="1600"/>
            </a:lvl2pPr>
            <a:lvl3pPr lvl="2" algn="l">
              <a:lnSpc>
                <a:spcPct val="80000"/>
              </a:lnSpc>
              <a:spcBef>
                <a:spcPts val="0"/>
              </a:spcBef>
              <a:spcAft>
                <a:spcPts val="0"/>
              </a:spcAft>
              <a:buSzPts val="1600"/>
              <a:buNone/>
              <a:defRPr sz="1600"/>
            </a:lvl3pPr>
            <a:lvl4pPr lvl="3" algn="l">
              <a:lnSpc>
                <a:spcPct val="80000"/>
              </a:lnSpc>
              <a:spcBef>
                <a:spcPts val="0"/>
              </a:spcBef>
              <a:spcAft>
                <a:spcPts val="0"/>
              </a:spcAft>
              <a:buSzPts val="1600"/>
              <a:buNone/>
              <a:defRPr sz="1600"/>
            </a:lvl4pPr>
            <a:lvl5pPr lvl="4" algn="l">
              <a:lnSpc>
                <a:spcPct val="80000"/>
              </a:lnSpc>
              <a:spcBef>
                <a:spcPts val="0"/>
              </a:spcBef>
              <a:spcAft>
                <a:spcPts val="0"/>
              </a:spcAft>
              <a:buSzPts val="1600"/>
              <a:buNone/>
              <a:defRPr sz="1600"/>
            </a:lvl5pPr>
            <a:lvl6pPr lvl="5" algn="l">
              <a:lnSpc>
                <a:spcPct val="80000"/>
              </a:lnSpc>
              <a:spcBef>
                <a:spcPts val="0"/>
              </a:spcBef>
              <a:spcAft>
                <a:spcPts val="0"/>
              </a:spcAft>
              <a:buSzPts val="1600"/>
              <a:buNone/>
              <a:defRPr sz="1600"/>
            </a:lvl6pPr>
            <a:lvl7pPr lvl="6" algn="l">
              <a:lnSpc>
                <a:spcPct val="80000"/>
              </a:lnSpc>
              <a:spcBef>
                <a:spcPts val="0"/>
              </a:spcBef>
              <a:spcAft>
                <a:spcPts val="0"/>
              </a:spcAft>
              <a:buSzPts val="1600"/>
              <a:buNone/>
              <a:defRPr sz="1600"/>
            </a:lvl7pPr>
            <a:lvl8pPr lvl="7" algn="l">
              <a:lnSpc>
                <a:spcPct val="80000"/>
              </a:lnSpc>
              <a:spcBef>
                <a:spcPts val="0"/>
              </a:spcBef>
              <a:spcAft>
                <a:spcPts val="0"/>
              </a:spcAft>
              <a:buSzPts val="1600"/>
              <a:buNone/>
              <a:defRPr sz="1600"/>
            </a:lvl8pPr>
            <a:lvl9pPr lvl="8" algn="l">
              <a:lnSpc>
                <a:spcPct val="80000"/>
              </a:lnSpc>
              <a:spcBef>
                <a:spcPts val="0"/>
              </a:spcBef>
              <a:spcAft>
                <a:spcPts val="0"/>
              </a:spcAft>
              <a:buSzPts val="1600"/>
              <a:buNone/>
              <a:defRPr sz="1600"/>
            </a:lvl9pPr>
          </a:lstStyle>
          <a:p>
            <a:endParaRPr/>
          </a:p>
        </p:txBody>
      </p:sp>
      <p:cxnSp>
        <p:nvCxnSpPr>
          <p:cNvPr id="157" name="Google Shape;157;p16"/>
          <p:cNvCxnSpPr/>
          <p:nvPr/>
        </p:nvCxnSpPr>
        <p:spPr>
          <a:xfrm>
            <a:off x="498025" y="-44700"/>
            <a:ext cx="0" cy="1104900"/>
          </a:xfrm>
          <a:prstGeom prst="straightConnector1">
            <a:avLst/>
          </a:prstGeom>
          <a:noFill/>
          <a:ln w="28575" cap="flat" cmpd="sng">
            <a:solidFill>
              <a:schemeClr val="lt2"/>
            </a:solidFill>
            <a:prstDash val="solid"/>
            <a:round/>
            <a:headEnd type="none" w="sm" len="sm"/>
            <a:tailEnd type="none" w="sm" len="sm"/>
          </a:ln>
        </p:spPr>
      </p:cxnSp>
      <p:sp>
        <p:nvSpPr>
          <p:cNvPr id="158" name="Google Shape;158;p16"/>
          <p:cNvSpPr txBox="1">
            <a:spLocks noGrp="1"/>
          </p:cNvSpPr>
          <p:nvPr>
            <p:ph type="subTitle" idx="1"/>
          </p:nvPr>
        </p:nvSpPr>
        <p:spPr>
          <a:xfrm>
            <a:off x="3280813" y="1046250"/>
            <a:ext cx="1965900" cy="576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59" name="Google Shape;159;p16"/>
          <p:cNvSpPr txBox="1">
            <a:spLocks noGrp="1"/>
          </p:cNvSpPr>
          <p:nvPr>
            <p:ph type="subTitle" idx="2"/>
          </p:nvPr>
        </p:nvSpPr>
        <p:spPr>
          <a:xfrm>
            <a:off x="3282700" y="1925451"/>
            <a:ext cx="4614000" cy="71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100"/>
              <a:buChar char="●"/>
              <a:defRPr/>
            </a:lvl1pPr>
            <a:lvl2pPr lvl="1" algn="l">
              <a:lnSpc>
                <a:spcPct val="100000"/>
              </a:lnSpc>
              <a:spcBef>
                <a:spcPts val="0"/>
              </a:spcBef>
              <a:spcAft>
                <a:spcPts val="0"/>
              </a:spcAft>
              <a:buSzPts val="1100"/>
              <a:buChar char="○"/>
              <a:defRPr sz="1100"/>
            </a:lvl2pPr>
            <a:lvl3pPr lvl="2" algn="l">
              <a:lnSpc>
                <a:spcPct val="100000"/>
              </a:lnSpc>
              <a:spcBef>
                <a:spcPts val="1600"/>
              </a:spcBef>
              <a:spcAft>
                <a:spcPts val="0"/>
              </a:spcAft>
              <a:buSzPts val="1100"/>
              <a:buChar char="■"/>
              <a:defRPr sz="1100"/>
            </a:lvl3pPr>
            <a:lvl4pPr lvl="3" algn="l">
              <a:lnSpc>
                <a:spcPct val="100000"/>
              </a:lnSpc>
              <a:spcBef>
                <a:spcPts val="1600"/>
              </a:spcBef>
              <a:spcAft>
                <a:spcPts val="0"/>
              </a:spcAft>
              <a:buSzPts val="1100"/>
              <a:buChar char="●"/>
              <a:defRPr sz="1100"/>
            </a:lvl4pPr>
            <a:lvl5pPr lvl="4" algn="l">
              <a:lnSpc>
                <a:spcPct val="100000"/>
              </a:lnSpc>
              <a:spcBef>
                <a:spcPts val="1600"/>
              </a:spcBef>
              <a:spcAft>
                <a:spcPts val="0"/>
              </a:spcAft>
              <a:buSzPts val="1100"/>
              <a:buChar char="○"/>
              <a:defRPr sz="1100"/>
            </a:lvl5pPr>
            <a:lvl6pPr lvl="5" algn="l">
              <a:lnSpc>
                <a:spcPct val="100000"/>
              </a:lnSpc>
              <a:spcBef>
                <a:spcPts val="1600"/>
              </a:spcBef>
              <a:spcAft>
                <a:spcPts val="0"/>
              </a:spcAft>
              <a:buSzPts val="1100"/>
              <a:buChar char="■"/>
              <a:defRPr sz="1100"/>
            </a:lvl6pPr>
            <a:lvl7pPr lvl="6" algn="l">
              <a:lnSpc>
                <a:spcPct val="100000"/>
              </a:lnSpc>
              <a:spcBef>
                <a:spcPts val="1600"/>
              </a:spcBef>
              <a:spcAft>
                <a:spcPts val="0"/>
              </a:spcAft>
              <a:buSzPts val="1100"/>
              <a:buChar char="●"/>
              <a:defRPr sz="1100"/>
            </a:lvl7pPr>
            <a:lvl8pPr lvl="7" algn="l">
              <a:lnSpc>
                <a:spcPct val="100000"/>
              </a:lnSpc>
              <a:spcBef>
                <a:spcPts val="1600"/>
              </a:spcBef>
              <a:spcAft>
                <a:spcPts val="0"/>
              </a:spcAft>
              <a:buSzPts val="1100"/>
              <a:buChar char="○"/>
              <a:defRPr sz="1100"/>
            </a:lvl8pPr>
            <a:lvl9pPr lvl="8" algn="l">
              <a:lnSpc>
                <a:spcPct val="100000"/>
              </a:lnSpc>
              <a:spcBef>
                <a:spcPts val="1600"/>
              </a:spcBef>
              <a:spcAft>
                <a:spcPts val="1600"/>
              </a:spcAft>
              <a:buSzPts val="1100"/>
              <a:buChar char="■"/>
              <a:defRPr sz="1100"/>
            </a:lvl9pPr>
          </a:lstStyle>
          <a:p>
            <a:endParaRPr/>
          </a:p>
        </p:txBody>
      </p:sp>
      <p:sp>
        <p:nvSpPr>
          <p:cNvPr id="160" name="Google Shape;160;p16"/>
          <p:cNvSpPr txBox="1">
            <a:spLocks noGrp="1"/>
          </p:cNvSpPr>
          <p:nvPr>
            <p:ph type="title" idx="3"/>
          </p:nvPr>
        </p:nvSpPr>
        <p:spPr>
          <a:xfrm>
            <a:off x="5654113" y="1046250"/>
            <a:ext cx="1965900" cy="576000"/>
          </a:xfrm>
          <a:prstGeom prst="rect">
            <a:avLst/>
          </a:prstGeom>
          <a:noFill/>
          <a:ln>
            <a:noFill/>
          </a:ln>
        </p:spPr>
        <p:txBody>
          <a:bodyPr spcFirstLastPara="1" wrap="square" lIns="91425" tIns="91425" rIns="91425" bIns="91425" anchor="b" anchorCtr="0">
            <a:noAutofit/>
          </a:bodyPr>
          <a:lstStyle>
            <a:lvl1pPr lvl="0" algn="r">
              <a:lnSpc>
                <a:spcPct val="80000"/>
              </a:lnSpc>
              <a:spcBef>
                <a:spcPts val="0"/>
              </a:spcBef>
              <a:spcAft>
                <a:spcPts val="0"/>
              </a:spcAft>
              <a:buSzPts val="1800"/>
              <a:buNone/>
              <a:defRPr sz="1800"/>
            </a:lvl1pPr>
            <a:lvl2pPr lvl="1" algn="r">
              <a:lnSpc>
                <a:spcPct val="80000"/>
              </a:lnSpc>
              <a:spcBef>
                <a:spcPts val="0"/>
              </a:spcBef>
              <a:spcAft>
                <a:spcPts val="0"/>
              </a:spcAft>
              <a:buSzPts val="1800"/>
              <a:buNone/>
              <a:defRPr sz="1800"/>
            </a:lvl2pPr>
            <a:lvl3pPr lvl="2" algn="r">
              <a:lnSpc>
                <a:spcPct val="80000"/>
              </a:lnSpc>
              <a:spcBef>
                <a:spcPts val="0"/>
              </a:spcBef>
              <a:spcAft>
                <a:spcPts val="0"/>
              </a:spcAft>
              <a:buSzPts val="1800"/>
              <a:buNone/>
              <a:defRPr sz="1800"/>
            </a:lvl3pPr>
            <a:lvl4pPr lvl="3" algn="r">
              <a:lnSpc>
                <a:spcPct val="80000"/>
              </a:lnSpc>
              <a:spcBef>
                <a:spcPts val="0"/>
              </a:spcBef>
              <a:spcAft>
                <a:spcPts val="0"/>
              </a:spcAft>
              <a:buSzPts val="1800"/>
              <a:buNone/>
              <a:defRPr sz="1800"/>
            </a:lvl4pPr>
            <a:lvl5pPr lvl="4" algn="r">
              <a:lnSpc>
                <a:spcPct val="80000"/>
              </a:lnSpc>
              <a:spcBef>
                <a:spcPts val="0"/>
              </a:spcBef>
              <a:spcAft>
                <a:spcPts val="0"/>
              </a:spcAft>
              <a:buSzPts val="1800"/>
              <a:buNone/>
              <a:defRPr sz="1800"/>
            </a:lvl5pPr>
            <a:lvl6pPr lvl="5" algn="r">
              <a:lnSpc>
                <a:spcPct val="80000"/>
              </a:lnSpc>
              <a:spcBef>
                <a:spcPts val="0"/>
              </a:spcBef>
              <a:spcAft>
                <a:spcPts val="0"/>
              </a:spcAft>
              <a:buSzPts val="1800"/>
              <a:buNone/>
              <a:defRPr sz="1800"/>
            </a:lvl6pPr>
            <a:lvl7pPr lvl="6" algn="r">
              <a:lnSpc>
                <a:spcPct val="80000"/>
              </a:lnSpc>
              <a:spcBef>
                <a:spcPts val="0"/>
              </a:spcBef>
              <a:spcAft>
                <a:spcPts val="0"/>
              </a:spcAft>
              <a:buSzPts val="1800"/>
              <a:buNone/>
              <a:defRPr sz="1800"/>
            </a:lvl7pPr>
            <a:lvl8pPr lvl="7" algn="r">
              <a:lnSpc>
                <a:spcPct val="80000"/>
              </a:lnSpc>
              <a:spcBef>
                <a:spcPts val="0"/>
              </a:spcBef>
              <a:spcAft>
                <a:spcPts val="0"/>
              </a:spcAft>
              <a:buSzPts val="1800"/>
              <a:buNone/>
              <a:defRPr sz="1800"/>
            </a:lvl8pPr>
            <a:lvl9pPr lvl="8" algn="r">
              <a:lnSpc>
                <a:spcPct val="80000"/>
              </a:lnSpc>
              <a:spcBef>
                <a:spcPts val="0"/>
              </a:spcBef>
              <a:spcAft>
                <a:spcPts val="0"/>
              </a:spcAft>
              <a:buSzPts val="1800"/>
              <a:buNone/>
              <a:defRPr sz="1800"/>
            </a:lvl9pPr>
          </a:lstStyle>
          <a:p>
            <a:endParaRPr/>
          </a:p>
        </p:txBody>
      </p:sp>
      <p:sp>
        <p:nvSpPr>
          <p:cNvPr id="161" name="Google Shape;161;p16"/>
          <p:cNvSpPr txBox="1">
            <a:spLocks noGrp="1"/>
          </p:cNvSpPr>
          <p:nvPr>
            <p:ph type="subTitle" idx="4"/>
          </p:nvPr>
        </p:nvSpPr>
        <p:spPr>
          <a:xfrm>
            <a:off x="3280813" y="1636850"/>
            <a:ext cx="4343400" cy="36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62" name="Google Shape;162;p16"/>
          <p:cNvSpPr txBox="1">
            <a:spLocks noGrp="1"/>
          </p:cNvSpPr>
          <p:nvPr>
            <p:ph type="subTitle" idx="5"/>
          </p:nvPr>
        </p:nvSpPr>
        <p:spPr>
          <a:xfrm>
            <a:off x="3280813" y="3003575"/>
            <a:ext cx="1965900" cy="576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163" name="Google Shape;163;p16"/>
          <p:cNvSpPr txBox="1">
            <a:spLocks noGrp="1"/>
          </p:cNvSpPr>
          <p:nvPr>
            <p:ph type="subTitle" idx="6"/>
          </p:nvPr>
        </p:nvSpPr>
        <p:spPr>
          <a:xfrm>
            <a:off x="3282700" y="3882776"/>
            <a:ext cx="4614000" cy="71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100"/>
              <a:buChar char="●"/>
              <a:defRPr/>
            </a:lvl1pPr>
            <a:lvl2pPr lvl="1" algn="l">
              <a:lnSpc>
                <a:spcPct val="100000"/>
              </a:lnSpc>
              <a:spcBef>
                <a:spcPts val="0"/>
              </a:spcBef>
              <a:spcAft>
                <a:spcPts val="0"/>
              </a:spcAft>
              <a:buSzPts val="1100"/>
              <a:buChar char="○"/>
              <a:defRPr sz="1100"/>
            </a:lvl2pPr>
            <a:lvl3pPr lvl="2" algn="l">
              <a:lnSpc>
                <a:spcPct val="100000"/>
              </a:lnSpc>
              <a:spcBef>
                <a:spcPts val="1600"/>
              </a:spcBef>
              <a:spcAft>
                <a:spcPts val="0"/>
              </a:spcAft>
              <a:buSzPts val="1100"/>
              <a:buChar char="■"/>
              <a:defRPr sz="1100"/>
            </a:lvl3pPr>
            <a:lvl4pPr lvl="3" algn="l">
              <a:lnSpc>
                <a:spcPct val="100000"/>
              </a:lnSpc>
              <a:spcBef>
                <a:spcPts val="1600"/>
              </a:spcBef>
              <a:spcAft>
                <a:spcPts val="0"/>
              </a:spcAft>
              <a:buSzPts val="1100"/>
              <a:buChar char="●"/>
              <a:defRPr sz="1100"/>
            </a:lvl4pPr>
            <a:lvl5pPr lvl="4" algn="l">
              <a:lnSpc>
                <a:spcPct val="100000"/>
              </a:lnSpc>
              <a:spcBef>
                <a:spcPts val="1600"/>
              </a:spcBef>
              <a:spcAft>
                <a:spcPts val="0"/>
              </a:spcAft>
              <a:buSzPts val="1100"/>
              <a:buChar char="○"/>
              <a:defRPr sz="1100"/>
            </a:lvl5pPr>
            <a:lvl6pPr lvl="5" algn="l">
              <a:lnSpc>
                <a:spcPct val="100000"/>
              </a:lnSpc>
              <a:spcBef>
                <a:spcPts val="1600"/>
              </a:spcBef>
              <a:spcAft>
                <a:spcPts val="0"/>
              </a:spcAft>
              <a:buSzPts val="1100"/>
              <a:buChar char="■"/>
              <a:defRPr sz="1100"/>
            </a:lvl6pPr>
            <a:lvl7pPr lvl="6" algn="l">
              <a:lnSpc>
                <a:spcPct val="100000"/>
              </a:lnSpc>
              <a:spcBef>
                <a:spcPts val="1600"/>
              </a:spcBef>
              <a:spcAft>
                <a:spcPts val="0"/>
              </a:spcAft>
              <a:buSzPts val="1100"/>
              <a:buChar char="●"/>
              <a:defRPr sz="1100"/>
            </a:lvl7pPr>
            <a:lvl8pPr lvl="7" algn="l">
              <a:lnSpc>
                <a:spcPct val="100000"/>
              </a:lnSpc>
              <a:spcBef>
                <a:spcPts val="1600"/>
              </a:spcBef>
              <a:spcAft>
                <a:spcPts val="0"/>
              </a:spcAft>
              <a:buSzPts val="1100"/>
              <a:buChar char="○"/>
              <a:defRPr sz="1100"/>
            </a:lvl8pPr>
            <a:lvl9pPr lvl="8" algn="l">
              <a:lnSpc>
                <a:spcPct val="100000"/>
              </a:lnSpc>
              <a:spcBef>
                <a:spcPts val="1600"/>
              </a:spcBef>
              <a:spcAft>
                <a:spcPts val="1600"/>
              </a:spcAft>
              <a:buSzPts val="1100"/>
              <a:buChar char="■"/>
              <a:defRPr sz="1100"/>
            </a:lvl9pPr>
          </a:lstStyle>
          <a:p>
            <a:endParaRPr/>
          </a:p>
        </p:txBody>
      </p:sp>
      <p:sp>
        <p:nvSpPr>
          <p:cNvPr id="164" name="Google Shape;164;p16"/>
          <p:cNvSpPr txBox="1">
            <a:spLocks noGrp="1"/>
          </p:cNvSpPr>
          <p:nvPr>
            <p:ph type="title" idx="7"/>
          </p:nvPr>
        </p:nvSpPr>
        <p:spPr>
          <a:xfrm>
            <a:off x="5654113" y="3003575"/>
            <a:ext cx="1965900" cy="576000"/>
          </a:xfrm>
          <a:prstGeom prst="rect">
            <a:avLst/>
          </a:prstGeom>
          <a:noFill/>
          <a:ln>
            <a:noFill/>
          </a:ln>
        </p:spPr>
        <p:txBody>
          <a:bodyPr spcFirstLastPara="1" wrap="square" lIns="91425" tIns="91425" rIns="91425" bIns="91425" anchor="b" anchorCtr="0">
            <a:noAutofit/>
          </a:bodyPr>
          <a:lstStyle>
            <a:lvl1pPr lvl="0" algn="r">
              <a:lnSpc>
                <a:spcPct val="80000"/>
              </a:lnSpc>
              <a:spcBef>
                <a:spcPts val="0"/>
              </a:spcBef>
              <a:spcAft>
                <a:spcPts val="0"/>
              </a:spcAft>
              <a:buSzPts val="1800"/>
              <a:buNone/>
              <a:defRPr sz="1800"/>
            </a:lvl1pPr>
            <a:lvl2pPr lvl="1" algn="r">
              <a:lnSpc>
                <a:spcPct val="80000"/>
              </a:lnSpc>
              <a:spcBef>
                <a:spcPts val="0"/>
              </a:spcBef>
              <a:spcAft>
                <a:spcPts val="0"/>
              </a:spcAft>
              <a:buSzPts val="1800"/>
              <a:buNone/>
              <a:defRPr sz="1800"/>
            </a:lvl2pPr>
            <a:lvl3pPr lvl="2" algn="r">
              <a:lnSpc>
                <a:spcPct val="80000"/>
              </a:lnSpc>
              <a:spcBef>
                <a:spcPts val="0"/>
              </a:spcBef>
              <a:spcAft>
                <a:spcPts val="0"/>
              </a:spcAft>
              <a:buSzPts val="1800"/>
              <a:buNone/>
              <a:defRPr sz="1800"/>
            </a:lvl3pPr>
            <a:lvl4pPr lvl="3" algn="r">
              <a:lnSpc>
                <a:spcPct val="80000"/>
              </a:lnSpc>
              <a:spcBef>
                <a:spcPts val="0"/>
              </a:spcBef>
              <a:spcAft>
                <a:spcPts val="0"/>
              </a:spcAft>
              <a:buSzPts val="1800"/>
              <a:buNone/>
              <a:defRPr sz="1800"/>
            </a:lvl4pPr>
            <a:lvl5pPr lvl="4" algn="r">
              <a:lnSpc>
                <a:spcPct val="80000"/>
              </a:lnSpc>
              <a:spcBef>
                <a:spcPts val="0"/>
              </a:spcBef>
              <a:spcAft>
                <a:spcPts val="0"/>
              </a:spcAft>
              <a:buSzPts val="1800"/>
              <a:buNone/>
              <a:defRPr sz="1800"/>
            </a:lvl5pPr>
            <a:lvl6pPr lvl="5" algn="r">
              <a:lnSpc>
                <a:spcPct val="80000"/>
              </a:lnSpc>
              <a:spcBef>
                <a:spcPts val="0"/>
              </a:spcBef>
              <a:spcAft>
                <a:spcPts val="0"/>
              </a:spcAft>
              <a:buSzPts val="1800"/>
              <a:buNone/>
              <a:defRPr sz="1800"/>
            </a:lvl6pPr>
            <a:lvl7pPr lvl="6" algn="r">
              <a:lnSpc>
                <a:spcPct val="80000"/>
              </a:lnSpc>
              <a:spcBef>
                <a:spcPts val="0"/>
              </a:spcBef>
              <a:spcAft>
                <a:spcPts val="0"/>
              </a:spcAft>
              <a:buSzPts val="1800"/>
              <a:buNone/>
              <a:defRPr sz="1800"/>
            </a:lvl7pPr>
            <a:lvl8pPr lvl="7" algn="r">
              <a:lnSpc>
                <a:spcPct val="80000"/>
              </a:lnSpc>
              <a:spcBef>
                <a:spcPts val="0"/>
              </a:spcBef>
              <a:spcAft>
                <a:spcPts val="0"/>
              </a:spcAft>
              <a:buSzPts val="1800"/>
              <a:buNone/>
              <a:defRPr sz="1800"/>
            </a:lvl8pPr>
            <a:lvl9pPr lvl="8" algn="r">
              <a:lnSpc>
                <a:spcPct val="80000"/>
              </a:lnSpc>
              <a:spcBef>
                <a:spcPts val="0"/>
              </a:spcBef>
              <a:spcAft>
                <a:spcPts val="0"/>
              </a:spcAft>
              <a:buSzPts val="1800"/>
              <a:buNone/>
              <a:defRPr sz="1800"/>
            </a:lvl9pPr>
          </a:lstStyle>
          <a:p>
            <a:endParaRPr/>
          </a:p>
        </p:txBody>
      </p:sp>
      <p:sp>
        <p:nvSpPr>
          <p:cNvPr id="165" name="Google Shape;165;p16"/>
          <p:cNvSpPr txBox="1">
            <a:spLocks noGrp="1"/>
          </p:cNvSpPr>
          <p:nvPr>
            <p:ph type="subTitle" idx="8"/>
          </p:nvPr>
        </p:nvSpPr>
        <p:spPr>
          <a:xfrm>
            <a:off x="3280813" y="3594175"/>
            <a:ext cx="4343400" cy="36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grpSp>
        <p:nvGrpSpPr>
          <p:cNvPr id="166" name="Google Shape;166;p16"/>
          <p:cNvGrpSpPr/>
          <p:nvPr/>
        </p:nvGrpSpPr>
        <p:grpSpPr>
          <a:xfrm rot="5400000" flipH="1">
            <a:off x="7613820" y="3611830"/>
            <a:ext cx="877851" cy="2209091"/>
            <a:chOff x="-26858" y="-227337"/>
            <a:chExt cx="1093215" cy="2757917"/>
          </a:xfrm>
        </p:grpSpPr>
        <p:sp>
          <p:nvSpPr>
            <p:cNvPr id="167" name="Google Shape;167;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1869525" y="1705650"/>
            <a:ext cx="5405100" cy="17322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7200"/>
              <a:buNone/>
              <a:defRPr sz="72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grpSp>
        <p:nvGrpSpPr>
          <p:cNvPr id="191" name="Google Shape;191;p17"/>
          <p:cNvGrpSpPr/>
          <p:nvPr/>
        </p:nvGrpSpPr>
        <p:grpSpPr>
          <a:xfrm>
            <a:off x="7099200" y="2933725"/>
            <a:ext cx="2044793" cy="2209776"/>
            <a:chOff x="1384075" y="241450"/>
            <a:chExt cx="4822625" cy="5215425"/>
          </a:xfrm>
        </p:grpSpPr>
        <p:sp>
          <p:nvSpPr>
            <p:cNvPr id="192" name="Google Shape;192;p17"/>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7"/>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7"/>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7"/>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7"/>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7"/>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7"/>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7"/>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7"/>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7"/>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7"/>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7"/>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7"/>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7"/>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7"/>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7"/>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7"/>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7"/>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7"/>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7"/>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7"/>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7"/>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7"/>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7"/>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7"/>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7"/>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7"/>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7"/>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7"/>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7"/>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7"/>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7"/>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7"/>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7"/>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7"/>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7"/>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7"/>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7"/>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7"/>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7"/>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7"/>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7"/>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7"/>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7"/>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17"/>
          <p:cNvGrpSpPr/>
          <p:nvPr/>
        </p:nvGrpSpPr>
        <p:grpSpPr>
          <a:xfrm>
            <a:off x="-76200" y="-76200"/>
            <a:ext cx="2286103" cy="2895537"/>
            <a:chOff x="-26858" y="-227337"/>
            <a:chExt cx="2186403" cy="2757917"/>
          </a:xfrm>
        </p:grpSpPr>
        <p:sp>
          <p:nvSpPr>
            <p:cNvPr id="237" name="Google Shape;237;p1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7"/>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7"/>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7"/>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7"/>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7"/>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7"/>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7"/>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7"/>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7"/>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7"/>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7"/>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7"/>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7"/>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7"/>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7"/>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7"/>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7"/>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7"/>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78"/>
        <p:cNvGrpSpPr/>
        <p:nvPr/>
      </p:nvGrpSpPr>
      <p:grpSpPr>
        <a:xfrm>
          <a:off x="0" y="0"/>
          <a:ext cx="0" cy="0"/>
          <a:chOff x="0" y="0"/>
          <a:chExt cx="0" cy="0"/>
        </a:xfrm>
      </p:grpSpPr>
      <p:grpSp>
        <p:nvGrpSpPr>
          <p:cNvPr id="279" name="Google Shape;279;p19"/>
          <p:cNvGrpSpPr/>
          <p:nvPr/>
        </p:nvGrpSpPr>
        <p:grpSpPr>
          <a:xfrm>
            <a:off x="7099200" y="2933725"/>
            <a:ext cx="2044793" cy="2209776"/>
            <a:chOff x="1384075" y="241450"/>
            <a:chExt cx="4822625" cy="5215425"/>
          </a:xfrm>
        </p:grpSpPr>
        <p:sp>
          <p:nvSpPr>
            <p:cNvPr id="280" name="Google Shape;280;p19"/>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9"/>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9"/>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9"/>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9"/>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9"/>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9"/>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9"/>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9"/>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9"/>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9"/>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9"/>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9"/>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9"/>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9"/>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9"/>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9"/>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9"/>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9"/>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9"/>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9"/>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9"/>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9"/>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9"/>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9"/>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9"/>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9"/>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9"/>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9"/>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9"/>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9"/>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9"/>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9"/>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9"/>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9"/>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9"/>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9"/>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9"/>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9"/>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9"/>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4" name="Google Shape;324;p19"/>
          <p:cNvGrpSpPr/>
          <p:nvPr/>
        </p:nvGrpSpPr>
        <p:grpSpPr>
          <a:xfrm>
            <a:off x="-76200" y="-76200"/>
            <a:ext cx="2286103" cy="2895537"/>
            <a:chOff x="-26858" y="-227337"/>
            <a:chExt cx="2186403" cy="2757917"/>
          </a:xfrm>
        </p:grpSpPr>
        <p:sp>
          <p:nvSpPr>
            <p:cNvPr id="325" name="Google Shape;325;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9"/>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9"/>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9"/>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9"/>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
    <p:bg>
      <p:bgPr>
        <a:solidFill>
          <a:schemeClr val="lt1"/>
        </a:solidFill>
        <a:effectLst/>
      </p:bgPr>
    </p:bg>
    <p:spTree>
      <p:nvGrpSpPr>
        <p:cNvPr id="1" name="Shape 365"/>
        <p:cNvGrpSpPr/>
        <p:nvPr/>
      </p:nvGrpSpPr>
      <p:grpSpPr>
        <a:xfrm>
          <a:off x="0" y="0"/>
          <a:ext cx="0" cy="0"/>
          <a:chOff x="0" y="0"/>
          <a:chExt cx="0" cy="0"/>
        </a:xfrm>
      </p:grpSpPr>
      <p:grpSp>
        <p:nvGrpSpPr>
          <p:cNvPr id="366" name="Google Shape;366;p20"/>
          <p:cNvGrpSpPr/>
          <p:nvPr/>
        </p:nvGrpSpPr>
        <p:grpSpPr>
          <a:xfrm rot="5400000" flipH="1">
            <a:off x="7613820" y="3611830"/>
            <a:ext cx="877851" cy="2209091"/>
            <a:chOff x="-26858" y="-227337"/>
            <a:chExt cx="1093215" cy="2757917"/>
          </a:xfrm>
        </p:grpSpPr>
        <p:sp>
          <p:nvSpPr>
            <p:cNvPr id="367" name="Google Shape;367;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chemeClr val="dk1"/>
              </a:buClr>
              <a:buSzPts val="2800"/>
              <a:buFont typeface="Barlow Condensed SemiBold"/>
              <a:buNone/>
              <a:defRPr sz="2800" b="0" i="0" u="none" strike="noStrike" cap="none">
                <a:solidFill>
                  <a:schemeClr val="dk1"/>
                </a:solidFill>
                <a:latin typeface="Barlow Condensed SemiBold"/>
                <a:ea typeface="Barlow Condensed SemiBold"/>
                <a:cs typeface="Barlow Condensed SemiBold"/>
                <a:sym typeface="Barlow Condensed SemiBold"/>
              </a:defRPr>
            </a:lvl1pPr>
            <a:lvl2pPr marR="0" lvl="1" algn="l" rtl="0">
              <a:lnSpc>
                <a:spcPct val="8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8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8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8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8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8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8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8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2"/>
              </a:buClr>
              <a:buSzPts val="1400"/>
              <a:buFont typeface="Arvo"/>
              <a:buChar char="●"/>
              <a:defRPr sz="1400" b="0" i="0" u="none" strike="noStrike" cap="none">
                <a:solidFill>
                  <a:schemeClr val="dk2"/>
                </a:solidFill>
                <a:latin typeface="Arvo"/>
                <a:ea typeface="Arvo"/>
                <a:cs typeface="Arvo"/>
                <a:sym typeface="Arvo"/>
              </a:defRPr>
            </a:lvl1pPr>
            <a:lvl2pPr marL="914400" marR="0" lvl="1" indent="-317500" algn="l" rtl="0">
              <a:lnSpc>
                <a:spcPct val="100000"/>
              </a:lnSpc>
              <a:spcBef>
                <a:spcPts val="1600"/>
              </a:spcBef>
              <a:spcAft>
                <a:spcPts val="0"/>
              </a:spcAft>
              <a:buClr>
                <a:schemeClr val="dk2"/>
              </a:buClr>
              <a:buSzPts val="1400"/>
              <a:buFont typeface="Arvo"/>
              <a:buChar char="○"/>
              <a:defRPr sz="1400" b="0" i="0" u="none" strike="noStrike" cap="none">
                <a:solidFill>
                  <a:schemeClr val="dk2"/>
                </a:solidFill>
                <a:latin typeface="Arvo"/>
                <a:ea typeface="Arvo"/>
                <a:cs typeface="Arvo"/>
                <a:sym typeface="Arvo"/>
              </a:defRPr>
            </a:lvl2pPr>
            <a:lvl3pPr marL="1371600" marR="0" lvl="2" indent="-317500" algn="l" rtl="0">
              <a:lnSpc>
                <a:spcPct val="100000"/>
              </a:lnSpc>
              <a:spcBef>
                <a:spcPts val="1600"/>
              </a:spcBef>
              <a:spcAft>
                <a:spcPts val="0"/>
              </a:spcAft>
              <a:buClr>
                <a:schemeClr val="dk2"/>
              </a:buClr>
              <a:buSzPts val="1400"/>
              <a:buFont typeface="Arvo"/>
              <a:buChar char="■"/>
              <a:defRPr sz="1400" b="0" i="0" u="none" strike="noStrike" cap="none">
                <a:solidFill>
                  <a:schemeClr val="dk2"/>
                </a:solidFill>
                <a:latin typeface="Arvo"/>
                <a:ea typeface="Arvo"/>
                <a:cs typeface="Arvo"/>
                <a:sym typeface="Arvo"/>
              </a:defRPr>
            </a:lvl3pPr>
            <a:lvl4pPr marL="1828800" marR="0" lvl="3" indent="-317500" algn="l" rtl="0">
              <a:lnSpc>
                <a:spcPct val="100000"/>
              </a:lnSpc>
              <a:spcBef>
                <a:spcPts val="1600"/>
              </a:spcBef>
              <a:spcAft>
                <a:spcPts val="0"/>
              </a:spcAft>
              <a:buClr>
                <a:schemeClr val="dk2"/>
              </a:buClr>
              <a:buSzPts val="1400"/>
              <a:buFont typeface="Arvo"/>
              <a:buChar char="●"/>
              <a:defRPr sz="1400" b="0" i="0" u="none" strike="noStrike" cap="none">
                <a:solidFill>
                  <a:schemeClr val="dk2"/>
                </a:solidFill>
                <a:latin typeface="Arvo"/>
                <a:ea typeface="Arvo"/>
                <a:cs typeface="Arvo"/>
                <a:sym typeface="Arvo"/>
              </a:defRPr>
            </a:lvl4pPr>
            <a:lvl5pPr marL="2286000" marR="0" lvl="4" indent="-317500" algn="l" rtl="0">
              <a:lnSpc>
                <a:spcPct val="100000"/>
              </a:lnSpc>
              <a:spcBef>
                <a:spcPts val="1600"/>
              </a:spcBef>
              <a:spcAft>
                <a:spcPts val="0"/>
              </a:spcAft>
              <a:buClr>
                <a:schemeClr val="dk2"/>
              </a:buClr>
              <a:buSzPts val="1400"/>
              <a:buFont typeface="Arvo"/>
              <a:buChar char="○"/>
              <a:defRPr sz="1400" b="0" i="0" u="none" strike="noStrike" cap="none">
                <a:solidFill>
                  <a:schemeClr val="dk2"/>
                </a:solidFill>
                <a:latin typeface="Arvo"/>
                <a:ea typeface="Arvo"/>
                <a:cs typeface="Arvo"/>
                <a:sym typeface="Arvo"/>
              </a:defRPr>
            </a:lvl5pPr>
            <a:lvl6pPr marL="2743200" marR="0" lvl="5" indent="-317500" algn="l" rtl="0">
              <a:lnSpc>
                <a:spcPct val="100000"/>
              </a:lnSpc>
              <a:spcBef>
                <a:spcPts val="1600"/>
              </a:spcBef>
              <a:spcAft>
                <a:spcPts val="0"/>
              </a:spcAft>
              <a:buClr>
                <a:schemeClr val="dk2"/>
              </a:buClr>
              <a:buSzPts val="1400"/>
              <a:buFont typeface="Arvo"/>
              <a:buChar char="■"/>
              <a:defRPr sz="1400" b="0" i="0" u="none" strike="noStrike" cap="none">
                <a:solidFill>
                  <a:schemeClr val="dk2"/>
                </a:solidFill>
                <a:latin typeface="Arvo"/>
                <a:ea typeface="Arvo"/>
                <a:cs typeface="Arvo"/>
                <a:sym typeface="Arvo"/>
              </a:defRPr>
            </a:lvl6pPr>
            <a:lvl7pPr marL="3200400" marR="0" lvl="6" indent="-317500" algn="l" rtl="0">
              <a:lnSpc>
                <a:spcPct val="100000"/>
              </a:lnSpc>
              <a:spcBef>
                <a:spcPts val="1600"/>
              </a:spcBef>
              <a:spcAft>
                <a:spcPts val="0"/>
              </a:spcAft>
              <a:buClr>
                <a:schemeClr val="dk2"/>
              </a:buClr>
              <a:buSzPts val="1400"/>
              <a:buFont typeface="Arvo"/>
              <a:buChar char="●"/>
              <a:defRPr sz="1400" b="0" i="0" u="none" strike="noStrike" cap="none">
                <a:solidFill>
                  <a:schemeClr val="dk2"/>
                </a:solidFill>
                <a:latin typeface="Arvo"/>
                <a:ea typeface="Arvo"/>
                <a:cs typeface="Arvo"/>
                <a:sym typeface="Arvo"/>
              </a:defRPr>
            </a:lvl7pPr>
            <a:lvl8pPr marL="3657600" marR="0" lvl="7" indent="-317500" algn="l" rtl="0">
              <a:lnSpc>
                <a:spcPct val="100000"/>
              </a:lnSpc>
              <a:spcBef>
                <a:spcPts val="1600"/>
              </a:spcBef>
              <a:spcAft>
                <a:spcPts val="0"/>
              </a:spcAft>
              <a:buClr>
                <a:schemeClr val="dk2"/>
              </a:buClr>
              <a:buSzPts val="1400"/>
              <a:buFont typeface="Arvo"/>
              <a:buChar char="○"/>
              <a:defRPr sz="1400" b="0" i="0" u="none" strike="noStrike" cap="none">
                <a:solidFill>
                  <a:schemeClr val="dk2"/>
                </a:solidFill>
                <a:latin typeface="Arvo"/>
                <a:ea typeface="Arvo"/>
                <a:cs typeface="Arvo"/>
                <a:sym typeface="Arvo"/>
              </a:defRPr>
            </a:lvl8pPr>
            <a:lvl9pPr marL="4114800" marR="0" lvl="8" indent="-317500" algn="l" rtl="0">
              <a:lnSpc>
                <a:spcPct val="100000"/>
              </a:lnSpc>
              <a:spcBef>
                <a:spcPts val="1600"/>
              </a:spcBef>
              <a:spcAft>
                <a:spcPts val="1600"/>
              </a:spcAft>
              <a:buClr>
                <a:schemeClr val="dk2"/>
              </a:buClr>
              <a:buSzPts val="1400"/>
              <a:buFont typeface="Arvo"/>
              <a:buChar char="■"/>
              <a:defRPr sz="1400" b="0" i="0" u="none" strike="noStrike" cap="none">
                <a:solidFill>
                  <a:schemeClr val="dk2"/>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
          <p:cNvSpPr txBox="1">
            <a:spLocks noGrp="1"/>
          </p:cNvSpPr>
          <p:nvPr>
            <p:ph type="ctrTitle"/>
          </p:nvPr>
        </p:nvSpPr>
        <p:spPr>
          <a:xfrm>
            <a:off x="1993400" y="544425"/>
            <a:ext cx="7094400" cy="2052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6000"/>
              <a:buNone/>
            </a:pPr>
            <a:r>
              <a:rPr lang="en-US" sz="4800"/>
              <a:t>EAS</a:t>
            </a:r>
            <a:br>
              <a:rPr lang="en-US" sz="4800"/>
            </a:br>
            <a:r>
              <a:rPr lang="en-US" sz="4800"/>
              <a:t>Employment Assistance System</a:t>
            </a:r>
            <a:endParaRPr sz="4800"/>
          </a:p>
        </p:txBody>
      </p:sp>
      <p:sp>
        <p:nvSpPr>
          <p:cNvPr id="394" name="Google Shape;394;p1"/>
          <p:cNvSpPr txBox="1">
            <a:spLocks noGrp="1"/>
          </p:cNvSpPr>
          <p:nvPr>
            <p:ph type="subTitle" idx="1"/>
          </p:nvPr>
        </p:nvSpPr>
        <p:spPr>
          <a:xfrm>
            <a:off x="4190841" y="3296187"/>
            <a:ext cx="3553839"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a:latin typeface="Barlow"/>
                <a:ea typeface="Barlow"/>
                <a:cs typeface="Barlow"/>
                <a:sym typeface="Barlow"/>
              </a:rPr>
              <a:t>21522574 – Trần Đình Tâm</a:t>
            </a:r>
            <a:endParaRPr/>
          </a:p>
          <a:p>
            <a:pPr marL="0" lvl="0" indent="0" algn="l" rtl="0">
              <a:lnSpc>
                <a:spcPct val="100000"/>
              </a:lnSpc>
              <a:spcBef>
                <a:spcPts val="0"/>
              </a:spcBef>
              <a:spcAft>
                <a:spcPts val="0"/>
              </a:spcAft>
              <a:buSzPts val="1800"/>
              <a:buNone/>
            </a:pPr>
            <a:endParaRPr>
              <a:latin typeface="Barlow"/>
              <a:ea typeface="Barlow"/>
              <a:cs typeface="Barlow"/>
              <a:sym typeface="Barlow"/>
            </a:endParaRPr>
          </a:p>
          <a:p>
            <a:pPr marL="0" lvl="0" indent="0" algn="l" rtl="0">
              <a:lnSpc>
                <a:spcPct val="100000"/>
              </a:lnSpc>
              <a:spcBef>
                <a:spcPts val="0"/>
              </a:spcBef>
              <a:spcAft>
                <a:spcPts val="0"/>
              </a:spcAft>
              <a:buSzPts val="1800"/>
              <a:buNone/>
            </a:pPr>
            <a:r>
              <a:rPr lang="en-US">
                <a:latin typeface="Barlow"/>
                <a:ea typeface="Barlow"/>
                <a:cs typeface="Barlow"/>
                <a:sym typeface="Barlow"/>
              </a:rPr>
              <a:t>21520638 – Nguyễn Phúc Bình</a:t>
            </a:r>
            <a:endParaRPr>
              <a:latin typeface="Barlow"/>
              <a:ea typeface="Barlow"/>
              <a:cs typeface="Barlow"/>
              <a:sym typeface="Barlow"/>
            </a:endParaRPr>
          </a:p>
        </p:txBody>
      </p:sp>
      <p:sp>
        <p:nvSpPr>
          <p:cNvPr id="395" name="Google Shape;395;p1"/>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rot="10800000">
            <a:off x="2069765" y="-76210"/>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7822482" y="3491070"/>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 calcmode="lin" valueType="num">
                                      <p:cBhvr additive="base">
                                        <p:cTn id="7" dur="200"/>
                                        <p:tgtEl>
                                          <p:spTgt spid="410"/>
                                        </p:tgtEl>
                                        <p:attrNameLst>
                                          <p:attrName>ppt_w</p:attrName>
                                        </p:attrNameLst>
                                      </p:cBhvr>
                                      <p:tavLst>
                                        <p:tav tm="0">
                                          <p:val>
                                            <p:strVal val="0"/>
                                          </p:val>
                                        </p:tav>
                                        <p:tav tm="100000">
                                          <p:val>
                                            <p:strVal val="#ppt_w"/>
                                          </p:val>
                                        </p:tav>
                                      </p:tavLst>
                                    </p:anim>
                                    <p:anim calcmode="lin" valueType="num">
                                      <p:cBhvr additive="base">
                                        <p:cTn id="8" dur="200"/>
                                        <p:tgtEl>
                                          <p:spTgt spid="410"/>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presetID="23" presetClass="entr" presetSubtype="16" fill="hold" nodeType="afterEffect">
                                  <p:stCondLst>
                                    <p:cond delay="0"/>
                                  </p:stCondLst>
                                  <p:childTnLst>
                                    <p:set>
                                      <p:cBhvr>
                                        <p:cTn id="11" dur="1" fill="hold">
                                          <p:stCondLst>
                                            <p:cond delay="0"/>
                                          </p:stCondLst>
                                        </p:cTn>
                                        <p:tgtEl>
                                          <p:spTgt spid="418"/>
                                        </p:tgtEl>
                                        <p:attrNameLst>
                                          <p:attrName>style.visibility</p:attrName>
                                        </p:attrNameLst>
                                      </p:cBhvr>
                                      <p:to>
                                        <p:strVal val="visible"/>
                                      </p:to>
                                    </p:set>
                                    <p:anim calcmode="lin" valueType="num">
                                      <p:cBhvr additive="base">
                                        <p:cTn id="12" dur="200"/>
                                        <p:tgtEl>
                                          <p:spTgt spid="418"/>
                                        </p:tgtEl>
                                        <p:attrNameLst>
                                          <p:attrName>ppt_w</p:attrName>
                                        </p:attrNameLst>
                                      </p:cBhvr>
                                      <p:tavLst>
                                        <p:tav tm="0">
                                          <p:val>
                                            <p:strVal val="0"/>
                                          </p:val>
                                        </p:tav>
                                        <p:tav tm="100000">
                                          <p:val>
                                            <p:strVal val="#ppt_w"/>
                                          </p:val>
                                        </p:tav>
                                      </p:tavLst>
                                    </p:anim>
                                    <p:anim calcmode="lin" valueType="num">
                                      <p:cBhvr additive="base">
                                        <p:cTn id="13" dur="200"/>
                                        <p:tgtEl>
                                          <p:spTgt spid="418"/>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presetID="23" presetClass="entr" presetSubtype="16" fill="hold" nodeType="afterEffect">
                                  <p:stCondLst>
                                    <p:cond delay="0"/>
                                  </p:stCondLst>
                                  <p:childTnLst>
                                    <p:set>
                                      <p:cBhvr>
                                        <p:cTn id="16" dur="1" fill="hold">
                                          <p:stCondLst>
                                            <p:cond delay="0"/>
                                          </p:stCondLst>
                                        </p:cTn>
                                        <p:tgtEl>
                                          <p:spTgt spid="406"/>
                                        </p:tgtEl>
                                        <p:attrNameLst>
                                          <p:attrName>style.visibility</p:attrName>
                                        </p:attrNameLst>
                                      </p:cBhvr>
                                      <p:to>
                                        <p:strVal val="visible"/>
                                      </p:to>
                                    </p:set>
                                    <p:anim calcmode="lin" valueType="num">
                                      <p:cBhvr additive="base">
                                        <p:cTn id="17" dur="200"/>
                                        <p:tgtEl>
                                          <p:spTgt spid="406"/>
                                        </p:tgtEl>
                                        <p:attrNameLst>
                                          <p:attrName>ppt_w</p:attrName>
                                        </p:attrNameLst>
                                      </p:cBhvr>
                                      <p:tavLst>
                                        <p:tav tm="0">
                                          <p:val>
                                            <p:strVal val="0"/>
                                          </p:val>
                                        </p:tav>
                                        <p:tav tm="100000">
                                          <p:val>
                                            <p:strVal val="#ppt_w"/>
                                          </p:val>
                                        </p:tav>
                                      </p:tavLst>
                                    </p:anim>
                                    <p:anim calcmode="lin" valueType="num">
                                      <p:cBhvr additive="base">
                                        <p:cTn id="18" dur="200"/>
                                        <p:tgtEl>
                                          <p:spTgt spid="406"/>
                                        </p:tgtEl>
                                        <p:attrNameLst>
                                          <p:attrName>ppt_h</p:attrName>
                                        </p:attrNameLst>
                                      </p:cBhvr>
                                      <p:tavLst>
                                        <p:tav tm="0">
                                          <p:val>
                                            <p:strVal val="0"/>
                                          </p:val>
                                        </p:tav>
                                        <p:tav tm="100000">
                                          <p:val>
                                            <p:strVal val="#ppt_h"/>
                                          </p:val>
                                        </p:tav>
                                      </p:tavLst>
                                    </p:anim>
                                  </p:childTnLst>
                                </p:cTn>
                              </p:par>
                              <p:par>
                                <p:cTn id="19" presetID="10" presetClass="entr" presetSubtype="0" fill="hold" nodeType="withEffect">
                                  <p:stCondLst>
                                    <p:cond delay="0"/>
                                  </p:stCondLst>
                                  <p:childTnLst>
                                    <p:set>
                                      <p:cBhvr>
                                        <p:cTn id="20" dur="1" fill="hold">
                                          <p:stCondLst>
                                            <p:cond delay="0"/>
                                          </p:stCondLst>
                                        </p:cTn>
                                        <p:tgtEl>
                                          <p:spTgt spid="393"/>
                                        </p:tgtEl>
                                        <p:attrNameLst>
                                          <p:attrName>style.visibility</p:attrName>
                                        </p:attrNameLst>
                                      </p:cBhvr>
                                      <p:to>
                                        <p:strVal val="visible"/>
                                      </p:to>
                                    </p:set>
                                    <p:animEffect transition="in" filter="fade">
                                      <p:cBhvr>
                                        <p:cTn id="21" dur="300"/>
                                        <p:tgtEl>
                                          <p:spTgt spid="393"/>
                                        </p:tgtEl>
                                      </p:cBhvr>
                                    </p:animEffect>
                                  </p:childTnLst>
                                </p:cTn>
                              </p:par>
                            </p:childTnLst>
                          </p:cTn>
                        </p:par>
                        <p:par>
                          <p:cTn id="22" fill="hold">
                            <p:stCondLst>
                              <p:cond delay="700"/>
                            </p:stCondLst>
                            <p:childTnLst>
                              <p:par>
                                <p:cTn id="23" presetID="23" presetClass="entr" presetSubtype="16" fill="hold" nodeType="afterEffect">
                                  <p:stCondLst>
                                    <p:cond delay="0"/>
                                  </p:stCondLst>
                                  <p:childTnLst>
                                    <p:set>
                                      <p:cBhvr>
                                        <p:cTn id="24" dur="1" fill="hold">
                                          <p:stCondLst>
                                            <p:cond delay="0"/>
                                          </p:stCondLst>
                                        </p:cTn>
                                        <p:tgtEl>
                                          <p:spTgt spid="396"/>
                                        </p:tgtEl>
                                        <p:attrNameLst>
                                          <p:attrName>style.visibility</p:attrName>
                                        </p:attrNameLst>
                                      </p:cBhvr>
                                      <p:to>
                                        <p:strVal val="visible"/>
                                      </p:to>
                                    </p:set>
                                    <p:anim calcmode="lin" valueType="num">
                                      <p:cBhvr additive="base">
                                        <p:cTn id="25" dur="200"/>
                                        <p:tgtEl>
                                          <p:spTgt spid="396"/>
                                        </p:tgtEl>
                                        <p:attrNameLst>
                                          <p:attrName>ppt_w</p:attrName>
                                        </p:attrNameLst>
                                      </p:cBhvr>
                                      <p:tavLst>
                                        <p:tav tm="0">
                                          <p:val>
                                            <p:strVal val="0"/>
                                          </p:val>
                                        </p:tav>
                                        <p:tav tm="100000">
                                          <p:val>
                                            <p:strVal val="#ppt_w"/>
                                          </p:val>
                                        </p:tav>
                                      </p:tavLst>
                                    </p:anim>
                                    <p:anim calcmode="lin" valueType="num">
                                      <p:cBhvr additive="base">
                                        <p:cTn id="26" dur="200"/>
                                        <p:tgtEl>
                                          <p:spTgt spid="396"/>
                                        </p:tgtEl>
                                        <p:attrNameLst>
                                          <p:attrName>ppt_h</p:attrName>
                                        </p:attrNameLst>
                                      </p:cBhvr>
                                      <p:tavLst>
                                        <p:tav tm="0">
                                          <p:val>
                                            <p:strVal val="0"/>
                                          </p:val>
                                        </p:tav>
                                        <p:tav tm="100000">
                                          <p:val>
                                            <p:strVal val="#ppt_h"/>
                                          </p:val>
                                        </p:tav>
                                      </p:tavLst>
                                    </p:anim>
                                  </p:childTnLst>
                                </p:cTn>
                              </p:par>
                            </p:childTnLst>
                          </p:cTn>
                        </p:par>
                        <p:par>
                          <p:cTn id="27" fill="hold">
                            <p:stCondLst>
                              <p:cond delay="900"/>
                            </p:stCondLst>
                            <p:childTnLst>
                              <p:par>
                                <p:cTn id="28" presetID="23" presetClass="entr" presetSubtype="16" fill="hold" nodeType="afterEffect">
                                  <p:stCondLst>
                                    <p:cond delay="0"/>
                                  </p:stCondLst>
                                  <p:childTnLst>
                                    <p:set>
                                      <p:cBhvr>
                                        <p:cTn id="29" dur="1" fill="hold">
                                          <p:stCondLst>
                                            <p:cond delay="0"/>
                                          </p:stCondLst>
                                        </p:cTn>
                                        <p:tgtEl>
                                          <p:spTgt spid="411"/>
                                        </p:tgtEl>
                                        <p:attrNameLst>
                                          <p:attrName>style.visibility</p:attrName>
                                        </p:attrNameLst>
                                      </p:cBhvr>
                                      <p:to>
                                        <p:strVal val="visible"/>
                                      </p:to>
                                    </p:set>
                                    <p:anim calcmode="lin" valueType="num">
                                      <p:cBhvr additive="base">
                                        <p:cTn id="30" dur="200"/>
                                        <p:tgtEl>
                                          <p:spTgt spid="411"/>
                                        </p:tgtEl>
                                        <p:attrNameLst>
                                          <p:attrName>ppt_w</p:attrName>
                                        </p:attrNameLst>
                                      </p:cBhvr>
                                      <p:tavLst>
                                        <p:tav tm="0">
                                          <p:val>
                                            <p:strVal val="0"/>
                                          </p:val>
                                        </p:tav>
                                        <p:tav tm="100000">
                                          <p:val>
                                            <p:strVal val="#ppt_w"/>
                                          </p:val>
                                        </p:tav>
                                      </p:tavLst>
                                    </p:anim>
                                    <p:anim calcmode="lin" valueType="num">
                                      <p:cBhvr additive="base">
                                        <p:cTn id="31" dur="200"/>
                                        <p:tgtEl>
                                          <p:spTgt spid="411"/>
                                        </p:tgtEl>
                                        <p:attrNameLst>
                                          <p:attrName>ppt_h</p:attrName>
                                        </p:attrNameLst>
                                      </p:cBhvr>
                                      <p:tavLst>
                                        <p:tav tm="0">
                                          <p:val>
                                            <p:strVal val="0"/>
                                          </p:val>
                                        </p:tav>
                                        <p:tav tm="100000">
                                          <p:val>
                                            <p:strVal val="#ppt_h"/>
                                          </p:val>
                                        </p:tav>
                                      </p:tavLst>
                                    </p:anim>
                                  </p:childTnLst>
                                </p:cTn>
                              </p:par>
                            </p:childTnLst>
                          </p:cTn>
                        </p:par>
                        <p:par>
                          <p:cTn id="32" fill="hold">
                            <p:stCondLst>
                              <p:cond delay="1100"/>
                            </p:stCondLst>
                            <p:childTnLst>
                              <p:par>
                                <p:cTn id="33" presetID="23" presetClass="entr" presetSubtype="16" fill="hold" nodeType="afterEffect">
                                  <p:stCondLst>
                                    <p:cond delay="0"/>
                                  </p:stCondLst>
                                  <p:childTnLst>
                                    <p:set>
                                      <p:cBhvr>
                                        <p:cTn id="34" dur="1" fill="hold">
                                          <p:stCondLst>
                                            <p:cond delay="0"/>
                                          </p:stCondLst>
                                        </p:cTn>
                                        <p:tgtEl>
                                          <p:spTgt spid="398"/>
                                        </p:tgtEl>
                                        <p:attrNameLst>
                                          <p:attrName>style.visibility</p:attrName>
                                        </p:attrNameLst>
                                      </p:cBhvr>
                                      <p:to>
                                        <p:strVal val="visible"/>
                                      </p:to>
                                    </p:set>
                                    <p:anim calcmode="lin" valueType="num">
                                      <p:cBhvr additive="base">
                                        <p:cTn id="35" dur="200"/>
                                        <p:tgtEl>
                                          <p:spTgt spid="398"/>
                                        </p:tgtEl>
                                        <p:attrNameLst>
                                          <p:attrName>ppt_w</p:attrName>
                                        </p:attrNameLst>
                                      </p:cBhvr>
                                      <p:tavLst>
                                        <p:tav tm="0">
                                          <p:val>
                                            <p:strVal val="0"/>
                                          </p:val>
                                        </p:tav>
                                        <p:tav tm="100000">
                                          <p:val>
                                            <p:strVal val="#ppt_w"/>
                                          </p:val>
                                        </p:tav>
                                      </p:tavLst>
                                    </p:anim>
                                    <p:anim calcmode="lin" valueType="num">
                                      <p:cBhvr additive="base">
                                        <p:cTn id="36" dur="200"/>
                                        <p:tgtEl>
                                          <p:spTgt spid="398"/>
                                        </p:tgtEl>
                                        <p:attrNameLst>
                                          <p:attrName>ppt_h</p:attrName>
                                        </p:attrNameLst>
                                      </p:cBhvr>
                                      <p:tavLst>
                                        <p:tav tm="0">
                                          <p:val>
                                            <p:strVal val="0"/>
                                          </p:val>
                                        </p:tav>
                                        <p:tav tm="100000">
                                          <p:val>
                                            <p:strVal val="#ppt_h"/>
                                          </p:val>
                                        </p:tav>
                                      </p:tavLst>
                                    </p:anim>
                                  </p:childTnLst>
                                </p:cTn>
                              </p:par>
                            </p:childTnLst>
                          </p:cTn>
                        </p:par>
                        <p:par>
                          <p:cTn id="37" fill="hold">
                            <p:stCondLst>
                              <p:cond delay="1300"/>
                            </p:stCondLst>
                            <p:childTnLst>
                              <p:par>
                                <p:cTn id="38" presetID="23" presetClass="entr" presetSubtype="16" fill="hold" nodeType="afterEffect">
                                  <p:stCondLst>
                                    <p:cond delay="0"/>
                                  </p:stCondLst>
                                  <p:childTnLst>
                                    <p:set>
                                      <p:cBhvr>
                                        <p:cTn id="39" dur="1" fill="hold">
                                          <p:stCondLst>
                                            <p:cond delay="0"/>
                                          </p:stCondLst>
                                        </p:cTn>
                                        <p:tgtEl>
                                          <p:spTgt spid="417"/>
                                        </p:tgtEl>
                                        <p:attrNameLst>
                                          <p:attrName>style.visibility</p:attrName>
                                        </p:attrNameLst>
                                      </p:cBhvr>
                                      <p:to>
                                        <p:strVal val="visible"/>
                                      </p:to>
                                    </p:set>
                                    <p:anim calcmode="lin" valueType="num">
                                      <p:cBhvr additive="base">
                                        <p:cTn id="40" dur="200"/>
                                        <p:tgtEl>
                                          <p:spTgt spid="417"/>
                                        </p:tgtEl>
                                        <p:attrNameLst>
                                          <p:attrName>ppt_w</p:attrName>
                                        </p:attrNameLst>
                                      </p:cBhvr>
                                      <p:tavLst>
                                        <p:tav tm="0">
                                          <p:val>
                                            <p:strVal val="0"/>
                                          </p:val>
                                        </p:tav>
                                        <p:tav tm="100000">
                                          <p:val>
                                            <p:strVal val="#ppt_w"/>
                                          </p:val>
                                        </p:tav>
                                      </p:tavLst>
                                    </p:anim>
                                    <p:anim calcmode="lin" valueType="num">
                                      <p:cBhvr additive="base">
                                        <p:cTn id="41" dur="200"/>
                                        <p:tgtEl>
                                          <p:spTgt spid="417"/>
                                        </p:tgtEl>
                                        <p:attrNameLst>
                                          <p:attrName>ppt_h</p:attrName>
                                        </p:attrNameLst>
                                      </p:cBhvr>
                                      <p:tavLst>
                                        <p:tav tm="0">
                                          <p:val>
                                            <p:strVal val="0"/>
                                          </p:val>
                                        </p:tav>
                                        <p:tav tm="100000">
                                          <p:val>
                                            <p:strVal val="#ppt_h"/>
                                          </p:val>
                                        </p:tav>
                                      </p:tavLst>
                                    </p:anim>
                                  </p:childTnLst>
                                </p:cTn>
                              </p:par>
                            </p:childTnLst>
                          </p:cTn>
                        </p:par>
                        <p:par>
                          <p:cTn id="42" fill="hold">
                            <p:stCondLst>
                              <p:cond delay="1500"/>
                            </p:stCondLst>
                            <p:childTnLst>
                              <p:par>
                                <p:cTn id="43" presetID="23" presetClass="entr" presetSubtype="16" fill="hold" nodeType="afterEffect">
                                  <p:stCondLst>
                                    <p:cond delay="0"/>
                                  </p:stCondLst>
                                  <p:childTnLst>
                                    <p:set>
                                      <p:cBhvr>
                                        <p:cTn id="44" dur="1" fill="hold">
                                          <p:stCondLst>
                                            <p:cond delay="0"/>
                                          </p:stCondLst>
                                        </p:cTn>
                                        <p:tgtEl>
                                          <p:spTgt spid="409"/>
                                        </p:tgtEl>
                                        <p:attrNameLst>
                                          <p:attrName>style.visibility</p:attrName>
                                        </p:attrNameLst>
                                      </p:cBhvr>
                                      <p:to>
                                        <p:strVal val="visible"/>
                                      </p:to>
                                    </p:set>
                                    <p:anim calcmode="lin" valueType="num">
                                      <p:cBhvr additive="base">
                                        <p:cTn id="45" dur="200"/>
                                        <p:tgtEl>
                                          <p:spTgt spid="409"/>
                                        </p:tgtEl>
                                        <p:attrNameLst>
                                          <p:attrName>ppt_w</p:attrName>
                                        </p:attrNameLst>
                                      </p:cBhvr>
                                      <p:tavLst>
                                        <p:tav tm="0">
                                          <p:val>
                                            <p:strVal val="0"/>
                                          </p:val>
                                        </p:tav>
                                        <p:tav tm="100000">
                                          <p:val>
                                            <p:strVal val="#ppt_w"/>
                                          </p:val>
                                        </p:tav>
                                      </p:tavLst>
                                    </p:anim>
                                    <p:anim calcmode="lin" valueType="num">
                                      <p:cBhvr additive="base">
                                        <p:cTn id="46" dur="200"/>
                                        <p:tgtEl>
                                          <p:spTgt spid="409"/>
                                        </p:tgtEl>
                                        <p:attrNameLst>
                                          <p:attrName>ppt_h</p:attrName>
                                        </p:attrNameLst>
                                      </p:cBhvr>
                                      <p:tavLst>
                                        <p:tav tm="0">
                                          <p:val>
                                            <p:strVal val="0"/>
                                          </p:val>
                                        </p:tav>
                                        <p:tav tm="100000">
                                          <p:val>
                                            <p:strVal val="#ppt_h"/>
                                          </p:val>
                                        </p:tav>
                                      </p:tavLst>
                                    </p:anim>
                                  </p:childTnLst>
                                </p:cTn>
                              </p:par>
                            </p:childTnLst>
                          </p:cTn>
                        </p:par>
                        <p:par>
                          <p:cTn id="47" fill="hold">
                            <p:stCondLst>
                              <p:cond delay="1700"/>
                            </p:stCondLst>
                            <p:childTnLst>
                              <p:par>
                                <p:cTn id="48" presetID="23" presetClass="entr" presetSubtype="16" fill="hold" nodeType="afterEffect">
                                  <p:stCondLst>
                                    <p:cond delay="0"/>
                                  </p:stCondLst>
                                  <p:childTnLst>
                                    <p:set>
                                      <p:cBhvr>
                                        <p:cTn id="49" dur="1" fill="hold">
                                          <p:stCondLst>
                                            <p:cond delay="0"/>
                                          </p:stCondLst>
                                        </p:cTn>
                                        <p:tgtEl>
                                          <p:spTgt spid="400"/>
                                        </p:tgtEl>
                                        <p:attrNameLst>
                                          <p:attrName>style.visibility</p:attrName>
                                        </p:attrNameLst>
                                      </p:cBhvr>
                                      <p:to>
                                        <p:strVal val="visible"/>
                                      </p:to>
                                    </p:set>
                                    <p:anim calcmode="lin" valueType="num">
                                      <p:cBhvr additive="base">
                                        <p:cTn id="50" dur="200"/>
                                        <p:tgtEl>
                                          <p:spTgt spid="400"/>
                                        </p:tgtEl>
                                        <p:attrNameLst>
                                          <p:attrName>ppt_w</p:attrName>
                                        </p:attrNameLst>
                                      </p:cBhvr>
                                      <p:tavLst>
                                        <p:tav tm="0">
                                          <p:val>
                                            <p:strVal val="0"/>
                                          </p:val>
                                        </p:tav>
                                        <p:tav tm="100000">
                                          <p:val>
                                            <p:strVal val="#ppt_w"/>
                                          </p:val>
                                        </p:tav>
                                      </p:tavLst>
                                    </p:anim>
                                    <p:anim calcmode="lin" valueType="num">
                                      <p:cBhvr additive="base">
                                        <p:cTn id="51" dur="200"/>
                                        <p:tgtEl>
                                          <p:spTgt spid="400"/>
                                        </p:tgtEl>
                                        <p:attrNameLst>
                                          <p:attrName>ppt_h</p:attrName>
                                        </p:attrNameLst>
                                      </p:cBhvr>
                                      <p:tavLst>
                                        <p:tav tm="0">
                                          <p:val>
                                            <p:strVal val="0"/>
                                          </p:val>
                                        </p:tav>
                                        <p:tav tm="100000">
                                          <p:val>
                                            <p:strVal val="#ppt_h"/>
                                          </p:val>
                                        </p:tav>
                                      </p:tavLst>
                                    </p:anim>
                                  </p:childTnLst>
                                </p:cTn>
                              </p:par>
                            </p:childTnLst>
                          </p:cTn>
                        </p:par>
                        <p:par>
                          <p:cTn id="52" fill="hold">
                            <p:stCondLst>
                              <p:cond delay="1900"/>
                            </p:stCondLst>
                            <p:childTnLst>
                              <p:par>
                                <p:cTn id="53" presetID="23" presetClass="entr" presetSubtype="16" fill="hold" nodeType="afterEffect">
                                  <p:stCondLst>
                                    <p:cond delay="0"/>
                                  </p:stCondLst>
                                  <p:childTnLst>
                                    <p:set>
                                      <p:cBhvr>
                                        <p:cTn id="54" dur="1" fill="hold">
                                          <p:stCondLst>
                                            <p:cond delay="0"/>
                                          </p:stCondLst>
                                        </p:cTn>
                                        <p:tgtEl>
                                          <p:spTgt spid="403"/>
                                        </p:tgtEl>
                                        <p:attrNameLst>
                                          <p:attrName>style.visibility</p:attrName>
                                        </p:attrNameLst>
                                      </p:cBhvr>
                                      <p:to>
                                        <p:strVal val="visible"/>
                                      </p:to>
                                    </p:set>
                                    <p:anim calcmode="lin" valueType="num">
                                      <p:cBhvr additive="base">
                                        <p:cTn id="55" dur="200"/>
                                        <p:tgtEl>
                                          <p:spTgt spid="403"/>
                                        </p:tgtEl>
                                        <p:attrNameLst>
                                          <p:attrName>ppt_w</p:attrName>
                                        </p:attrNameLst>
                                      </p:cBhvr>
                                      <p:tavLst>
                                        <p:tav tm="0">
                                          <p:val>
                                            <p:strVal val="0"/>
                                          </p:val>
                                        </p:tav>
                                        <p:tav tm="100000">
                                          <p:val>
                                            <p:strVal val="#ppt_w"/>
                                          </p:val>
                                        </p:tav>
                                      </p:tavLst>
                                    </p:anim>
                                    <p:anim calcmode="lin" valueType="num">
                                      <p:cBhvr additive="base">
                                        <p:cTn id="56" dur="200"/>
                                        <p:tgtEl>
                                          <p:spTgt spid="403"/>
                                        </p:tgtEl>
                                        <p:attrNameLst>
                                          <p:attrName>ppt_h</p:attrName>
                                        </p:attrNameLst>
                                      </p:cBhvr>
                                      <p:tavLst>
                                        <p:tav tm="0">
                                          <p:val>
                                            <p:strVal val="0"/>
                                          </p:val>
                                        </p:tav>
                                        <p:tav tm="100000">
                                          <p:val>
                                            <p:strVal val="#ppt_h"/>
                                          </p:val>
                                        </p:tav>
                                      </p:tavLst>
                                    </p:anim>
                                  </p:childTnLst>
                                </p:cTn>
                              </p:par>
                            </p:childTnLst>
                          </p:cTn>
                        </p:par>
                        <p:par>
                          <p:cTn id="57" fill="hold">
                            <p:stCondLst>
                              <p:cond delay="2100"/>
                            </p:stCondLst>
                            <p:childTnLst>
                              <p:par>
                                <p:cTn id="58" presetID="23" presetClass="entr" presetSubtype="16" fill="hold" nodeType="afterEffect">
                                  <p:stCondLst>
                                    <p:cond delay="0"/>
                                  </p:stCondLst>
                                  <p:childTnLst>
                                    <p:set>
                                      <p:cBhvr>
                                        <p:cTn id="59" dur="1" fill="hold">
                                          <p:stCondLst>
                                            <p:cond delay="0"/>
                                          </p:stCondLst>
                                        </p:cTn>
                                        <p:tgtEl>
                                          <p:spTgt spid="420"/>
                                        </p:tgtEl>
                                        <p:attrNameLst>
                                          <p:attrName>style.visibility</p:attrName>
                                        </p:attrNameLst>
                                      </p:cBhvr>
                                      <p:to>
                                        <p:strVal val="visible"/>
                                      </p:to>
                                    </p:set>
                                    <p:anim calcmode="lin" valueType="num">
                                      <p:cBhvr additive="base">
                                        <p:cTn id="60" dur="200"/>
                                        <p:tgtEl>
                                          <p:spTgt spid="420"/>
                                        </p:tgtEl>
                                        <p:attrNameLst>
                                          <p:attrName>ppt_w</p:attrName>
                                        </p:attrNameLst>
                                      </p:cBhvr>
                                      <p:tavLst>
                                        <p:tav tm="0">
                                          <p:val>
                                            <p:strVal val="0"/>
                                          </p:val>
                                        </p:tav>
                                        <p:tav tm="100000">
                                          <p:val>
                                            <p:strVal val="#ppt_w"/>
                                          </p:val>
                                        </p:tav>
                                      </p:tavLst>
                                    </p:anim>
                                    <p:anim calcmode="lin" valueType="num">
                                      <p:cBhvr additive="base">
                                        <p:cTn id="61" dur="200"/>
                                        <p:tgtEl>
                                          <p:spTgt spid="420"/>
                                        </p:tgtEl>
                                        <p:attrNameLst>
                                          <p:attrName>ppt_h</p:attrName>
                                        </p:attrNameLst>
                                      </p:cBhvr>
                                      <p:tavLst>
                                        <p:tav tm="0">
                                          <p:val>
                                            <p:strVal val="0"/>
                                          </p:val>
                                        </p:tav>
                                        <p:tav tm="100000">
                                          <p:val>
                                            <p:strVal val="#ppt_h"/>
                                          </p:val>
                                        </p:tav>
                                      </p:tavLst>
                                    </p:anim>
                                  </p:childTnLst>
                                </p:cTn>
                              </p:par>
                            </p:childTnLst>
                          </p:cTn>
                        </p:par>
                        <p:par>
                          <p:cTn id="62" fill="hold">
                            <p:stCondLst>
                              <p:cond delay="2300"/>
                            </p:stCondLst>
                            <p:childTnLst>
                              <p:par>
                                <p:cTn id="63" presetID="23" presetClass="entr" presetSubtype="16" fill="hold" nodeType="afterEffect">
                                  <p:stCondLst>
                                    <p:cond delay="0"/>
                                  </p:stCondLst>
                                  <p:childTnLst>
                                    <p:set>
                                      <p:cBhvr>
                                        <p:cTn id="64" dur="1" fill="hold">
                                          <p:stCondLst>
                                            <p:cond delay="0"/>
                                          </p:stCondLst>
                                        </p:cTn>
                                        <p:tgtEl>
                                          <p:spTgt spid="405"/>
                                        </p:tgtEl>
                                        <p:attrNameLst>
                                          <p:attrName>style.visibility</p:attrName>
                                        </p:attrNameLst>
                                      </p:cBhvr>
                                      <p:to>
                                        <p:strVal val="visible"/>
                                      </p:to>
                                    </p:set>
                                    <p:anim calcmode="lin" valueType="num">
                                      <p:cBhvr additive="base">
                                        <p:cTn id="65" dur="200"/>
                                        <p:tgtEl>
                                          <p:spTgt spid="405"/>
                                        </p:tgtEl>
                                        <p:attrNameLst>
                                          <p:attrName>ppt_w</p:attrName>
                                        </p:attrNameLst>
                                      </p:cBhvr>
                                      <p:tavLst>
                                        <p:tav tm="0">
                                          <p:val>
                                            <p:strVal val="0"/>
                                          </p:val>
                                        </p:tav>
                                        <p:tav tm="100000">
                                          <p:val>
                                            <p:strVal val="#ppt_w"/>
                                          </p:val>
                                        </p:tav>
                                      </p:tavLst>
                                    </p:anim>
                                    <p:anim calcmode="lin" valueType="num">
                                      <p:cBhvr additive="base">
                                        <p:cTn id="66" dur="200"/>
                                        <p:tgtEl>
                                          <p:spTgt spid="405"/>
                                        </p:tgtEl>
                                        <p:attrNameLst>
                                          <p:attrName>ppt_h</p:attrName>
                                        </p:attrNameLst>
                                      </p:cBhvr>
                                      <p:tavLst>
                                        <p:tav tm="0">
                                          <p:val>
                                            <p:strVal val="0"/>
                                          </p:val>
                                        </p:tav>
                                        <p:tav tm="100000">
                                          <p:val>
                                            <p:strVal val="#ppt_h"/>
                                          </p:val>
                                        </p:tav>
                                      </p:tavLst>
                                    </p:anim>
                                  </p:childTnLst>
                                </p:cTn>
                              </p:par>
                            </p:childTnLst>
                          </p:cTn>
                        </p:par>
                        <p:par>
                          <p:cTn id="67" fill="hold">
                            <p:stCondLst>
                              <p:cond delay="2500"/>
                            </p:stCondLst>
                            <p:childTnLst>
                              <p:par>
                                <p:cTn id="68" presetID="23" presetClass="entr" presetSubtype="16" fill="hold" nodeType="afterEffect">
                                  <p:stCondLst>
                                    <p:cond delay="0"/>
                                  </p:stCondLst>
                                  <p:childTnLst>
                                    <p:set>
                                      <p:cBhvr>
                                        <p:cTn id="69" dur="1" fill="hold">
                                          <p:stCondLst>
                                            <p:cond delay="0"/>
                                          </p:stCondLst>
                                        </p:cTn>
                                        <p:tgtEl>
                                          <p:spTgt spid="397"/>
                                        </p:tgtEl>
                                        <p:attrNameLst>
                                          <p:attrName>style.visibility</p:attrName>
                                        </p:attrNameLst>
                                      </p:cBhvr>
                                      <p:to>
                                        <p:strVal val="visible"/>
                                      </p:to>
                                    </p:set>
                                    <p:anim calcmode="lin" valueType="num">
                                      <p:cBhvr additive="base">
                                        <p:cTn id="70" dur="200"/>
                                        <p:tgtEl>
                                          <p:spTgt spid="397"/>
                                        </p:tgtEl>
                                        <p:attrNameLst>
                                          <p:attrName>ppt_w</p:attrName>
                                        </p:attrNameLst>
                                      </p:cBhvr>
                                      <p:tavLst>
                                        <p:tav tm="0">
                                          <p:val>
                                            <p:strVal val="0"/>
                                          </p:val>
                                        </p:tav>
                                        <p:tav tm="100000">
                                          <p:val>
                                            <p:strVal val="#ppt_w"/>
                                          </p:val>
                                        </p:tav>
                                      </p:tavLst>
                                    </p:anim>
                                    <p:anim calcmode="lin" valueType="num">
                                      <p:cBhvr additive="base">
                                        <p:cTn id="71" dur="200"/>
                                        <p:tgtEl>
                                          <p:spTgt spid="397"/>
                                        </p:tgtEl>
                                        <p:attrNameLst>
                                          <p:attrName>ppt_h</p:attrName>
                                        </p:attrNameLst>
                                      </p:cBhvr>
                                      <p:tavLst>
                                        <p:tav tm="0">
                                          <p:val>
                                            <p:strVal val="0"/>
                                          </p:val>
                                        </p:tav>
                                        <p:tav tm="100000">
                                          <p:val>
                                            <p:strVal val="#ppt_h"/>
                                          </p:val>
                                        </p:tav>
                                      </p:tavLst>
                                    </p:anim>
                                  </p:childTnLst>
                                </p:cTn>
                              </p:par>
                            </p:childTnLst>
                          </p:cTn>
                        </p:par>
                        <p:par>
                          <p:cTn id="72" fill="hold">
                            <p:stCondLst>
                              <p:cond delay="2700"/>
                            </p:stCondLst>
                            <p:childTnLst>
                              <p:par>
                                <p:cTn id="73" presetID="23" presetClass="entr" presetSubtype="16" fill="hold" nodeType="afterEffect">
                                  <p:stCondLst>
                                    <p:cond delay="0"/>
                                  </p:stCondLst>
                                  <p:childTnLst>
                                    <p:set>
                                      <p:cBhvr>
                                        <p:cTn id="74" dur="1" fill="hold">
                                          <p:stCondLst>
                                            <p:cond delay="0"/>
                                          </p:stCondLst>
                                        </p:cTn>
                                        <p:tgtEl>
                                          <p:spTgt spid="395"/>
                                        </p:tgtEl>
                                        <p:attrNameLst>
                                          <p:attrName>style.visibility</p:attrName>
                                        </p:attrNameLst>
                                      </p:cBhvr>
                                      <p:to>
                                        <p:strVal val="visible"/>
                                      </p:to>
                                    </p:set>
                                    <p:anim calcmode="lin" valueType="num">
                                      <p:cBhvr additive="base">
                                        <p:cTn id="75" dur="200"/>
                                        <p:tgtEl>
                                          <p:spTgt spid="395"/>
                                        </p:tgtEl>
                                        <p:attrNameLst>
                                          <p:attrName>ppt_w</p:attrName>
                                        </p:attrNameLst>
                                      </p:cBhvr>
                                      <p:tavLst>
                                        <p:tav tm="0">
                                          <p:val>
                                            <p:strVal val="0"/>
                                          </p:val>
                                        </p:tav>
                                        <p:tav tm="100000">
                                          <p:val>
                                            <p:strVal val="#ppt_w"/>
                                          </p:val>
                                        </p:tav>
                                      </p:tavLst>
                                    </p:anim>
                                    <p:anim calcmode="lin" valueType="num">
                                      <p:cBhvr additive="base">
                                        <p:cTn id="76" dur="200"/>
                                        <p:tgtEl>
                                          <p:spTgt spid="395"/>
                                        </p:tgtEl>
                                        <p:attrNameLst>
                                          <p:attrName>ppt_h</p:attrName>
                                        </p:attrNameLst>
                                      </p:cBhvr>
                                      <p:tavLst>
                                        <p:tav tm="0">
                                          <p:val>
                                            <p:strVal val="0"/>
                                          </p:val>
                                        </p:tav>
                                        <p:tav tm="100000">
                                          <p:val>
                                            <p:strVal val="#ppt_h"/>
                                          </p:val>
                                        </p:tav>
                                      </p:tavLst>
                                    </p:anim>
                                  </p:childTnLst>
                                </p:cTn>
                              </p:par>
                            </p:childTnLst>
                          </p:cTn>
                        </p:par>
                        <p:par>
                          <p:cTn id="77" fill="hold">
                            <p:stCondLst>
                              <p:cond delay="2900"/>
                            </p:stCondLst>
                            <p:childTnLst>
                              <p:par>
                                <p:cTn id="78" presetID="23" presetClass="entr" presetSubtype="16" fill="hold" nodeType="afterEffect">
                                  <p:stCondLst>
                                    <p:cond delay="0"/>
                                  </p:stCondLst>
                                  <p:childTnLst>
                                    <p:set>
                                      <p:cBhvr>
                                        <p:cTn id="79" dur="1" fill="hold">
                                          <p:stCondLst>
                                            <p:cond delay="0"/>
                                          </p:stCondLst>
                                        </p:cTn>
                                        <p:tgtEl>
                                          <p:spTgt spid="399"/>
                                        </p:tgtEl>
                                        <p:attrNameLst>
                                          <p:attrName>style.visibility</p:attrName>
                                        </p:attrNameLst>
                                      </p:cBhvr>
                                      <p:to>
                                        <p:strVal val="visible"/>
                                      </p:to>
                                    </p:set>
                                    <p:anim calcmode="lin" valueType="num">
                                      <p:cBhvr additive="base">
                                        <p:cTn id="80" dur="200"/>
                                        <p:tgtEl>
                                          <p:spTgt spid="399"/>
                                        </p:tgtEl>
                                        <p:attrNameLst>
                                          <p:attrName>ppt_w</p:attrName>
                                        </p:attrNameLst>
                                      </p:cBhvr>
                                      <p:tavLst>
                                        <p:tav tm="0">
                                          <p:val>
                                            <p:strVal val="0"/>
                                          </p:val>
                                        </p:tav>
                                        <p:tav tm="100000">
                                          <p:val>
                                            <p:strVal val="#ppt_w"/>
                                          </p:val>
                                        </p:tav>
                                      </p:tavLst>
                                    </p:anim>
                                    <p:anim calcmode="lin" valueType="num">
                                      <p:cBhvr additive="base">
                                        <p:cTn id="81" dur="200"/>
                                        <p:tgtEl>
                                          <p:spTgt spid="399"/>
                                        </p:tgtEl>
                                        <p:attrNameLst>
                                          <p:attrName>ppt_h</p:attrName>
                                        </p:attrNameLst>
                                      </p:cBhvr>
                                      <p:tavLst>
                                        <p:tav tm="0">
                                          <p:val>
                                            <p:strVal val="0"/>
                                          </p:val>
                                        </p:tav>
                                        <p:tav tm="100000">
                                          <p:val>
                                            <p:strVal val="#ppt_h"/>
                                          </p:val>
                                        </p:tav>
                                      </p:tavLst>
                                    </p:anim>
                                  </p:childTnLst>
                                </p:cTn>
                              </p:par>
                            </p:childTnLst>
                          </p:cTn>
                        </p:par>
                        <p:par>
                          <p:cTn id="82" fill="hold">
                            <p:stCondLst>
                              <p:cond delay="3100"/>
                            </p:stCondLst>
                            <p:childTnLst>
                              <p:par>
                                <p:cTn id="83" presetID="23" presetClass="entr" presetSubtype="16" fill="hold" nodeType="afterEffect">
                                  <p:stCondLst>
                                    <p:cond delay="0"/>
                                  </p:stCondLst>
                                  <p:childTnLst>
                                    <p:set>
                                      <p:cBhvr>
                                        <p:cTn id="84" dur="1" fill="hold">
                                          <p:stCondLst>
                                            <p:cond delay="0"/>
                                          </p:stCondLst>
                                        </p:cTn>
                                        <p:tgtEl>
                                          <p:spTgt spid="412"/>
                                        </p:tgtEl>
                                        <p:attrNameLst>
                                          <p:attrName>style.visibility</p:attrName>
                                        </p:attrNameLst>
                                      </p:cBhvr>
                                      <p:to>
                                        <p:strVal val="visible"/>
                                      </p:to>
                                    </p:set>
                                    <p:anim calcmode="lin" valueType="num">
                                      <p:cBhvr additive="base">
                                        <p:cTn id="85" dur="200"/>
                                        <p:tgtEl>
                                          <p:spTgt spid="412"/>
                                        </p:tgtEl>
                                        <p:attrNameLst>
                                          <p:attrName>ppt_w</p:attrName>
                                        </p:attrNameLst>
                                      </p:cBhvr>
                                      <p:tavLst>
                                        <p:tav tm="0">
                                          <p:val>
                                            <p:strVal val="0"/>
                                          </p:val>
                                        </p:tav>
                                        <p:tav tm="100000">
                                          <p:val>
                                            <p:strVal val="#ppt_w"/>
                                          </p:val>
                                        </p:tav>
                                      </p:tavLst>
                                    </p:anim>
                                    <p:anim calcmode="lin" valueType="num">
                                      <p:cBhvr additive="base">
                                        <p:cTn id="86" dur="200"/>
                                        <p:tgtEl>
                                          <p:spTgt spid="412"/>
                                        </p:tgtEl>
                                        <p:attrNameLst>
                                          <p:attrName>ppt_h</p:attrName>
                                        </p:attrNameLst>
                                      </p:cBhvr>
                                      <p:tavLst>
                                        <p:tav tm="0">
                                          <p:val>
                                            <p:strVal val="0"/>
                                          </p:val>
                                        </p:tav>
                                        <p:tav tm="100000">
                                          <p:val>
                                            <p:strVal val="#ppt_h"/>
                                          </p:val>
                                        </p:tav>
                                      </p:tavLst>
                                    </p:anim>
                                  </p:childTnLst>
                                </p:cTn>
                              </p:par>
                            </p:childTnLst>
                          </p:cTn>
                        </p:par>
                        <p:par>
                          <p:cTn id="87" fill="hold">
                            <p:stCondLst>
                              <p:cond delay="3300"/>
                            </p:stCondLst>
                            <p:childTnLst>
                              <p:par>
                                <p:cTn id="88" presetID="23" presetClass="entr" presetSubtype="16" fill="hold" nodeType="afterEffect">
                                  <p:stCondLst>
                                    <p:cond delay="0"/>
                                  </p:stCondLst>
                                  <p:childTnLst>
                                    <p:set>
                                      <p:cBhvr>
                                        <p:cTn id="89" dur="1" fill="hold">
                                          <p:stCondLst>
                                            <p:cond delay="0"/>
                                          </p:stCondLst>
                                        </p:cTn>
                                        <p:tgtEl>
                                          <p:spTgt spid="421"/>
                                        </p:tgtEl>
                                        <p:attrNameLst>
                                          <p:attrName>style.visibility</p:attrName>
                                        </p:attrNameLst>
                                      </p:cBhvr>
                                      <p:to>
                                        <p:strVal val="visible"/>
                                      </p:to>
                                    </p:set>
                                    <p:anim calcmode="lin" valueType="num">
                                      <p:cBhvr additive="base">
                                        <p:cTn id="90" dur="200"/>
                                        <p:tgtEl>
                                          <p:spTgt spid="421"/>
                                        </p:tgtEl>
                                        <p:attrNameLst>
                                          <p:attrName>ppt_w</p:attrName>
                                        </p:attrNameLst>
                                      </p:cBhvr>
                                      <p:tavLst>
                                        <p:tav tm="0">
                                          <p:val>
                                            <p:strVal val="0"/>
                                          </p:val>
                                        </p:tav>
                                        <p:tav tm="100000">
                                          <p:val>
                                            <p:strVal val="#ppt_w"/>
                                          </p:val>
                                        </p:tav>
                                      </p:tavLst>
                                    </p:anim>
                                    <p:anim calcmode="lin" valueType="num">
                                      <p:cBhvr additive="base">
                                        <p:cTn id="91" dur="200"/>
                                        <p:tgtEl>
                                          <p:spTgt spid="421"/>
                                        </p:tgtEl>
                                        <p:attrNameLst>
                                          <p:attrName>ppt_h</p:attrName>
                                        </p:attrNameLst>
                                      </p:cBhvr>
                                      <p:tavLst>
                                        <p:tav tm="0">
                                          <p:val>
                                            <p:strVal val="0"/>
                                          </p:val>
                                        </p:tav>
                                        <p:tav tm="100000">
                                          <p:val>
                                            <p:strVal val="#ppt_h"/>
                                          </p:val>
                                        </p:tav>
                                      </p:tavLst>
                                    </p:anim>
                                  </p:childTnLst>
                                </p:cTn>
                              </p:par>
                            </p:childTnLst>
                          </p:cTn>
                        </p:par>
                        <p:par>
                          <p:cTn id="92" fill="hold">
                            <p:stCondLst>
                              <p:cond delay="3500"/>
                            </p:stCondLst>
                            <p:childTnLst>
                              <p:par>
                                <p:cTn id="93" presetID="23" presetClass="entr" presetSubtype="16" fill="hold" nodeType="afterEffect">
                                  <p:stCondLst>
                                    <p:cond delay="0"/>
                                  </p:stCondLst>
                                  <p:childTnLst>
                                    <p:set>
                                      <p:cBhvr>
                                        <p:cTn id="94" dur="1" fill="hold">
                                          <p:stCondLst>
                                            <p:cond delay="0"/>
                                          </p:stCondLst>
                                        </p:cTn>
                                        <p:tgtEl>
                                          <p:spTgt spid="402"/>
                                        </p:tgtEl>
                                        <p:attrNameLst>
                                          <p:attrName>style.visibility</p:attrName>
                                        </p:attrNameLst>
                                      </p:cBhvr>
                                      <p:to>
                                        <p:strVal val="visible"/>
                                      </p:to>
                                    </p:set>
                                    <p:anim calcmode="lin" valueType="num">
                                      <p:cBhvr additive="base">
                                        <p:cTn id="95" dur="200"/>
                                        <p:tgtEl>
                                          <p:spTgt spid="402"/>
                                        </p:tgtEl>
                                        <p:attrNameLst>
                                          <p:attrName>ppt_w</p:attrName>
                                        </p:attrNameLst>
                                      </p:cBhvr>
                                      <p:tavLst>
                                        <p:tav tm="0">
                                          <p:val>
                                            <p:strVal val="0"/>
                                          </p:val>
                                        </p:tav>
                                        <p:tav tm="100000">
                                          <p:val>
                                            <p:strVal val="#ppt_w"/>
                                          </p:val>
                                        </p:tav>
                                      </p:tavLst>
                                    </p:anim>
                                    <p:anim calcmode="lin" valueType="num">
                                      <p:cBhvr additive="base">
                                        <p:cTn id="96" dur="200"/>
                                        <p:tgtEl>
                                          <p:spTgt spid="402"/>
                                        </p:tgtEl>
                                        <p:attrNameLst>
                                          <p:attrName>ppt_h</p:attrName>
                                        </p:attrNameLst>
                                      </p:cBhvr>
                                      <p:tavLst>
                                        <p:tav tm="0">
                                          <p:val>
                                            <p:strVal val="0"/>
                                          </p:val>
                                        </p:tav>
                                        <p:tav tm="100000">
                                          <p:val>
                                            <p:strVal val="#ppt_h"/>
                                          </p:val>
                                        </p:tav>
                                      </p:tavLst>
                                    </p:anim>
                                  </p:childTnLst>
                                </p:cTn>
                              </p:par>
                            </p:childTnLst>
                          </p:cTn>
                        </p:par>
                        <p:par>
                          <p:cTn id="97" fill="hold">
                            <p:stCondLst>
                              <p:cond delay="3700"/>
                            </p:stCondLst>
                            <p:childTnLst>
                              <p:par>
                                <p:cTn id="98" presetID="23" presetClass="entr" presetSubtype="16" fill="hold" nodeType="afterEffect">
                                  <p:stCondLst>
                                    <p:cond delay="0"/>
                                  </p:stCondLst>
                                  <p:childTnLst>
                                    <p:set>
                                      <p:cBhvr>
                                        <p:cTn id="99" dur="1" fill="hold">
                                          <p:stCondLst>
                                            <p:cond delay="0"/>
                                          </p:stCondLst>
                                        </p:cTn>
                                        <p:tgtEl>
                                          <p:spTgt spid="404"/>
                                        </p:tgtEl>
                                        <p:attrNameLst>
                                          <p:attrName>style.visibility</p:attrName>
                                        </p:attrNameLst>
                                      </p:cBhvr>
                                      <p:to>
                                        <p:strVal val="visible"/>
                                      </p:to>
                                    </p:set>
                                    <p:anim calcmode="lin" valueType="num">
                                      <p:cBhvr additive="base">
                                        <p:cTn id="100" dur="200"/>
                                        <p:tgtEl>
                                          <p:spTgt spid="404"/>
                                        </p:tgtEl>
                                        <p:attrNameLst>
                                          <p:attrName>ppt_w</p:attrName>
                                        </p:attrNameLst>
                                      </p:cBhvr>
                                      <p:tavLst>
                                        <p:tav tm="0">
                                          <p:val>
                                            <p:strVal val="0"/>
                                          </p:val>
                                        </p:tav>
                                        <p:tav tm="100000">
                                          <p:val>
                                            <p:strVal val="#ppt_w"/>
                                          </p:val>
                                        </p:tav>
                                      </p:tavLst>
                                    </p:anim>
                                    <p:anim calcmode="lin" valueType="num">
                                      <p:cBhvr additive="base">
                                        <p:cTn id="101" dur="200"/>
                                        <p:tgtEl>
                                          <p:spTgt spid="404"/>
                                        </p:tgtEl>
                                        <p:attrNameLst>
                                          <p:attrName>ppt_h</p:attrName>
                                        </p:attrNameLst>
                                      </p:cBhvr>
                                      <p:tavLst>
                                        <p:tav tm="0">
                                          <p:val>
                                            <p:strVal val="0"/>
                                          </p:val>
                                        </p:tav>
                                        <p:tav tm="100000">
                                          <p:val>
                                            <p:strVal val="#ppt_h"/>
                                          </p:val>
                                        </p:tav>
                                      </p:tavLst>
                                    </p:anim>
                                  </p:childTnLst>
                                </p:cTn>
                              </p:par>
                            </p:childTnLst>
                          </p:cTn>
                        </p:par>
                        <p:par>
                          <p:cTn id="102" fill="hold">
                            <p:stCondLst>
                              <p:cond delay="3900"/>
                            </p:stCondLst>
                            <p:childTnLst>
                              <p:par>
                                <p:cTn id="103" presetID="23" presetClass="entr" presetSubtype="16" fill="hold" nodeType="afterEffect">
                                  <p:stCondLst>
                                    <p:cond delay="0"/>
                                  </p:stCondLst>
                                  <p:childTnLst>
                                    <p:set>
                                      <p:cBhvr>
                                        <p:cTn id="104" dur="1" fill="hold">
                                          <p:stCondLst>
                                            <p:cond delay="0"/>
                                          </p:stCondLst>
                                        </p:cTn>
                                        <p:tgtEl>
                                          <p:spTgt spid="413"/>
                                        </p:tgtEl>
                                        <p:attrNameLst>
                                          <p:attrName>style.visibility</p:attrName>
                                        </p:attrNameLst>
                                      </p:cBhvr>
                                      <p:to>
                                        <p:strVal val="visible"/>
                                      </p:to>
                                    </p:set>
                                    <p:anim calcmode="lin" valueType="num">
                                      <p:cBhvr additive="base">
                                        <p:cTn id="105" dur="200"/>
                                        <p:tgtEl>
                                          <p:spTgt spid="413"/>
                                        </p:tgtEl>
                                        <p:attrNameLst>
                                          <p:attrName>ppt_w</p:attrName>
                                        </p:attrNameLst>
                                      </p:cBhvr>
                                      <p:tavLst>
                                        <p:tav tm="0">
                                          <p:val>
                                            <p:strVal val="0"/>
                                          </p:val>
                                        </p:tav>
                                        <p:tav tm="100000">
                                          <p:val>
                                            <p:strVal val="#ppt_w"/>
                                          </p:val>
                                        </p:tav>
                                      </p:tavLst>
                                    </p:anim>
                                    <p:anim calcmode="lin" valueType="num">
                                      <p:cBhvr additive="base">
                                        <p:cTn id="106" dur="200"/>
                                        <p:tgtEl>
                                          <p:spTgt spid="413"/>
                                        </p:tgtEl>
                                        <p:attrNameLst>
                                          <p:attrName>ppt_h</p:attrName>
                                        </p:attrNameLst>
                                      </p:cBhvr>
                                      <p:tavLst>
                                        <p:tav tm="0">
                                          <p:val>
                                            <p:strVal val="0"/>
                                          </p:val>
                                        </p:tav>
                                        <p:tav tm="100000">
                                          <p:val>
                                            <p:strVal val="#ppt_h"/>
                                          </p:val>
                                        </p:tav>
                                      </p:tavLst>
                                    </p:anim>
                                  </p:childTnLst>
                                </p:cTn>
                              </p:par>
                            </p:childTnLst>
                          </p:cTn>
                        </p:par>
                        <p:par>
                          <p:cTn id="107" fill="hold">
                            <p:stCondLst>
                              <p:cond delay="4100"/>
                            </p:stCondLst>
                            <p:childTnLst>
                              <p:par>
                                <p:cTn id="108" presetID="23" presetClass="entr" presetSubtype="16" fill="hold" nodeType="afterEffect">
                                  <p:stCondLst>
                                    <p:cond delay="0"/>
                                  </p:stCondLst>
                                  <p:childTnLst>
                                    <p:set>
                                      <p:cBhvr>
                                        <p:cTn id="109" dur="1" fill="hold">
                                          <p:stCondLst>
                                            <p:cond delay="0"/>
                                          </p:stCondLst>
                                        </p:cTn>
                                        <p:tgtEl>
                                          <p:spTgt spid="401"/>
                                        </p:tgtEl>
                                        <p:attrNameLst>
                                          <p:attrName>style.visibility</p:attrName>
                                        </p:attrNameLst>
                                      </p:cBhvr>
                                      <p:to>
                                        <p:strVal val="visible"/>
                                      </p:to>
                                    </p:set>
                                    <p:anim calcmode="lin" valueType="num">
                                      <p:cBhvr additive="base">
                                        <p:cTn id="110" dur="200"/>
                                        <p:tgtEl>
                                          <p:spTgt spid="401"/>
                                        </p:tgtEl>
                                        <p:attrNameLst>
                                          <p:attrName>ppt_w</p:attrName>
                                        </p:attrNameLst>
                                      </p:cBhvr>
                                      <p:tavLst>
                                        <p:tav tm="0">
                                          <p:val>
                                            <p:strVal val="0"/>
                                          </p:val>
                                        </p:tav>
                                        <p:tav tm="100000">
                                          <p:val>
                                            <p:strVal val="#ppt_w"/>
                                          </p:val>
                                        </p:tav>
                                      </p:tavLst>
                                    </p:anim>
                                    <p:anim calcmode="lin" valueType="num">
                                      <p:cBhvr additive="base">
                                        <p:cTn id="111" dur="200"/>
                                        <p:tgtEl>
                                          <p:spTgt spid="401"/>
                                        </p:tgtEl>
                                        <p:attrNameLst>
                                          <p:attrName>ppt_h</p:attrName>
                                        </p:attrNameLst>
                                      </p:cBhvr>
                                      <p:tavLst>
                                        <p:tav tm="0">
                                          <p:val>
                                            <p:strVal val="0"/>
                                          </p:val>
                                        </p:tav>
                                        <p:tav tm="100000">
                                          <p:val>
                                            <p:strVal val="#ppt_h"/>
                                          </p:val>
                                        </p:tav>
                                      </p:tavLst>
                                    </p:anim>
                                  </p:childTnLst>
                                </p:cTn>
                              </p:par>
                              <p:par>
                                <p:cTn id="112" presetID="10" presetClass="entr" presetSubtype="0" fill="hold" nodeType="withEffect">
                                  <p:stCondLst>
                                    <p:cond delay="0"/>
                                  </p:stCondLst>
                                  <p:childTnLst>
                                    <p:set>
                                      <p:cBhvr>
                                        <p:cTn id="113" dur="1" fill="hold">
                                          <p:stCondLst>
                                            <p:cond delay="0"/>
                                          </p:stCondLst>
                                        </p:cTn>
                                        <p:tgtEl>
                                          <p:spTgt spid="394"/>
                                        </p:tgtEl>
                                        <p:attrNameLst>
                                          <p:attrName>style.visibility</p:attrName>
                                        </p:attrNameLst>
                                      </p:cBhvr>
                                      <p:to>
                                        <p:strVal val="visible"/>
                                      </p:to>
                                    </p:set>
                                    <p:animEffect transition="in" filter="fade">
                                      <p:cBhvr>
                                        <p:cTn id="114" dur="300"/>
                                        <p:tgtEl>
                                          <p:spTgt spid="394"/>
                                        </p:tgtEl>
                                      </p:cBhvr>
                                    </p:animEffect>
                                  </p:childTnLst>
                                </p:cTn>
                              </p:par>
                            </p:childTnLst>
                          </p:cTn>
                        </p:par>
                        <p:par>
                          <p:cTn id="115" fill="hold">
                            <p:stCondLst>
                              <p:cond delay="4400"/>
                            </p:stCondLst>
                            <p:childTnLst>
                              <p:par>
                                <p:cTn id="116" presetID="23" presetClass="entr" presetSubtype="16" fill="hold" nodeType="afterEffect">
                                  <p:stCondLst>
                                    <p:cond delay="0"/>
                                  </p:stCondLst>
                                  <p:childTnLst>
                                    <p:set>
                                      <p:cBhvr>
                                        <p:cTn id="117" dur="1" fill="hold">
                                          <p:stCondLst>
                                            <p:cond delay="0"/>
                                          </p:stCondLst>
                                        </p:cTn>
                                        <p:tgtEl>
                                          <p:spTgt spid="414"/>
                                        </p:tgtEl>
                                        <p:attrNameLst>
                                          <p:attrName>style.visibility</p:attrName>
                                        </p:attrNameLst>
                                      </p:cBhvr>
                                      <p:to>
                                        <p:strVal val="visible"/>
                                      </p:to>
                                    </p:set>
                                    <p:anim calcmode="lin" valueType="num">
                                      <p:cBhvr additive="base">
                                        <p:cTn id="118" dur="200"/>
                                        <p:tgtEl>
                                          <p:spTgt spid="414"/>
                                        </p:tgtEl>
                                        <p:attrNameLst>
                                          <p:attrName>ppt_w</p:attrName>
                                        </p:attrNameLst>
                                      </p:cBhvr>
                                      <p:tavLst>
                                        <p:tav tm="0">
                                          <p:val>
                                            <p:strVal val="0"/>
                                          </p:val>
                                        </p:tav>
                                        <p:tav tm="100000">
                                          <p:val>
                                            <p:strVal val="#ppt_w"/>
                                          </p:val>
                                        </p:tav>
                                      </p:tavLst>
                                    </p:anim>
                                    <p:anim calcmode="lin" valueType="num">
                                      <p:cBhvr additive="base">
                                        <p:cTn id="119" dur="200"/>
                                        <p:tgtEl>
                                          <p:spTgt spid="414"/>
                                        </p:tgtEl>
                                        <p:attrNameLst>
                                          <p:attrName>ppt_h</p:attrName>
                                        </p:attrNameLst>
                                      </p:cBhvr>
                                      <p:tavLst>
                                        <p:tav tm="0">
                                          <p:val>
                                            <p:strVal val="0"/>
                                          </p:val>
                                        </p:tav>
                                        <p:tav tm="100000">
                                          <p:val>
                                            <p:strVal val="#ppt_h"/>
                                          </p:val>
                                        </p:tav>
                                      </p:tavLst>
                                    </p:anim>
                                  </p:childTnLst>
                                </p:cTn>
                              </p:par>
                            </p:childTnLst>
                          </p:cTn>
                        </p:par>
                        <p:par>
                          <p:cTn id="120" fill="hold">
                            <p:stCondLst>
                              <p:cond delay="4600"/>
                            </p:stCondLst>
                            <p:childTnLst>
                              <p:par>
                                <p:cTn id="121" presetID="23" presetClass="entr" presetSubtype="16" fill="hold" nodeType="afterEffect">
                                  <p:stCondLst>
                                    <p:cond delay="0"/>
                                  </p:stCondLst>
                                  <p:childTnLst>
                                    <p:set>
                                      <p:cBhvr>
                                        <p:cTn id="122" dur="1" fill="hold">
                                          <p:stCondLst>
                                            <p:cond delay="0"/>
                                          </p:stCondLst>
                                        </p:cTn>
                                        <p:tgtEl>
                                          <p:spTgt spid="419"/>
                                        </p:tgtEl>
                                        <p:attrNameLst>
                                          <p:attrName>style.visibility</p:attrName>
                                        </p:attrNameLst>
                                      </p:cBhvr>
                                      <p:to>
                                        <p:strVal val="visible"/>
                                      </p:to>
                                    </p:set>
                                    <p:anim calcmode="lin" valueType="num">
                                      <p:cBhvr additive="base">
                                        <p:cTn id="123" dur="200"/>
                                        <p:tgtEl>
                                          <p:spTgt spid="419"/>
                                        </p:tgtEl>
                                        <p:attrNameLst>
                                          <p:attrName>ppt_w</p:attrName>
                                        </p:attrNameLst>
                                      </p:cBhvr>
                                      <p:tavLst>
                                        <p:tav tm="0">
                                          <p:val>
                                            <p:strVal val="0"/>
                                          </p:val>
                                        </p:tav>
                                        <p:tav tm="100000">
                                          <p:val>
                                            <p:strVal val="#ppt_w"/>
                                          </p:val>
                                        </p:tav>
                                      </p:tavLst>
                                    </p:anim>
                                    <p:anim calcmode="lin" valueType="num">
                                      <p:cBhvr additive="base">
                                        <p:cTn id="124" dur="200"/>
                                        <p:tgtEl>
                                          <p:spTgt spid="419"/>
                                        </p:tgtEl>
                                        <p:attrNameLst>
                                          <p:attrName>ppt_h</p:attrName>
                                        </p:attrNameLst>
                                      </p:cBhvr>
                                      <p:tavLst>
                                        <p:tav tm="0">
                                          <p:val>
                                            <p:strVal val="0"/>
                                          </p:val>
                                        </p:tav>
                                        <p:tav tm="100000">
                                          <p:val>
                                            <p:strVal val="#ppt_h"/>
                                          </p:val>
                                        </p:tav>
                                      </p:tavLst>
                                    </p:anim>
                                  </p:childTnLst>
                                </p:cTn>
                              </p:par>
                            </p:childTnLst>
                          </p:cTn>
                        </p:par>
                        <p:par>
                          <p:cTn id="125" fill="hold">
                            <p:stCondLst>
                              <p:cond delay="4800"/>
                            </p:stCondLst>
                            <p:childTnLst>
                              <p:par>
                                <p:cTn id="126" presetID="23" presetClass="entr" presetSubtype="16" fill="hold" nodeType="afterEffect">
                                  <p:stCondLst>
                                    <p:cond delay="0"/>
                                  </p:stCondLst>
                                  <p:childTnLst>
                                    <p:set>
                                      <p:cBhvr>
                                        <p:cTn id="127" dur="1" fill="hold">
                                          <p:stCondLst>
                                            <p:cond delay="0"/>
                                          </p:stCondLst>
                                        </p:cTn>
                                        <p:tgtEl>
                                          <p:spTgt spid="416"/>
                                        </p:tgtEl>
                                        <p:attrNameLst>
                                          <p:attrName>style.visibility</p:attrName>
                                        </p:attrNameLst>
                                      </p:cBhvr>
                                      <p:to>
                                        <p:strVal val="visible"/>
                                      </p:to>
                                    </p:set>
                                    <p:anim calcmode="lin" valueType="num">
                                      <p:cBhvr additive="base">
                                        <p:cTn id="128" dur="200"/>
                                        <p:tgtEl>
                                          <p:spTgt spid="416"/>
                                        </p:tgtEl>
                                        <p:attrNameLst>
                                          <p:attrName>ppt_w</p:attrName>
                                        </p:attrNameLst>
                                      </p:cBhvr>
                                      <p:tavLst>
                                        <p:tav tm="0">
                                          <p:val>
                                            <p:strVal val="0"/>
                                          </p:val>
                                        </p:tav>
                                        <p:tav tm="100000">
                                          <p:val>
                                            <p:strVal val="#ppt_w"/>
                                          </p:val>
                                        </p:tav>
                                      </p:tavLst>
                                    </p:anim>
                                    <p:anim calcmode="lin" valueType="num">
                                      <p:cBhvr additive="base">
                                        <p:cTn id="129" dur="200"/>
                                        <p:tgtEl>
                                          <p:spTgt spid="416"/>
                                        </p:tgtEl>
                                        <p:attrNameLst>
                                          <p:attrName>ppt_h</p:attrName>
                                        </p:attrNameLst>
                                      </p:cBhvr>
                                      <p:tavLst>
                                        <p:tav tm="0">
                                          <p:val>
                                            <p:strVal val="0"/>
                                          </p:val>
                                        </p:tav>
                                        <p:tav tm="100000">
                                          <p:val>
                                            <p:strVal val="#ppt_h"/>
                                          </p:val>
                                        </p:tav>
                                      </p:tavLst>
                                    </p:anim>
                                  </p:childTnLst>
                                </p:cTn>
                              </p:par>
                            </p:childTnLst>
                          </p:cTn>
                        </p:par>
                        <p:par>
                          <p:cTn id="130" fill="hold">
                            <p:stCondLst>
                              <p:cond delay="5000"/>
                            </p:stCondLst>
                            <p:childTnLst>
                              <p:par>
                                <p:cTn id="131" presetID="23" presetClass="entr" presetSubtype="16" fill="hold" nodeType="afterEffect">
                                  <p:stCondLst>
                                    <p:cond delay="0"/>
                                  </p:stCondLst>
                                  <p:childTnLst>
                                    <p:set>
                                      <p:cBhvr>
                                        <p:cTn id="132" dur="1" fill="hold">
                                          <p:stCondLst>
                                            <p:cond delay="0"/>
                                          </p:stCondLst>
                                        </p:cTn>
                                        <p:tgtEl>
                                          <p:spTgt spid="415"/>
                                        </p:tgtEl>
                                        <p:attrNameLst>
                                          <p:attrName>style.visibility</p:attrName>
                                        </p:attrNameLst>
                                      </p:cBhvr>
                                      <p:to>
                                        <p:strVal val="visible"/>
                                      </p:to>
                                    </p:set>
                                    <p:anim calcmode="lin" valueType="num">
                                      <p:cBhvr additive="base">
                                        <p:cTn id="133" dur="200"/>
                                        <p:tgtEl>
                                          <p:spTgt spid="415"/>
                                        </p:tgtEl>
                                        <p:attrNameLst>
                                          <p:attrName>ppt_w</p:attrName>
                                        </p:attrNameLst>
                                      </p:cBhvr>
                                      <p:tavLst>
                                        <p:tav tm="0">
                                          <p:val>
                                            <p:strVal val="0"/>
                                          </p:val>
                                        </p:tav>
                                        <p:tav tm="100000">
                                          <p:val>
                                            <p:strVal val="#ppt_w"/>
                                          </p:val>
                                        </p:tav>
                                      </p:tavLst>
                                    </p:anim>
                                    <p:anim calcmode="lin" valueType="num">
                                      <p:cBhvr additive="base">
                                        <p:cTn id="134" dur="200"/>
                                        <p:tgtEl>
                                          <p:spTgt spid="415"/>
                                        </p:tgtEl>
                                        <p:attrNameLst>
                                          <p:attrName>ppt_h</p:attrName>
                                        </p:attrNameLst>
                                      </p:cBhvr>
                                      <p:tavLst>
                                        <p:tav tm="0">
                                          <p:val>
                                            <p:strVal val="0"/>
                                          </p:val>
                                        </p:tav>
                                        <p:tav tm="100000">
                                          <p:val>
                                            <p:strVal val="#ppt_h"/>
                                          </p:val>
                                        </p:tav>
                                      </p:tavLst>
                                    </p:anim>
                                  </p:childTnLst>
                                </p:cTn>
                              </p:par>
                            </p:childTnLst>
                          </p:cTn>
                        </p:par>
                        <p:par>
                          <p:cTn id="135" fill="hold">
                            <p:stCondLst>
                              <p:cond delay="5200"/>
                            </p:stCondLst>
                            <p:childTnLst>
                              <p:par>
                                <p:cTn id="136" presetID="23" presetClass="entr" presetSubtype="16" fill="hold" nodeType="afterEffect">
                                  <p:stCondLst>
                                    <p:cond delay="0"/>
                                  </p:stCondLst>
                                  <p:childTnLst>
                                    <p:set>
                                      <p:cBhvr>
                                        <p:cTn id="137" dur="1" fill="hold">
                                          <p:stCondLst>
                                            <p:cond delay="0"/>
                                          </p:stCondLst>
                                        </p:cTn>
                                        <p:tgtEl>
                                          <p:spTgt spid="407"/>
                                        </p:tgtEl>
                                        <p:attrNameLst>
                                          <p:attrName>style.visibility</p:attrName>
                                        </p:attrNameLst>
                                      </p:cBhvr>
                                      <p:to>
                                        <p:strVal val="visible"/>
                                      </p:to>
                                    </p:set>
                                    <p:anim calcmode="lin" valueType="num">
                                      <p:cBhvr additive="base">
                                        <p:cTn id="138" dur="200"/>
                                        <p:tgtEl>
                                          <p:spTgt spid="407"/>
                                        </p:tgtEl>
                                        <p:attrNameLst>
                                          <p:attrName>ppt_w</p:attrName>
                                        </p:attrNameLst>
                                      </p:cBhvr>
                                      <p:tavLst>
                                        <p:tav tm="0">
                                          <p:val>
                                            <p:strVal val="0"/>
                                          </p:val>
                                        </p:tav>
                                        <p:tav tm="100000">
                                          <p:val>
                                            <p:strVal val="#ppt_w"/>
                                          </p:val>
                                        </p:tav>
                                      </p:tavLst>
                                    </p:anim>
                                    <p:anim calcmode="lin" valueType="num">
                                      <p:cBhvr additive="base">
                                        <p:cTn id="139" dur="200"/>
                                        <p:tgtEl>
                                          <p:spTgt spid="407"/>
                                        </p:tgtEl>
                                        <p:attrNameLst>
                                          <p:attrName>ppt_h</p:attrName>
                                        </p:attrNameLst>
                                      </p:cBhvr>
                                      <p:tavLst>
                                        <p:tav tm="0">
                                          <p:val>
                                            <p:strVal val="0"/>
                                          </p:val>
                                        </p:tav>
                                        <p:tav tm="100000">
                                          <p:val>
                                            <p:strVal val="#ppt_h"/>
                                          </p:val>
                                        </p:tav>
                                      </p:tavLst>
                                    </p:anim>
                                  </p:childTnLst>
                                </p:cTn>
                              </p:par>
                            </p:childTnLst>
                          </p:cTn>
                        </p:par>
                        <p:par>
                          <p:cTn id="140" fill="hold">
                            <p:stCondLst>
                              <p:cond delay="5400"/>
                            </p:stCondLst>
                            <p:childTnLst>
                              <p:par>
                                <p:cTn id="141" presetID="23" presetClass="entr" presetSubtype="16" fill="hold" nodeType="afterEffect">
                                  <p:stCondLst>
                                    <p:cond delay="0"/>
                                  </p:stCondLst>
                                  <p:childTnLst>
                                    <p:set>
                                      <p:cBhvr>
                                        <p:cTn id="142" dur="1" fill="hold">
                                          <p:stCondLst>
                                            <p:cond delay="0"/>
                                          </p:stCondLst>
                                        </p:cTn>
                                        <p:tgtEl>
                                          <p:spTgt spid="408"/>
                                        </p:tgtEl>
                                        <p:attrNameLst>
                                          <p:attrName>style.visibility</p:attrName>
                                        </p:attrNameLst>
                                      </p:cBhvr>
                                      <p:to>
                                        <p:strVal val="visible"/>
                                      </p:to>
                                    </p:set>
                                    <p:anim calcmode="lin" valueType="num">
                                      <p:cBhvr additive="base">
                                        <p:cTn id="143" dur="200"/>
                                        <p:tgtEl>
                                          <p:spTgt spid="408"/>
                                        </p:tgtEl>
                                        <p:attrNameLst>
                                          <p:attrName>ppt_w</p:attrName>
                                        </p:attrNameLst>
                                      </p:cBhvr>
                                      <p:tavLst>
                                        <p:tav tm="0">
                                          <p:val>
                                            <p:strVal val="0"/>
                                          </p:val>
                                        </p:tav>
                                        <p:tav tm="100000">
                                          <p:val>
                                            <p:strVal val="#ppt_w"/>
                                          </p:val>
                                        </p:tav>
                                      </p:tavLst>
                                    </p:anim>
                                    <p:anim calcmode="lin" valueType="num">
                                      <p:cBhvr additive="base">
                                        <p:cTn id="144" dur="200"/>
                                        <p:tgtEl>
                                          <p:spTgt spid="408"/>
                                        </p:tgtEl>
                                        <p:attrNameLst>
                                          <p:attrName>ppt_h</p:attrName>
                                        </p:attrNameLst>
                                      </p:cBhvr>
                                      <p:tavLst>
                                        <p:tav tm="0">
                                          <p:val>
                                            <p:strVal val="0"/>
                                          </p:val>
                                        </p:tav>
                                        <p:tav tm="100000">
                                          <p:val>
                                            <p:strVal val="#ppt_h"/>
                                          </p:val>
                                        </p:tav>
                                      </p:tavLst>
                                    </p:anim>
                                  </p:childTnLst>
                                </p:cTn>
                              </p:par>
                            </p:childTnLst>
                          </p:cTn>
                        </p:par>
                        <p:par>
                          <p:cTn id="145" fill="hold">
                            <p:stCondLst>
                              <p:cond delay="5600"/>
                            </p:stCondLst>
                            <p:childTnLst>
                              <p:par>
                                <p:cTn id="146" presetID="23" presetClass="entr" presetSubtype="16" fill="hold" nodeType="afterEffect">
                                  <p:stCondLst>
                                    <p:cond delay="0"/>
                                  </p:stCondLst>
                                  <p:childTnLst>
                                    <p:set>
                                      <p:cBhvr>
                                        <p:cTn id="147" dur="1" fill="hold">
                                          <p:stCondLst>
                                            <p:cond delay="0"/>
                                          </p:stCondLst>
                                        </p:cTn>
                                        <p:tgtEl>
                                          <p:spTgt spid="399"/>
                                        </p:tgtEl>
                                        <p:attrNameLst>
                                          <p:attrName>style.visibility</p:attrName>
                                        </p:attrNameLst>
                                      </p:cBhvr>
                                      <p:to>
                                        <p:strVal val="visible"/>
                                      </p:to>
                                    </p:set>
                                    <p:anim calcmode="lin" valueType="num">
                                      <p:cBhvr additive="base">
                                        <p:cTn id="148" dur="200"/>
                                        <p:tgtEl>
                                          <p:spTgt spid="399"/>
                                        </p:tgtEl>
                                        <p:attrNameLst>
                                          <p:attrName>ppt_w</p:attrName>
                                        </p:attrNameLst>
                                      </p:cBhvr>
                                      <p:tavLst>
                                        <p:tav tm="0">
                                          <p:val>
                                            <p:strVal val="0"/>
                                          </p:val>
                                        </p:tav>
                                        <p:tav tm="100000">
                                          <p:val>
                                            <p:strVal val="#ppt_w"/>
                                          </p:val>
                                        </p:tav>
                                      </p:tavLst>
                                    </p:anim>
                                    <p:anim calcmode="lin" valueType="num">
                                      <p:cBhvr additive="base">
                                        <p:cTn id="149" dur="200"/>
                                        <p:tgtEl>
                                          <p:spTgt spid="399"/>
                                        </p:tgtEl>
                                        <p:attrNameLst>
                                          <p:attrName>ppt_h</p:attrName>
                                        </p:attrNameLst>
                                      </p:cBhvr>
                                      <p:tavLst>
                                        <p:tav tm="0">
                                          <p:val>
                                            <p:strVal val="0"/>
                                          </p:val>
                                        </p:tav>
                                        <p:tav tm="100000">
                                          <p:val>
                                            <p:strVal val="#ppt_h"/>
                                          </p:val>
                                        </p:tav>
                                      </p:tavLst>
                                    </p:anim>
                                  </p:childTnLst>
                                </p:cTn>
                              </p:par>
                            </p:childTnLst>
                          </p:cTn>
                        </p:par>
                        <p:par>
                          <p:cTn id="150" fill="hold">
                            <p:stCondLst>
                              <p:cond delay="5800"/>
                            </p:stCondLst>
                            <p:childTnLst>
                              <p:par>
                                <p:cTn id="151" presetID="23" presetClass="entr" presetSubtype="16" fill="hold" nodeType="afterEffect">
                                  <p:stCondLst>
                                    <p:cond delay="0"/>
                                  </p:stCondLst>
                                  <p:childTnLst>
                                    <p:set>
                                      <p:cBhvr>
                                        <p:cTn id="152" dur="1" fill="hold">
                                          <p:stCondLst>
                                            <p:cond delay="0"/>
                                          </p:stCondLst>
                                        </p:cTn>
                                        <p:tgtEl>
                                          <p:spTgt spid="425"/>
                                        </p:tgtEl>
                                        <p:attrNameLst>
                                          <p:attrName>style.visibility</p:attrName>
                                        </p:attrNameLst>
                                      </p:cBhvr>
                                      <p:to>
                                        <p:strVal val="visible"/>
                                      </p:to>
                                    </p:set>
                                    <p:anim calcmode="lin" valueType="num">
                                      <p:cBhvr additive="base">
                                        <p:cTn id="153" dur="200"/>
                                        <p:tgtEl>
                                          <p:spTgt spid="425"/>
                                        </p:tgtEl>
                                        <p:attrNameLst>
                                          <p:attrName>ppt_w</p:attrName>
                                        </p:attrNameLst>
                                      </p:cBhvr>
                                      <p:tavLst>
                                        <p:tav tm="0">
                                          <p:val>
                                            <p:strVal val="0"/>
                                          </p:val>
                                        </p:tav>
                                        <p:tav tm="100000">
                                          <p:val>
                                            <p:strVal val="#ppt_w"/>
                                          </p:val>
                                        </p:tav>
                                      </p:tavLst>
                                    </p:anim>
                                    <p:anim calcmode="lin" valueType="num">
                                      <p:cBhvr additive="base">
                                        <p:cTn id="154" dur="200"/>
                                        <p:tgtEl>
                                          <p:spTgt spid="425"/>
                                        </p:tgtEl>
                                        <p:attrNameLst>
                                          <p:attrName>ppt_h</p:attrName>
                                        </p:attrNameLst>
                                      </p:cBhvr>
                                      <p:tavLst>
                                        <p:tav tm="0">
                                          <p:val>
                                            <p:strVal val="0"/>
                                          </p:val>
                                        </p:tav>
                                        <p:tav tm="100000">
                                          <p:val>
                                            <p:strVal val="#ppt_h"/>
                                          </p:val>
                                        </p:tav>
                                      </p:tavLst>
                                    </p:anim>
                                  </p:childTnLst>
                                </p:cTn>
                              </p:par>
                            </p:childTnLst>
                          </p:cTn>
                        </p:par>
                        <p:par>
                          <p:cTn id="155" fill="hold">
                            <p:stCondLst>
                              <p:cond delay="6000"/>
                            </p:stCondLst>
                            <p:childTnLst>
                              <p:par>
                                <p:cTn id="156" presetID="23" presetClass="entr" presetSubtype="16" fill="hold" nodeType="afterEffect">
                                  <p:stCondLst>
                                    <p:cond delay="0"/>
                                  </p:stCondLst>
                                  <p:childTnLst>
                                    <p:set>
                                      <p:cBhvr>
                                        <p:cTn id="157" dur="1" fill="hold">
                                          <p:stCondLst>
                                            <p:cond delay="0"/>
                                          </p:stCondLst>
                                        </p:cTn>
                                        <p:tgtEl>
                                          <p:spTgt spid="422"/>
                                        </p:tgtEl>
                                        <p:attrNameLst>
                                          <p:attrName>style.visibility</p:attrName>
                                        </p:attrNameLst>
                                      </p:cBhvr>
                                      <p:to>
                                        <p:strVal val="visible"/>
                                      </p:to>
                                    </p:set>
                                    <p:anim calcmode="lin" valueType="num">
                                      <p:cBhvr additive="base">
                                        <p:cTn id="158" dur="200"/>
                                        <p:tgtEl>
                                          <p:spTgt spid="422"/>
                                        </p:tgtEl>
                                        <p:attrNameLst>
                                          <p:attrName>ppt_w</p:attrName>
                                        </p:attrNameLst>
                                      </p:cBhvr>
                                      <p:tavLst>
                                        <p:tav tm="0">
                                          <p:val>
                                            <p:strVal val="0"/>
                                          </p:val>
                                        </p:tav>
                                        <p:tav tm="100000">
                                          <p:val>
                                            <p:strVal val="#ppt_w"/>
                                          </p:val>
                                        </p:tav>
                                      </p:tavLst>
                                    </p:anim>
                                    <p:anim calcmode="lin" valueType="num">
                                      <p:cBhvr additive="base">
                                        <p:cTn id="159" dur="200"/>
                                        <p:tgtEl>
                                          <p:spTgt spid="422"/>
                                        </p:tgtEl>
                                        <p:attrNameLst>
                                          <p:attrName>ppt_h</p:attrName>
                                        </p:attrNameLst>
                                      </p:cBhvr>
                                      <p:tavLst>
                                        <p:tav tm="0">
                                          <p:val>
                                            <p:strVal val="0"/>
                                          </p:val>
                                        </p:tav>
                                        <p:tav tm="100000">
                                          <p:val>
                                            <p:strVal val="#ppt_h"/>
                                          </p:val>
                                        </p:tav>
                                      </p:tavLst>
                                    </p:anim>
                                  </p:childTnLst>
                                </p:cTn>
                              </p:par>
                            </p:childTnLst>
                          </p:cTn>
                        </p:par>
                        <p:par>
                          <p:cTn id="160" fill="hold">
                            <p:stCondLst>
                              <p:cond delay="6200"/>
                            </p:stCondLst>
                            <p:childTnLst>
                              <p:par>
                                <p:cTn id="161" presetID="23" presetClass="entr" presetSubtype="16" fill="hold" nodeType="afterEffect">
                                  <p:stCondLst>
                                    <p:cond delay="0"/>
                                  </p:stCondLst>
                                  <p:childTnLst>
                                    <p:set>
                                      <p:cBhvr>
                                        <p:cTn id="162" dur="1" fill="hold">
                                          <p:stCondLst>
                                            <p:cond delay="0"/>
                                          </p:stCondLst>
                                        </p:cTn>
                                        <p:tgtEl>
                                          <p:spTgt spid="427"/>
                                        </p:tgtEl>
                                        <p:attrNameLst>
                                          <p:attrName>style.visibility</p:attrName>
                                        </p:attrNameLst>
                                      </p:cBhvr>
                                      <p:to>
                                        <p:strVal val="visible"/>
                                      </p:to>
                                    </p:set>
                                    <p:anim calcmode="lin" valueType="num">
                                      <p:cBhvr additive="base">
                                        <p:cTn id="163" dur="200"/>
                                        <p:tgtEl>
                                          <p:spTgt spid="427"/>
                                        </p:tgtEl>
                                        <p:attrNameLst>
                                          <p:attrName>ppt_w</p:attrName>
                                        </p:attrNameLst>
                                      </p:cBhvr>
                                      <p:tavLst>
                                        <p:tav tm="0">
                                          <p:val>
                                            <p:strVal val="0"/>
                                          </p:val>
                                        </p:tav>
                                        <p:tav tm="100000">
                                          <p:val>
                                            <p:strVal val="#ppt_w"/>
                                          </p:val>
                                        </p:tav>
                                      </p:tavLst>
                                    </p:anim>
                                    <p:anim calcmode="lin" valueType="num">
                                      <p:cBhvr additive="base">
                                        <p:cTn id="164" dur="200"/>
                                        <p:tgtEl>
                                          <p:spTgt spid="427"/>
                                        </p:tgtEl>
                                        <p:attrNameLst>
                                          <p:attrName>ppt_h</p:attrName>
                                        </p:attrNameLst>
                                      </p:cBhvr>
                                      <p:tavLst>
                                        <p:tav tm="0">
                                          <p:val>
                                            <p:strVal val="0"/>
                                          </p:val>
                                        </p:tav>
                                        <p:tav tm="100000">
                                          <p:val>
                                            <p:strVal val="#ppt_h"/>
                                          </p:val>
                                        </p:tav>
                                      </p:tavLst>
                                    </p:anim>
                                  </p:childTnLst>
                                </p:cTn>
                              </p:par>
                            </p:childTnLst>
                          </p:cTn>
                        </p:par>
                        <p:par>
                          <p:cTn id="165" fill="hold">
                            <p:stCondLst>
                              <p:cond delay="6400"/>
                            </p:stCondLst>
                            <p:childTnLst>
                              <p:par>
                                <p:cTn id="166" presetID="23" presetClass="entr" presetSubtype="16" fill="hold" nodeType="afterEffect">
                                  <p:stCondLst>
                                    <p:cond delay="0"/>
                                  </p:stCondLst>
                                  <p:childTnLst>
                                    <p:set>
                                      <p:cBhvr>
                                        <p:cTn id="167" dur="1" fill="hold">
                                          <p:stCondLst>
                                            <p:cond delay="0"/>
                                          </p:stCondLst>
                                        </p:cTn>
                                        <p:tgtEl>
                                          <p:spTgt spid="424"/>
                                        </p:tgtEl>
                                        <p:attrNameLst>
                                          <p:attrName>style.visibility</p:attrName>
                                        </p:attrNameLst>
                                      </p:cBhvr>
                                      <p:to>
                                        <p:strVal val="visible"/>
                                      </p:to>
                                    </p:set>
                                    <p:anim calcmode="lin" valueType="num">
                                      <p:cBhvr additive="base">
                                        <p:cTn id="168" dur="200"/>
                                        <p:tgtEl>
                                          <p:spTgt spid="424"/>
                                        </p:tgtEl>
                                        <p:attrNameLst>
                                          <p:attrName>ppt_w</p:attrName>
                                        </p:attrNameLst>
                                      </p:cBhvr>
                                      <p:tavLst>
                                        <p:tav tm="0">
                                          <p:val>
                                            <p:strVal val="0"/>
                                          </p:val>
                                        </p:tav>
                                        <p:tav tm="100000">
                                          <p:val>
                                            <p:strVal val="#ppt_w"/>
                                          </p:val>
                                        </p:tav>
                                      </p:tavLst>
                                    </p:anim>
                                    <p:anim calcmode="lin" valueType="num">
                                      <p:cBhvr additive="base">
                                        <p:cTn id="169" dur="200"/>
                                        <p:tgtEl>
                                          <p:spTgt spid="424"/>
                                        </p:tgtEl>
                                        <p:attrNameLst>
                                          <p:attrName>ppt_h</p:attrName>
                                        </p:attrNameLst>
                                      </p:cBhvr>
                                      <p:tavLst>
                                        <p:tav tm="0">
                                          <p:val>
                                            <p:strVal val="0"/>
                                          </p:val>
                                        </p:tav>
                                        <p:tav tm="100000">
                                          <p:val>
                                            <p:strVal val="#ppt_h"/>
                                          </p:val>
                                        </p:tav>
                                      </p:tavLst>
                                    </p:anim>
                                  </p:childTnLst>
                                </p:cTn>
                              </p:par>
                            </p:childTnLst>
                          </p:cTn>
                        </p:par>
                        <p:par>
                          <p:cTn id="170" fill="hold">
                            <p:stCondLst>
                              <p:cond delay="6600"/>
                            </p:stCondLst>
                            <p:childTnLst>
                              <p:par>
                                <p:cTn id="171" presetID="23" presetClass="entr" presetSubtype="16" fill="hold" nodeType="afterEffect">
                                  <p:stCondLst>
                                    <p:cond delay="0"/>
                                  </p:stCondLst>
                                  <p:childTnLst>
                                    <p:set>
                                      <p:cBhvr>
                                        <p:cTn id="172" dur="1" fill="hold">
                                          <p:stCondLst>
                                            <p:cond delay="0"/>
                                          </p:stCondLst>
                                        </p:cTn>
                                        <p:tgtEl>
                                          <p:spTgt spid="428"/>
                                        </p:tgtEl>
                                        <p:attrNameLst>
                                          <p:attrName>style.visibility</p:attrName>
                                        </p:attrNameLst>
                                      </p:cBhvr>
                                      <p:to>
                                        <p:strVal val="visible"/>
                                      </p:to>
                                    </p:set>
                                    <p:anim calcmode="lin" valueType="num">
                                      <p:cBhvr additive="base">
                                        <p:cTn id="173" dur="200"/>
                                        <p:tgtEl>
                                          <p:spTgt spid="428"/>
                                        </p:tgtEl>
                                        <p:attrNameLst>
                                          <p:attrName>ppt_w</p:attrName>
                                        </p:attrNameLst>
                                      </p:cBhvr>
                                      <p:tavLst>
                                        <p:tav tm="0">
                                          <p:val>
                                            <p:strVal val="0"/>
                                          </p:val>
                                        </p:tav>
                                        <p:tav tm="100000">
                                          <p:val>
                                            <p:strVal val="#ppt_w"/>
                                          </p:val>
                                        </p:tav>
                                      </p:tavLst>
                                    </p:anim>
                                    <p:anim calcmode="lin" valueType="num">
                                      <p:cBhvr additive="base">
                                        <p:cTn id="174" dur="200"/>
                                        <p:tgtEl>
                                          <p:spTgt spid="428"/>
                                        </p:tgtEl>
                                        <p:attrNameLst>
                                          <p:attrName>ppt_h</p:attrName>
                                        </p:attrNameLst>
                                      </p:cBhvr>
                                      <p:tavLst>
                                        <p:tav tm="0">
                                          <p:val>
                                            <p:strVal val="0"/>
                                          </p:val>
                                        </p:tav>
                                        <p:tav tm="100000">
                                          <p:val>
                                            <p:strVal val="#ppt_h"/>
                                          </p:val>
                                        </p:tav>
                                      </p:tavLst>
                                    </p:anim>
                                  </p:childTnLst>
                                </p:cTn>
                              </p:par>
                            </p:childTnLst>
                          </p:cTn>
                        </p:par>
                        <p:par>
                          <p:cTn id="175" fill="hold">
                            <p:stCondLst>
                              <p:cond delay="6800"/>
                            </p:stCondLst>
                            <p:childTnLst>
                              <p:par>
                                <p:cTn id="176" presetID="23" presetClass="entr" presetSubtype="16" fill="hold" nodeType="afterEffect">
                                  <p:stCondLst>
                                    <p:cond delay="0"/>
                                  </p:stCondLst>
                                  <p:childTnLst>
                                    <p:set>
                                      <p:cBhvr>
                                        <p:cTn id="177" dur="1" fill="hold">
                                          <p:stCondLst>
                                            <p:cond delay="0"/>
                                          </p:stCondLst>
                                        </p:cTn>
                                        <p:tgtEl>
                                          <p:spTgt spid="429"/>
                                        </p:tgtEl>
                                        <p:attrNameLst>
                                          <p:attrName>style.visibility</p:attrName>
                                        </p:attrNameLst>
                                      </p:cBhvr>
                                      <p:to>
                                        <p:strVal val="visible"/>
                                      </p:to>
                                    </p:set>
                                    <p:anim calcmode="lin" valueType="num">
                                      <p:cBhvr additive="base">
                                        <p:cTn id="178" dur="200"/>
                                        <p:tgtEl>
                                          <p:spTgt spid="429"/>
                                        </p:tgtEl>
                                        <p:attrNameLst>
                                          <p:attrName>ppt_w</p:attrName>
                                        </p:attrNameLst>
                                      </p:cBhvr>
                                      <p:tavLst>
                                        <p:tav tm="0">
                                          <p:val>
                                            <p:strVal val="0"/>
                                          </p:val>
                                        </p:tav>
                                        <p:tav tm="100000">
                                          <p:val>
                                            <p:strVal val="#ppt_w"/>
                                          </p:val>
                                        </p:tav>
                                      </p:tavLst>
                                    </p:anim>
                                    <p:anim calcmode="lin" valueType="num">
                                      <p:cBhvr additive="base">
                                        <p:cTn id="179" dur="200"/>
                                        <p:tgtEl>
                                          <p:spTgt spid="429"/>
                                        </p:tgtEl>
                                        <p:attrNameLst>
                                          <p:attrName>ppt_h</p:attrName>
                                        </p:attrNameLst>
                                      </p:cBhvr>
                                      <p:tavLst>
                                        <p:tav tm="0">
                                          <p:val>
                                            <p:strVal val="0"/>
                                          </p:val>
                                        </p:tav>
                                        <p:tav tm="100000">
                                          <p:val>
                                            <p:strVal val="#ppt_h"/>
                                          </p:val>
                                        </p:tav>
                                      </p:tavLst>
                                    </p:anim>
                                  </p:childTnLst>
                                </p:cTn>
                              </p:par>
                            </p:childTnLst>
                          </p:cTn>
                        </p:par>
                        <p:par>
                          <p:cTn id="180" fill="hold">
                            <p:stCondLst>
                              <p:cond delay="7000"/>
                            </p:stCondLst>
                            <p:childTnLst>
                              <p:par>
                                <p:cTn id="181" presetID="23" presetClass="entr" presetSubtype="16" fill="hold" nodeType="afterEffect">
                                  <p:stCondLst>
                                    <p:cond delay="0"/>
                                  </p:stCondLst>
                                  <p:childTnLst>
                                    <p:set>
                                      <p:cBhvr>
                                        <p:cTn id="182" dur="1" fill="hold">
                                          <p:stCondLst>
                                            <p:cond delay="0"/>
                                          </p:stCondLst>
                                        </p:cTn>
                                        <p:tgtEl>
                                          <p:spTgt spid="426"/>
                                        </p:tgtEl>
                                        <p:attrNameLst>
                                          <p:attrName>style.visibility</p:attrName>
                                        </p:attrNameLst>
                                      </p:cBhvr>
                                      <p:to>
                                        <p:strVal val="visible"/>
                                      </p:to>
                                    </p:set>
                                    <p:anim calcmode="lin" valueType="num">
                                      <p:cBhvr additive="base">
                                        <p:cTn id="183" dur="200"/>
                                        <p:tgtEl>
                                          <p:spTgt spid="426"/>
                                        </p:tgtEl>
                                        <p:attrNameLst>
                                          <p:attrName>ppt_w</p:attrName>
                                        </p:attrNameLst>
                                      </p:cBhvr>
                                      <p:tavLst>
                                        <p:tav tm="0">
                                          <p:val>
                                            <p:strVal val="0"/>
                                          </p:val>
                                        </p:tav>
                                        <p:tav tm="100000">
                                          <p:val>
                                            <p:strVal val="#ppt_w"/>
                                          </p:val>
                                        </p:tav>
                                      </p:tavLst>
                                    </p:anim>
                                    <p:anim calcmode="lin" valueType="num">
                                      <p:cBhvr additive="base">
                                        <p:cTn id="184" dur="200"/>
                                        <p:tgtEl>
                                          <p:spTgt spid="426"/>
                                        </p:tgtEl>
                                        <p:attrNameLst>
                                          <p:attrName>ppt_h</p:attrName>
                                        </p:attrNameLst>
                                      </p:cBhvr>
                                      <p:tavLst>
                                        <p:tav tm="0">
                                          <p:val>
                                            <p:strVal val="0"/>
                                          </p:val>
                                        </p:tav>
                                        <p:tav tm="100000">
                                          <p:val>
                                            <p:strVal val="#ppt_h"/>
                                          </p:val>
                                        </p:tav>
                                      </p:tavLst>
                                    </p:anim>
                                  </p:childTnLst>
                                </p:cTn>
                              </p:par>
                            </p:childTnLst>
                          </p:cTn>
                        </p:par>
                        <p:par>
                          <p:cTn id="185" fill="hold">
                            <p:stCondLst>
                              <p:cond delay="7200"/>
                            </p:stCondLst>
                            <p:childTnLst>
                              <p:par>
                                <p:cTn id="186" presetID="23" presetClass="entr" presetSubtype="16" fill="hold" nodeType="afterEffect">
                                  <p:stCondLst>
                                    <p:cond delay="0"/>
                                  </p:stCondLst>
                                  <p:childTnLst>
                                    <p:set>
                                      <p:cBhvr>
                                        <p:cTn id="187" dur="1" fill="hold">
                                          <p:stCondLst>
                                            <p:cond delay="0"/>
                                          </p:stCondLst>
                                        </p:cTn>
                                        <p:tgtEl>
                                          <p:spTgt spid="423"/>
                                        </p:tgtEl>
                                        <p:attrNameLst>
                                          <p:attrName>style.visibility</p:attrName>
                                        </p:attrNameLst>
                                      </p:cBhvr>
                                      <p:to>
                                        <p:strVal val="visible"/>
                                      </p:to>
                                    </p:set>
                                    <p:anim calcmode="lin" valueType="num">
                                      <p:cBhvr additive="base">
                                        <p:cTn id="188" dur="200"/>
                                        <p:tgtEl>
                                          <p:spTgt spid="423"/>
                                        </p:tgtEl>
                                        <p:attrNameLst>
                                          <p:attrName>ppt_w</p:attrName>
                                        </p:attrNameLst>
                                      </p:cBhvr>
                                      <p:tavLst>
                                        <p:tav tm="0">
                                          <p:val>
                                            <p:strVal val="0"/>
                                          </p:val>
                                        </p:tav>
                                        <p:tav tm="100000">
                                          <p:val>
                                            <p:strVal val="#ppt_w"/>
                                          </p:val>
                                        </p:tav>
                                      </p:tavLst>
                                    </p:anim>
                                    <p:anim calcmode="lin" valueType="num">
                                      <p:cBhvr additive="base">
                                        <p:cTn id="189" dur="200"/>
                                        <p:tgtEl>
                                          <p:spTgt spid="4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9"/>
          <p:cNvSpPr txBox="1">
            <a:spLocks noGrp="1"/>
          </p:cNvSpPr>
          <p:nvPr>
            <p:ph type="title"/>
          </p:nvPr>
        </p:nvSpPr>
        <p:spPr>
          <a:xfrm>
            <a:off x="2879586" y="2251830"/>
            <a:ext cx="5289502" cy="13341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Phân công công việc</a:t>
            </a:r>
            <a:endParaRPr/>
          </a:p>
        </p:txBody>
      </p:sp>
      <p:sp>
        <p:nvSpPr>
          <p:cNvPr id="485" name="Google Shape;485;p9"/>
          <p:cNvSpPr txBox="1">
            <a:spLocks noGrp="1"/>
          </p:cNvSpPr>
          <p:nvPr>
            <p:ph type="title" idx="2"/>
          </p:nvPr>
        </p:nvSpPr>
        <p:spPr>
          <a:xfrm>
            <a:off x="2879575" y="992730"/>
            <a:ext cx="1566600" cy="10803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9600"/>
              <a:buNone/>
            </a:pPr>
            <a:r>
              <a:rPr lang="en-US"/>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
          <p:cNvSpPr txBox="1">
            <a:spLocks noGrp="1"/>
          </p:cNvSpPr>
          <p:nvPr>
            <p:ph type="title"/>
          </p:nvPr>
        </p:nvSpPr>
        <p:spPr>
          <a:xfrm>
            <a:off x="2879586" y="2251830"/>
            <a:ext cx="4610426" cy="13341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Tài liệu liên quan</a:t>
            </a:r>
            <a:endParaRPr/>
          </a:p>
        </p:txBody>
      </p:sp>
      <p:sp>
        <p:nvSpPr>
          <p:cNvPr id="491" name="Google Shape;491;p10"/>
          <p:cNvSpPr txBox="1">
            <a:spLocks noGrp="1"/>
          </p:cNvSpPr>
          <p:nvPr>
            <p:ph type="title" idx="2"/>
          </p:nvPr>
        </p:nvSpPr>
        <p:spPr>
          <a:xfrm>
            <a:off x="2879575" y="992730"/>
            <a:ext cx="1566600" cy="10803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9600"/>
              <a:buNone/>
            </a:pPr>
            <a:r>
              <a:rPr lang="en-US"/>
              <a:t>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1"/>
          <p:cNvSpPr txBox="1">
            <a:spLocks noGrp="1"/>
          </p:cNvSpPr>
          <p:nvPr>
            <p:ph type="title"/>
          </p:nvPr>
        </p:nvSpPr>
        <p:spPr>
          <a:xfrm>
            <a:off x="1869525" y="1705650"/>
            <a:ext cx="5405100" cy="17322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7200"/>
              <a:buNone/>
            </a:pPr>
            <a:r>
              <a:rPr lang="en-US" sz="4400"/>
              <a:t>Thanks for your watching</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
          <p:cNvSpPr txBox="1">
            <a:spLocks noGrp="1"/>
          </p:cNvSpPr>
          <p:nvPr>
            <p:ph type="ctrTitle" idx="7"/>
          </p:nvPr>
        </p:nvSpPr>
        <p:spPr>
          <a:xfrm>
            <a:off x="4155425" y="3962650"/>
            <a:ext cx="4275300" cy="5778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3600"/>
              <a:buNone/>
            </a:pPr>
            <a:r>
              <a:rPr lang="en-US"/>
              <a:t>Tài liệu liên quan</a:t>
            </a:r>
            <a:endParaRPr/>
          </a:p>
        </p:txBody>
      </p:sp>
      <p:sp>
        <p:nvSpPr>
          <p:cNvPr id="435" name="Google Shape;435;p2"/>
          <p:cNvSpPr txBox="1">
            <a:spLocks noGrp="1"/>
          </p:cNvSpPr>
          <p:nvPr>
            <p:ph type="ctrTitle"/>
          </p:nvPr>
        </p:nvSpPr>
        <p:spPr>
          <a:xfrm>
            <a:off x="4155425" y="1966900"/>
            <a:ext cx="4275300" cy="5778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3600"/>
              <a:buNone/>
            </a:pPr>
            <a:r>
              <a:rPr lang="en-US"/>
              <a:t>Mục đích đề tài</a:t>
            </a:r>
            <a:endParaRPr/>
          </a:p>
        </p:txBody>
      </p:sp>
      <p:sp>
        <p:nvSpPr>
          <p:cNvPr id="436" name="Google Shape;436;p2"/>
          <p:cNvSpPr txBox="1">
            <a:spLocks noGrp="1"/>
          </p:cNvSpPr>
          <p:nvPr>
            <p:ph type="title" idx="2"/>
          </p:nvPr>
        </p:nvSpPr>
        <p:spPr>
          <a:xfrm>
            <a:off x="2319727" y="1966888"/>
            <a:ext cx="1460700" cy="5778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SzPts val="3600"/>
              <a:buNone/>
            </a:pPr>
            <a:r>
              <a:rPr lang="en-US"/>
              <a:t>01</a:t>
            </a:r>
            <a:endParaRPr/>
          </a:p>
        </p:txBody>
      </p:sp>
      <p:sp>
        <p:nvSpPr>
          <p:cNvPr id="437" name="Google Shape;437;p2"/>
          <p:cNvSpPr txBox="1">
            <a:spLocks noGrp="1"/>
          </p:cNvSpPr>
          <p:nvPr>
            <p:ph type="ctrTitle" idx="3"/>
          </p:nvPr>
        </p:nvSpPr>
        <p:spPr>
          <a:xfrm>
            <a:off x="4155425" y="2632150"/>
            <a:ext cx="4275300" cy="5778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3600"/>
              <a:buNone/>
            </a:pPr>
            <a:r>
              <a:rPr lang="en-US"/>
              <a:t>Chức năng</a:t>
            </a:r>
            <a:endParaRPr/>
          </a:p>
        </p:txBody>
      </p:sp>
      <p:sp>
        <p:nvSpPr>
          <p:cNvPr id="438" name="Google Shape;438;p2"/>
          <p:cNvSpPr txBox="1">
            <a:spLocks noGrp="1"/>
          </p:cNvSpPr>
          <p:nvPr>
            <p:ph type="title" idx="4"/>
          </p:nvPr>
        </p:nvSpPr>
        <p:spPr>
          <a:xfrm>
            <a:off x="2319727" y="2632138"/>
            <a:ext cx="1460700" cy="5778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SzPts val="3600"/>
              <a:buNone/>
            </a:pPr>
            <a:r>
              <a:rPr lang="en-US"/>
              <a:t>02</a:t>
            </a:r>
            <a:endParaRPr/>
          </a:p>
        </p:txBody>
      </p:sp>
      <p:sp>
        <p:nvSpPr>
          <p:cNvPr id="439" name="Google Shape;439;p2"/>
          <p:cNvSpPr txBox="1">
            <a:spLocks noGrp="1"/>
          </p:cNvSpPr>
          <p:nvPr>
            <p:ph type="ctrTitle" idx="5"/>
          </p:nvPr>
        </p:nvSpPr>
        <p:spPr>
          <a:xfrm>
            <a:off x="4155425" y="3297400"/>
            <a:ext cx="4275300" cy="5778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3600"/>
              <a:buNone/>
            </a:pPr>
            <a:r>
              <a:rPr lang="en-US"/>
              <a:t>Phân công nhiệm vụ</a:t>
            </a:r>
            <a:endParaRPr/>
          </a:p>
        </p:txBody>
      </p:sp>
      <p:sp>
        <p:nvSpPr>
          <p:cNvPr id="440" name="Google Shape;440;p2"/>
          <p:cNvSpPr txBox="1">
            <a:spLocks noGrp="1"/>
          </p:cNvSpPr>
          <p:nvPr>
            <p:ph type="title" idx="6"/>
          </p:nvPr>
        </p:nvSpPr>
        <p:spPr>
          <a:xfrm>
            <a:off x="2319727" y="3297388"/>
            <a:ext cx="1460700" cy="5778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SzPts val="3600"/>
              <a:buNone/>
            </a:pPr>
            <a:r>
              <a:rPr lang="en-US"/>
              <a:t>03</a:t>
            </a:r>
            <a:endParaRPr/>
          </a:p>
        </p:txBody>
      </p:sp>
      <p:sp>
        <p:nvSpPr>
          <p:cNvPr id="441" name="Google Shape;441;p2"/>
          <p:cNvSpPr txBox="1">
            <a:spLocks noGrp="1"/>
          </p:cNvSpPr>
          <p:nvPr>
            <p:ph type="title" idx="8"/>
          </p:nvPr>
        </p:nvSpPr>
        <p:spPr>
          <a:xfrm>
            <a:off x="2319727" y="3962638"/>
            <a:ext cx="1460700" cy="5778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SzPts val="3600"/>
              <a:buNone/>
            </a:pPr>
            <a:r>
              <a:rPr lang="en-US"/>
              <a:t>04</a:t>
            </a:r>
            <a:endParaRPr/>
          </a:p>
        </p:txBody>
      </p:sp>
      <p:sp>
        <p:nvSpPr>
          <p:cNvPr id="442" name="Google Shape;442;p2"/>
          <p:cNvSpPr txBox="1">
            <a:spLocks noGrp="1"/>
          </p:cNvSpPr>
          <p:nvPr>
            <p:ph type="ctrTitle" idx="9"/>
          </p:nvPr>
        </p:nvSpPr>
        <p:spPr>
          <a:xfrm>
            <a:off x="4155425" y="1184800"/>
            <a:ext cx="3888600" cy="5778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3600"/>
              <a:buNone/>
            </a:pPr>
            <a:r>
              <a:rPr lang="en-US"/>
              <a:t>TABLE OF CONTENTS</a:t>
            </a:r>
            <a:endParaRPr/>
          </a:p>
        </p:txBody>
      </p:sp>
      <p:cxnSp>
        <p:nvCxnSpPr>
          <p:cNvPr id="443" name="Google Shape;443;p2"/>
          <p:cNvCxnSpPr/>
          <p:nvPr/>
        </p:nvCxnSpPr>
        <p:spPr>
          <a:xfrm>
            <a:off x="3986825" y="-16500"/>
            <a:ext cx="0" cy="4488600"/>
          </a:xfrm>
          <a:prstGeom prst="straightConnector1">
            <a:avLst/>
          </a:prstGeom>
          <a:noFill/>
          <a:ln w="28575" cap="flat" cmpd="sng">
            <a:solidFill>
              <a:schemeClr val="accent4"/>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cBhvr additive="base">
                                        <p:cTn id="7" dur="1000"/>
                                        <p:tgtEl>
                                          <p:spTgt spid="4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
          <p:cNvSpPr txBox="1">
            <a:spLocks noGrp="1"/>
          </p:cNvSpPr>
          <p:nvPr>
            <p:ph type="title"/>
          </p:nvPr>
        </p:nvSpPr>
        <p:spPr>
          <a:xfrm>
            <a:off x="2879586" y="2251830"/>
            <a:ext cx="4065819" cy="13341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Mục đích đề tài</a:t>
            </a:r>
            <a:endParaRPr/>
          </a:p>
        </p:txBody>
      </p:sp>
      <p:sp>
        <p:nvSpPr>
          <p:cNvPr id="449" name="Google Shape;449;p3"/>
          <p:cNvSpPr txBox="1">
            <a:spLocks noGrp="1"/>
          </p:cNvSpPr>
          <p:nvPr>
            <p:ph type="title" idx="2"/>
          </p:nvPr>
        </p:nvSpPr>
        <p:spPr>
          <a:xfrm>
            <a:off x="2879575" y="992730"/>
            <a:ext cx="1566600" cy="10803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9600"/>
              <a:buNone/>
            </a:pPr>
            <a:r>
              <a:rPr lang="en-U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
          <p:cNvSpPr txBox="1">
            <a:spLocks noGrp="1"/>
          </p:cNvSpPr>
          <p:nvPr>
            <p:ph type="ctrTitle"/>
          </p:nvPr>
        </p:nvSpPr>
        <p:spPr>
          <a:xfrm flipH="1">
            <a:off x="770700" y="468450"/>
            <a:ext cx="8095500" cy="5778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000"/>
              <a:buNone/>
            </a:pPr>
            <a:r>
              <a:rPr lang="en-US"/>
              <a:t>Mục đích đề tài</a:t>
            </a:r>
            <a:endParaRPr/>
          </a:p>
        </p:txBody>
      </p:sp>
      <p:sp>
        <p:nvSpPr>
          <p:cNvPr id="455" name="Google Shape;455;p4"/>
          <p:cNvSpPr txBox="1">
            <a:spLocks noGrp="1"/>
          </p:cNvSpPr>
          <p:nvPr>
            <p:ph type="subTitle" idx="2"/>
          </p:nvPr>
        </p:nvSpPr>
        <p:spPr>
          <a:xfrm>
            <a:off x="770700" y="1618392"/>
            <a:ext cx="7922824" cy="1165149"/>
          </a:xfrm>
          <a:prstGeom prst="rect">
            <a:avLst/>
          </a:prstGeom>
          <a:noFill/>
          <a:ln>
            <a:noFill/>
          </a:ln>
        </p:spPr>
        <p:txBody>
          <a:bodyPr spcFirstLastPara="1" wrap="square" lIns="91425" tIns="91425" rIns="91425" bIns="91425" anchor="t" anchorCtr="0">
            <a:noAutofit/>
          </a:bodyPr>
          <a:lstStyle/>
          <a:p>
            <a:pPr marL="139700" lvl="0" indent="0" algn="l" rtl="0">
              <a:lnSpc>
                <a:spcPct val="150000"/>
              </a:lnSpc>
              <a:spcBef>
                <a:spcPts val="0"/>
              </a:spcBef>
              <a:spcAft>
                <a:spcPts val="0"/>
              </a:spcAft>
              <a:buSzPts val="1100"/>
              <a:buNone/>
            </a:pPr>
            <a:r>
              <a:rPr lang="en-US" sz="1600" b="0" i="0" u="none" strike="noStrike">
                <a:solidFill>
                  <a:srgbClr val="000000"/>
                </a:solidFill>
                <a:latin typeface="Barlow"/>
                <a:ea typeface="Barlow"/>
                <a:cs typeface="Barlow"/>
                <a:sym typeface="Barlow"/>
              </a:rPr>
              <a:t>Mục tiêu của nền tảng “Tìm kiếm và gợi ý việc làm” là cung cấp một giải pháp toàn diện và hiệu quả cho việc kết nối giữa các nhà tuyển dụng và các ứng viên ứng tuyển, giúp họ tìm được công việc, công ty phù hợp với nhu cầu và mong muốn của họ.</a:t>
            </a:r>
            <a:endParaRPr sz="1600">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
          <p:cNvSpPr txBox="1">
            <a:spLocks noGrp="1"/>
          </p:cNvSpPr>
          <p:nvPr>
            <p:ph type="title"/>
          </p:nvPr>
        </p:nvSpPr>
        <p:spPr>
          <a:xfrm>
            <a:off x="2879586" y="2251830"/>
            <a:ext cx="4065819" cy="13341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800"/>
              <a:buNone/>
            </a:pPr>
            <a:r>
              <a:rPr lang="en-US"/>
              <a:t>Số chức năng</a:t>
            </a:r>
            <a:endParaRPr/>
          </a:p>
        </p:txBody>
      </p:sp>
      <p:sp>
        <p:nvSpPr>
          <p:cNvPr id="461" name="Google Shape;461;p5"/>
          <p:cNvSpPr txBox="1">
            <a:spLocks noGrp="1"/>
          </p:cNvSpPr>
          <p:nvPr>
            <p:ph type="title" idx="2"/>
          </p:nvPr>
        </p:nvSpPr>
        <p:spPr>
          <a:xfrm>
            <a:off x="2879575" y="992730"/>
            <a:ext cx="1566600" cy="10803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9600"/>
              <a:buNone/>
            </a:pPr>
            <a:r>
              <a:rPr lang="en-US"/>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
          <p:cNvSpPr txBox="1">
            <a:spLocks noGrp="1"/>
          </p:cNvSpPr>
          <p:nvPr>
            <p:ph type="ctrTitle"/>
          </p:nvPr>
        </p:nvSpPr>
        <p:spPr>
          <a:xfrm flipH="1">
            <a:off x="770700" y="468450"/>
            <a:ext cx="8095500" cy="5778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000"/>
              <a:buNone/>
            </a:pPr>
            <a:r>
              <a:rPr lang="en-US"/>
              <a:t>Chức năng</a:t>
            </a:r>
            <a:endParaRPr/>
          </a:p>
        </p:txBody>
      </p:sp>
      <p:graphicFrame>
        <p:nvGraphicFramePr>
          <p:cNvPr id="2" name="Table 1">
            <a:extLst>
              <a:ext uri="{FF2B5EF4-FFF2-40B4-BE49-F238E27FC236}">
                <a16:creationId xmlns:a16="http://schemas.microsoft.com/office/drawing/2014/main" id="{C8DDF63A-68A0-7831-FB84-F21D5E469BB2}"/>
              </a:ext>
            </a:extLst>
          </p:cNvPr>
          <p:cNvGraphicFramePr>
            <a:graphicFrameLocks noGrp="1"/>
          </p:cNvGraphicFramePr>
          <p:nvPr/>
        </p:nvGraphicFramePr>
        <p:xfrm>
          <a:off x="311150" y="1290638"/>
          <a:ext cx="8521701" cy="2562229"/>
        </p:xfrm>
        <a:graphic>
          <a:graphicData uri="http://schemas.openxmlformats.org/drawingml/2006/table">
            <a:tbl>
              <a:tblPr>
                <a:tableStyleId>{4D0D9B9F-9BF5-4233-9DC5-EE64BFABF089}</a:tableStyleId>
              </a:tblPr>
              <a:tblGrid>
                <a:gridCol w="444311">
                  <a:extLst>
                    <a:ext uri="{9D8B030D-6E8A-4147-A177-3AD203B41FA5}">
                      <a16:colId xmlns:a16="http://schemas.microsoft.com/office/drawing/2014/main" val="169721816"/>
                    </a:ext>
                  </a:extLst>
                </a:gridCol>
                <a:gridCol w="2112743">
                  <a:extLst>
                    <a:ext uri="{9D8B030D-6E8A-4147-A177-3AD203B41FA5}">
                      <a16:colId xmlns:a16="http://schemas.microsoft.com/office/drawing/2014/main" val="3349966524"/>
                    </a:ext>
                  </a:extLst>
                </a:gridCol>
                <a:gridCol w="1713770">
                  <a:extLst>
                    <a:ext uri="{9D8B030D-6E8A-4147-A177-3AD203B41FA5}">
                      <a16:colId xmlns:a16="http://schemas.microsoft.com/office/drawing/2014/main" val="3923151623"/>
                    </a:ext>
                  </a:extLst>
                </a:gridCol>
                <a:gridCol w="391719">
                  <a:extLst>
                    <a:ext uri="{9D8B030D-6E8A-4147-A177-3AD203B41FA5}">
                      <a16:colId xmlns:a16="http://schemas.microsoft.com/office/drawing/2014/main" val="1252718389"/>
                    </a:ext>
                  </a:extLst>
                </a:gridCol>
                <a:gridCol w="299230">
                  <a:extLst>
                    <a:ext uri="{9D8B030D-6E8A-4147-A177-3AD203B41FA5}">
                      <a16:colId xmlns:a16="http://schemas.microsoft.com/office/drawing/2014/main" val="2131262492"/>
                    </a:ext>
                  </a:extLst>
                </a:gridCol>
                <a:gridCol w="807014">
                  <a:extLst>
                    <a:ext uri="{9D8B030D-6E8A-4147-A177-3AD203B41FA5}">
                      <a16:colId xmlns:a16="http://schemas.microsoft.com/office/drawing/2014/main" val="1994082288"/>
                    </a:ext>
                  </a:extLst>
                </a:gridCol>
                <a:gridCol w="897689">
                  <a:extLst>
                    <a:ext uri="{9D8B030D-6E8A-4147-A177-3AD203B41FA5}">
                      <a16:colId xmlns:a16="http://schemas.microsoft.com/office/drawing/2014/main" val="2982709671"/>
                    </a:ext>
                  </a:extLst>
                </a:gridCol>
                <a:gridCol w="130573">
                  <a:extLst>
                    <a:ext uri="{9D8B030D-6E8A-4147-A177-3AD203B41FA5}">
                      <a16:colId xmlns:a16="http://schemas.microsoft.com/office/drawing/2014/main" val="1895511447"/>
                    </a:ext>
                  </a:extLst>
                </a:gridCol>
                <a:gridCol w="206741">
                  <a:extLst>
                    <a:ext uri="{9D8B030D-6E8A-4147-A177-3AD203B41FA5}">
                      <a16:colId xmlns:a16="http://schemas.microsoft.com/office/drawing/2014/main" val="2302232171"/>
                    </a:ext>
                  </a:extLst>
                </a:gridCol>
                <a:gridCol w="293789">
                  <a:extLst>
                    <a:ext uri="{9D8B030D-6E8A-4147-A177-3AD203B41FA5}">
                      <a16:colId xmlns:a16="http://schemas.microsoft.com/office/drawing/2014/main" val="3586234801"/>
                    </a:ext>
                  </a:extLst>
                </a:gridCol>
                <a:gridCol w="281095">
                  <a:extLst>
                    <a:ext uri="{9D8B030D-6E8A-4147-A177-3AD203B41FA5}">
                      <a16:colId xmlns:a16="http://schemas.microsoft.com/office/drawing/2014/main" val="2761548541"/>
                    </a:ext>
                  </a:extLst>
                </a:gridCol>
                <a:gridCol w="943027">
                  <a:extLst>
                    <a:ext uri="{9D8B030D-6E8A-4147-A177-3AD203B41FA5}">
                      <a16:colId xmlns:a16="http://schemas.microsoft.com/office/drawing/2014/main" val="3358270251"/>
                    </a:ext>
                  </a:extLst>
                </a:gridCol>
              </a:tblGrid>
              <a:tr h="136207">
                <a:tc rowSpan="2">
                  <a:txBody>
                    <a:bodyPr/>
                    <a:lstStyle/>
                    <a:p>
                      <a:pPr algn="ctr" fontAlgn="ctr"/>
                      <a:r>
                        <a:rPr lang="en-US" sz="800" u="none" strike="noStrike">
                          <a:effectLst/>
                        </a:rPr>
                        <a:t>Thứ tự</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Chức năng</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Chức năng chi tiết</a:t>
                      </a:r>
                      <a:endParaRPr lang="en-US" sz="800" b="1" i="0" u="none" strike="noStrike">
                        <a:solidFill>
                          <a:srgbClr val="000000"/>
                        </a:solidFill>
                        <a:effectLst/>
                        <a:latin typeface="Calibri" panose="020F0502020204030204" pitchFamily="34" charset="0"/>
                      </a:endParaRPr>
                    </a:p>
                  </a:txBody>
                  <a:tcPr marL="5239" marR="5239" marT="5239" marB="0" anchor="ctr"/>
                </a:tc>
                <a:tc gridSpan="2">
                  <a:txBody>
                    <a:bodyPr/>
                    <a:lstStyle/>
                    <a:p>
                      <a:pPr algn="ctr" fontAlgn="ctr"/>
                      <a:r>
                        <a:rPr lang="en-US" sz="800" u="none" strike="noStrike">
                          <a:effectLst/>
                        </a:rPr>
                        <a:t>Admin</a:t>
                      </a:r>
                      <a:endParaRPr lang="en-US" sz="800" b="1" i="0" u="none" strike="noStrike">
                        <a:solidFill>
                          <a:srgbClr val="000000"/>
                        </a:solidFill>
                        <a:effectLst/>
                        <a:latin typeface="Calibri" panose="020F0502020204030204" pitchFamily="34" charset="0"/>
                      </a:endParaRPr>
                    </a:p>
                  </a:txBody>
                  <a:tcPr marL="5239" marR="5239" marT="5239" marB="0" anchor="ctr"/>
                </a:tc>
                <a:tc hMerge="1">
                  <a:txBody>
                    <a:bodyPr/>
                    <a:lstStyle/>
                    <a:p>
                      <a:endParaRPr lang="en-US"/>
                    </a:p>
                  </a:txBody>
                  <a:tcPr/>
                </a:tc>
                <a:tc rowSpan="2">
                  <a:txBody>
                    <a:bodyPr/>
                    <a:lstStyle/>
                    <a:p>
                      <a:pPr algn="ctr" fontAlgn="ctr"/>
                      <a:r>
                        <a:rPr lang="vi-VN" sz="800" u="none" strike="noStrike">
                          <a:effectLst/>
                        </a:rPr>
                        <a:t>Người ứng tuyển</a:t>
                      </a:r>
                      <a:endParaRPr lang="vi-VN"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Công ty tuyển dụng</a:t>
                      </a:r>
                      <a:endParaRPr lang="en-US" sz="800" b="1" i="0" u="none" strike="noStrike">
                        <a:solidFill>
                          <a:srgbClr val="000000"/>
                        </a:solidFill>
                        <a:effectLst/>
                        <a:latin typeface="Calibri" panose="020F0502020204030204" pitchFamily="34" charset="0"/>
                      </a:endParaRPr>
                    </a:p>
                  </a:txBody>
                  <a:tcPr marL="5239" marR="5239" marT="5239" marB="0" anchor="ctr"/>
                </a:tc>
                <a:tc gridSpan="3">
                  <a:txBody>
                    <a:bodyPr/>
                    <a:lstStyle/>
                    <a:p>
                      <a:pPr algn="ctr" fontAlgn="b"/>
                      <a:r>
                        <a:rPr lang="vi-VN" sz="800" u="none" strike="noStrike">
                          <a:effectLst/>
                        </a:rPr>
                        <a:t>Môi trường</a:t>
                      </a:r>
                      <a:endParaRPr lang="vi-VN" sz="800" b="1" i="0" u="none" strike="noStrike">
                        <a:solidFill>
                          <a:srgbClr val="000000"/>
                        </a:solidFill>
                        <a:effectLst/>
                        <a:latin typeface="Calibri" panose="020F0502020204030204" pitchFamily="34" charset="0"/>
                      </a:endParaRPr>
                    </a:p>
                  </a:txBody>
                  <a:tcPr marL="5239" marR="5239" marT="5239" marB="0" anchor="b"/>
                </a:tc>
                <a:tc hMerge="1">
                  <a:txBody>
                    <a:bodyPr/>
                    <a:lstStyle/>
                    <a:p>
                      <a:endParaRPr lang="en-US"/>
                    </a:p>
                  </a:txBody>
                  <a:tcPr/>
                </a:tc>
                <a:tc hMerge="1">
                  <a:txBody>
                    <a:bodyPr/>
                    <a:lstStyle/>
                    <a:p>
                      <a:endParaRPr lang="en-US"/>
                    </a:p>
                  </a:txBody>
                  <a:tcPr/>
                </a:tc>
                <a:tc rowSpan="2">
                  <a:txBody>
                    <a:bodyPr/>
                    <a:lstStyle/>
                    <a:p>
                      <a:pPr algn="ctr" fontAlgn="ctr"/>
                      <a:r>
                        <a:rPr lang="en-US" sz="800" u="none" strike="noStrike">
                          <a:effectLst/>
                        </a:rPr>
                        <a:t>Level</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Estimated time (hrs)</a:t>
                      </a:r>
                      <a:endParaRPr lang="en-US" sz="800" b="1" i="0" u="none" strike="noStrike">
                        <a:solidFill>
                          <a:srgbClr val="000000"/>
                        </a:solidFill>
                        <a:effectLst/>
                        <a:latin typeface="Calibri" panose="020F0502020204030204" pitchFamily="34" charset="0"/>
                      </a:endParaRPr>
                    </a:p>
                  </a:txBody>
                  <a:tcPr marL="5239" marR="5239" marT="5239" marB="0" anchor="ctr"/>
                </a:tc>
                <a:extLst>
                  <a:ext uri="{0D108BD9-81ED-4DB2-BD59-A6C34878D82A}">
                    <a16:rowId xmlns:a16="http://schemas.microsoft.com/office/drawing/2014/main" val="1282487593"/>
                  </a:ext>
                </a:extLst>
              </a:tr>
              <a:tr h="23574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800" u="none" strike="noStrike">
                          <a:effectLst/>
                        </a:rPr>
                        <a:t>Nhân viên</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ctr" fontAlgn="ctr"/>
                      <a:r>
                        <a:rPr lang="en-US" sz="800" u="none" strike="noStrike">
                          <a:effectLst/>
                        </a:rPr>
                        <a:t>Quản lý</a:t>
                      </a:r>
                      <a:endParaRPr lang="en-US" sz="800" b="1" i="0" u="none" strike="noStrike">
                        <a:solidFill>
                          <a:srgbClr val="000000"/>
                        </a:solidFill>
                        <a:effectLst/>
                        <a:latin typeface="Calibri" panose="020F0502020204030204" pitchFamily="34" charset="0"/>
                      </a:endParaRPr>
                    </a:p>
                  </a:txBody>
                  <a:tcPr marL="5239" marR="5239" marT="5239" marB="0" anchor="ctr"/>
                </a:tc>
                <a:tc vMerge="1">
                  <a:txBody>
                    <a:bodyPr/>
                    <a:lstStyle/>
                    <a:p>
                      <a:endParaRPr lang="en-US"/>
                    </a:p>
                  </a:txBody>
                  <a:tcPr/>
                </a:tc>
                <a:tc vMerge="1">
                  <a:txBody>
                    <a:bodyPr/>
                    <a:lstStyle/>
                    <a:p>
                      <a:endParaRPr lang="en-US"/>
                    </a:p>
                  </a:txBody>
                  <a:tcPr/>
                </a:tc>
                <a:tc>
                  <a:txBody>
                    <a:bodyPr/>
                    <a:lstStyle/>
                    <a:p>
                      <a:pPr algn="ctr" fontAlgn="b"/>
                      <a:r>
                        <a:rPr lang="en-US" sz="800" u="none" strike="noStrike">
                          <a:effectLst/>
                        </a:rPr>
                        <a:t>PC</a:t>
                      </a:r>
                      <a:endParaRPr lang="en-US" sz="800" b="1"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Web</a:t>
                      </a:r>
                      <a:endParaRPr lang="en-US" sz="800" b="1"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Mobile</a:t>
                      </a:r>
                      <a:endParaRPr lang="en-US" sz="800" b="1" i="0" u="none" strike="noStrike">
                        <a:solidFill>
                          <a:srgbClr val="000000"/>
                        </a:solidFill>
                        <a:effectLst/>
                        <a:latin typeface="Calibri" panose="020F0502020204030204" pitchFamily="34" charset="0"/>
                      </a:endParaRPr>
                    </a:p>
                  </a:txBody>
                  <a:tcPr marL="5239" marR="5239" marT="5239" marB="0" anchor="b"/>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41670008"/>
                  </a:ext>
                </a:extLst>
              </a:tr>
              <a:tr h="125730">
                <a:tc rowSpan="3">
                  <a:txBody>
                    <a:bodyPr/>
                    <a:lstStyle/>
                    <a:p>
                      <a:pPr algn="ctr" fontAlgn="ctr"/>
                      <a:r>
                        <a:rPr lang="en-US" sz="800" u="none" strike="noStrike">
                          <a:effectLst/>
                        </a:rPr>
                        <a:t>1</a:t>
                      </a:r>
                      <a:endParaRPr lang="en-US" sz="800" b="1" i="0" u="none" strike="noStrike">
                        <a:solidFill>
                          <a:srgbClr val="000000"/>
                        </a:solidFill>
                        <a:effectLst/>
                        <a:latin typeface="Calibri" panose="020F0502020204030204" pitchFamily="34" charset="0"/>
                      </a:endParaRPr>
                    </a:p>
                  </a:txBody>
                  <a:tcPr marL="5239" marR="5239" marT="5239" marB="0" anchor="ctr"/>
                </a:tc>
                <a:tc rowSpan="3">
                  <a:txBody>
                    <a:bodyPr/>
                    <a:lstStyle/>
                    <a:p>
                      <a:pPr algn="ctr" fontAlgn="ctr"/>
                      <a:r>
                        <a:rPr lang="en-US" sz="800" u="none" strike="noStrike">
                          <a:effectLst/>
                        </a:rPr>
                        <a:t>Đăng nhập/Đăng ký</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Đăng nhập vào hệ thống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60</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453057697"/>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Đăng ký tài khoản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60</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1835073057"/>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Quên mật khẩu</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1640114150"/>
                  </a:ext>
                </a:extLst>
              </a:tr>
              <a:tr h="125730">
                <a:tc rowSpan="4">
                  <a:txBody>
                    <a:bodyPr/>
                    <a:lstStyle/>
                    <a:p>
                      <a:pPr algn="ctr" fontAlgn="ctr"/>
                      <a:r>
                        <a:rPr lang="en-US" sz="800" u="none" strike="noStrike">
                          <a:effectLst/>
                        </a:rPr>
                        <a:t>2</a:t>
                      </a:r>
                      <a:endParaRPr lang="en-US" sz="800" b="1" i="0" u="none" strike="noStrike">
                        <a:solidFill>
                          <a:srgbClr val="000000"/>
                        </a:solidFill>
                        <a:effectLst/>
                        <a:latin typeface="Calibri" panose="020F0502020204030204" pitchFamily="34" charset="0"/>
                      </a:endParaRPr>
                    </a:p>
                  </a:txBody>
                  <a:tcPr marL="5239" marR="5239" marT="5239" marB="0" anchor="ctr"/>
                </a:tc>
                <a:tc rowSpan="4">
                  <a:txBody>
                    <a:bodyPr/>
                    <a:lstStyle/>
                    <a:p>
                      <a:pPr algn="ctr" fontAlgn="ctr"/>
                      <a:r>
                        <a:rPr lang="en-US" sz="800" u="none" strike="noStrike">
                          <a:effectLst/>
                        </a:rPr>
                        <a:t>Quản lý bài đăng tuyển dụng (CRUD)</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Tạo bài đăng tuyển dụng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779899780"/>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Truy cập bài đăng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894806923"/>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Chỉnh sửa bài đăng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183422244"/>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Xoá thông tin bài đăng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1530507387"/>
                  </a:ext>
                </a:extLst>
              </a:tr>
              <a:tr h="130969">
                <a:tc rowSpan="2">
                  <a:txBody>
                    <a:bodyPr/>
                    <a:lstStyle/>
                    <a:p>
                      <a:pPr algn="ctr" fontAlgn="ctr"/>
                      <a:r>
                        <a:rPr lang="en-US" sz="800" u="none" strike="noStrike">
                          <a:effectLst/>
                        </a:rPr>
                        <a:t>3</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Theo dõi</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Theo dõi công ty tuyển dụng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099647538"/>
                  </a:ext>
                </a:extLst>
              </a:tr>
              <a:tr h="130969">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Theo dõi người dùng</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329556353"/>
                  </a:ext>
                </a:extLst>
              </a:tr>
              <a:tr h="130969">
                <a:tc rowSpan="3">
                  <a:txBody>
                    <a:bodyPr/>
                    <a:lstStyle/>
                    <a:p>
                      <a:pPr algn="ctr" fontAlgn="ctr"/>
                      <a:r>
                        <a:rPr lang="en-US" sz="800" u="none" strike="noStrike">
                          <a:effectLst/>
                        </a:rPr>
                        <a:t>4</a:t>
                      </a:r>
                      <a:endParaRPr lang="en-US" sz="800" b="1" i="0" u="none" strike="noStrike">
                        <a:solidFill>
                          <a:srgbClr val="000000"/>
                        </a:solidFill>
                        <a:effectLst/>
                        <a:latin typeface="Calibri" panose="020F0502020204030204" pitchFamily="34" charset="0"/>
                      </a:endParaRPr>
                    </a:p>
                  </a:txBody>
                  <a:tcPr marL="5239" marR="5239" marT="5239" marB="0" anchor="ctr"/>
                </a:tc>
                <a:tc rowSpan="3">
                  <a:txBody>
                    <a:bodyPr/>
                    <a:lstStyle/>
                    <a:p>
                      <a:pPr algn="ctr" fontAlgn="ctr"/>
                      <a:r>
                        <a:rPr lang="en-US" sz="800" u="none" strike="noStrike">
                          <a:effectLst/>
                        </a:rPr>
                        <a:t>Báo cáo</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Báo cáo bài đăng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272996849"/>
                  </a:ext>
                </a:extLst>
              </a:tr>
              <a:tr h="125730">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Báo cáo người dùng</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375686254"/>
                  </a:ext>
                </a:extLst>
              </a:tr>
              <a:tr h="130969">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Báo cáo công ty tuyển dụng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933130550"/>
                  </a:ext>
                </a:extLst>
              </a:tr>
              <a:tr h="125730">
                <a:tc rowSpan="2">
                  <a:txBody>
                    <a:bodyPr/>
                    <a:lstStyle/>
                    <a:p>
                      <a:pPr algn="ctr" fontAlgn="ctr"/>
                      <a:r>
                        <a:rPr lang="en-US" sz="800" u="none" strike="noStrike">
                          <a:effectLst/>
                        </a:rPr>
                        <a:t>5</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Đánh giá</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Đánh giá công ty tuyển dụng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666017453"/>
                  </a:ext>
                </a:extLst>
              </a:tr>
              <a:tr h="125730">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Đánh giá người ứng tuyển</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365877261"/>
                  </a:ext>
                </a:extLst>
              </a:tr>
              <a:tr h="125730">
                <a:tc rowSpan="3">
                  <a:txBody>
                    <a:bodyPr/>
                    <a:lstStyle/>
                    <a:p>
                      <a:pPr algn="ctr" fontAlgn="ctr"/>
                      <a:r>
                        <a:rPr lang="en-US" sz="800" u="none" strike="noStrike">
                          <a:effectLst/>
                        </a:rPr>
                        <a:t>6</a:t>
                      </a:r>
                      <a:endParaRPr lang="en-US" sz="800" b="1" i="0" u="none" strike="noStrike">
                        <a:solidFill>
                          <a:srgbClr val="000000"/>
                        </a:solidFill>
                        <a:effectLst/>
                        <a:latin typeface="Calibri" panose="020F0502020204030204" pitchFamily="34" charset="0"/>
                      </a:endParaRPr>
                    </a:p>
                  </a:txBody>
                  <a:tcPr marL="5239" marR="5239" marT="5239" marB="0" anchor="ctr"/>
                </a:tc>
                <a:tc rowSpan="3">
                  <a:txBody>
                    <a:bodyPr/>
                    <a:lstStyle/>
                    <a:p>
                      <a:pPr algn="ctr" fontAlgn="ctr"/>
                      <a:r>
                        <a:rPr lang="vi-VN" sz="800" u="none" strike="noStrike">
                          <a:effectLst/>
                        </a:rPr>
                        <a:t>Quản lý tài khoản cá nhân (người ứng tuyển)</a:t>
                      </a:r>
                      <a:endParaRPr lang="vi-VN"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vi-VN" sz="800" u="none" strike="noStrike">
                          <a:effectLst/>
                        </a:rPr>
                        <a:t>Quản lý hồ sơ cá nhân</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1305505607"/>
                  </a:ext>
                </a:extLst>
              </a:tr>
              <a:tr h="125730">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Quản lý hồ sơ xin việc (CRUD)</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011368919"/>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Đổi mật khẩu</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4404943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
          <p:cNvSpPr txBox="1">
            <a:spLocks noGrp="1"/>
          </p:cNvSpPr>
          <p:nvPr>
            <p:ph type="ctrTitle"/>
          </p:nvPr>
        </p:nvSpPr>
        <p:spPr>
          <a:xfrm flipH="1">
            <a:off x="770700" y="468450"/>
            <a:ext cx="8095500" cy="5778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000"/>
              <a:buNone/>
            </a:pPr>
            <a:r>
              <a:rPr lang="en-US"/>
              <a:t>Chức năng</a:t>
            </a:r>
            <a:endParaRPr/>
          </a:p>
        </p:txBody>
      </p:sp>
      <p:graphicFrame>
        <p:nvGraphicFramePr>
          <p:cNvPr id="2" name="Table 1">
            <a:extLst>
              <a:ext uri="{FF2B5EF4-FFF2-40B4-BE49-F238E27FC236}">
                <a16:creationId xmlns:a16="http://schemas.microsoft.com/office/drawing/2014/main" id="{E3E30C07-46DD-0749-8ED1-12D8DC712138}"/>
              </a:ext>
            </a:extLst>
          </p:cNvPr>
          <p:cNvGraphicFramePr>
            <a:graphicFrameLocks noGrp="1"/>
          </p:cNvGraphicFramePr>
          <p:nvPr/>
        </p:nvGraphicFramePr>
        <p:xfrm>
          <a:off x="311150" y="1487488"/>
          <a:ext cx="8521698" cy="2169323"/>
        </p:xfrm>
        <a:graphic>
          <a:graphicData uri="http://schemas.openxmlformats.org/drawingml/2006/table">
            <a:tbl>
              <a:tblPr>
                <a:tableStyleId>{4D0D9B9F-9BF5-4233-9DC5-EE64BFABF089}</a:tableStyleId>
              </a:tblPr>
              <a:tblGrid>
                <a:gridCol w="427831">
                  <a:extLst>
                    <a:ext uri="{9D8B030D-6E8A-4147-A177-3AD203B41FA5}">
                      <a16:colId xmlns:a16="http://schemas.microsoft.com/office/drawing/2014/main" val="272630607"/>
                    </a:ext>
                  </a:extLst>
                </a:gridCol>
                <a:gridCol w="2034381">
                  <a:extLst>
                    <a:ext uri="{9D8B030D-6E8A-4147-A177-3AD203B41FA5}">
                      <a16:colId xmlns:a16="http://schemas.microsoft.com/office/drawing/2014/main" val="680642767"/>
                    </a:ext>
                  </a:extLst>
                </a:gridCol>
                <a:gridCol w="1650206">
                  <a:extLst>
                    <a:ext uri="{9D8B030D-6E8A-4147-A177-3AD203B41FA5}">
                      <a16:colId xmlns:a16="http://schemas.microsoft.com/office/drawing/2014/main" val="1314009463"/>
                    </a:ext>
                  </a:extLst>
                </a:gridCol>
                <a:gridCol w="471487">
                  <a:extLst>
                    <a:ext uri="{9D8B030D-6E8A-4147-A177-3AD203B41FA5}">
                      <a16:colId xmlns:a16="http://schemas.microsoft.com/office/drawing/2014/main" val="2866861872"/>
                    </a:ext>
                  </a:extLst>
                </a:gridCol>
                <a:gridCol w="357981">
                  <a:extLst>
                    <a:ext uri="{9D8B030D-6E8A-4147-A177-3AD203B41FA5}">
                      <a16:colId xmlns:a16="http://schemas.microsoft.com/office/drawing/2014/main" val="2315066279"/>
                    </a:ext>
                  </a:extLst>
                </a:gridCol>
                <a:gridCol w="777081">
                  <a:extLst>
                    <a:ext uri="{9D8B030D-6E8A-4147-A177-3AD203B41FA5}">
                      <a16:colId xmlns:a16="http://schemas.microsoft.com/office/drawing/2014/main" val="3376614279"/>
                    </a:ext>
                  </a:extLst>
                </a:gridCol>
                <a:gridCol w="864394">
                  <a:extLst>
                    <a:ext uri="{9D8B030D-6E8A-4147-A177-3AD203B41FA5}">
                      <a16:colId xmlns:a16="http://schemas.microsoft.com/office/drawing/2014/main" val="1835484737"/>
                    </a:ext>
                  </a:extLst>
                </a:gridCol>
                <a:gridCol w="157162">
                  <a:extLst>
                    <a:ext uri="{9D8B030D-6E8A-4147-A177-3AD203B41FA5}">
                      <a16:colId xmlns:a16="http://schemas.microsoft.com/office/drawing/2014/main" val="3677686445"/>
                    </a:ext>
                  </a:extLst>
                </a:gridCol>
                <a:gridCol w="253206">
                  <a:extLst>
                    <a:ext uri="{9D8B030D-6E8A-4147-A177-3AD203B41FA5}">
                      <a16:colId xmlns:a16="http://schemas.microsoft.com/office/drawing/2014/main" val="3499397080"/>
                    </a:ext>
                  </a:extLst>
                </a:gridCol>
                <a:gridCol w="349250">
                  <a:extLst>
                    <a:ext uri="{9D8B030D-6E8A-4147-A177-3AD203B41FA5}">
                      <a16:colId xmlns:a16="http://schemas.microsoft.com/office/drawing/2014/main" val="4214944797"/>
                    </a:ext>
                  </a:extLst>
                </a:gridCol>
                <a:gridCol w="270669">
                  <a:extLst>
                    <a:ext uri="{9D8B030D-6E8A-4147-A177-3AD203B41FA5}">
                      <a16:colId xmlns:a16="http://schemas.microsoft.com/office/drawing/2014/main" val="1293406642"/>
                    </a:ext>
                  </a:extLst>
                </a:gridCol>
                <a:gridCol w="908050">
                  <a:extLst>
                    <a:ext uri="{9D8B030D-6E8A-4147-A177-3AD203B41FA5}">
                      <a16:colId xmlns:a16="http://schemas.microsoft.com/office/drawing/2014/main" val="180162613"/>
                    </a:ext>
                  </a:extLst>
                </a:gridCol>
              </a:tblGrid>
              <a:tr h="125730">
                <a:tc rowSpan="2">
                  <a:txBody>
                    <a:bodyPr/>
                    <a:lstStyle/>
                    <a:p>
                      <a:pPr algn="ctr" fontAlgn="ctr"/>
                      <a:r>
                        <a:rPr lang="en-US" sz="800" u="none" strike="noStrike">
                          <a:effectLst/>
                        </a:rPr>
                        <a:t>7</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Quản lý tài khoản cá nhân (admin nhân viên)</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vi-VN" sz="800" u="none" strike="noStrike">
                          <a:effectLst/>
                        </a:rPr>
                        <a:t>Truy cập hồ sơ cá nhân</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201560516"/>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Đổi mật khẩu</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710732909"/>
                  </a:ext>
                </a:extLst>
              </a:tr>
              <a:tr h="125730">
                <a:tc rowSpan="2">
                  <a:txBody>
                    <a:bodyPr/>
                    <a:lstStyle/>
                    <a:p>
                      <a:pPr algn="ctr" fontAlgn="ctr"/>
                      <a:r>
                        <a:rPr lang="en-US" sz="800" u="none" strike="noStrike">
                          <a:effectLst/>
                        </a:rPr>
                        <a:t>8</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Quản lý tài khoản cá nhân (công ty tuyển dụng)</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vi-VN" sz="800" u="none" strike="noStrike">
                          <a:effectLst/>
                        </a:rPr>
                        <a:t>Quản lý hồ sơ cá nhân</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4114260933"/>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Đổi mật khẩu</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522489515"/>
                  </a:ext>
                </a:extLst>
              </a:tr>
              <a:tr h="125730">
                <a:tc rowSpan="2">
                  <a:txBody>
                    <a:bodyPr/>
                    <a:lstStyle/>
                    <a:p>
                      <a:pPr algn="ctr" fontAlgn="ctr"/>
                      <a:r>
                        <a:rPr lang="en-US" sz="800" u="none" strike="noStrike">
                          <a:effectLst/>
                        </a:rPr>
                        <a:t>9</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Ứng tuyển</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Nộp yêu cầu ứng tuyển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874403225"/>
                  </a:ext>
                </a:extLst>
              </a:tr>
              <a:tr h="125730">
                <a:tc vMerge="1">
                  <a:txBody>
                    <a:bodyPr/>
                    <a:lstStyle/>
                    <a:p>
                      <a:endParaRPr lang="en-US"/>
                    </a:p>
                  </a:txBody>
                  <a:tcPr/>
                </a:tc>
                <a:tc vMerge="1">
                  <a:txBody>
                    <a:bodyPr/>
                    <a:lstStyle/>
                    <a:p>
                      <a:endParaRPr lang="en-US"/>
                    </a:p>
                  </a:txBody>
                  <a:tcPr/>
                </a:tc>
                <a:tc>
                  <a:txBody>
                    <a:bodyPr/>
                    <a:lstStyle/>
                    <a:p>
                      <a:pPr algn="l" fontAlgn="b"/>
                      <a:r>
                        <a:rPr lang="nn-NO" sz="800" u="none" strike="noStrike">
                          <a:effectLst/>
                        </a:rPr>
                        <a:t>Xem thông tin ứng tuyển</a:t>
                      </a:r>
                      <a:endParaRPr lang="nn-NO"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906315798"/>
                  </a:ext>
                </a:extLst>
              </a:tr>
              <a:tr h="125730">
                <a:tc rowSpan="2">
                  <a:txBody>
                    <a:bodyPr/>
                    <a:lstStyle/>
                    <a:p>
                      <a:pPr algn="ctr" fontAlgn="ctr"/>
                      <a:r>
                        <a:rPr lang="en-US" sz="800" u="none" strike="noStrike">
                          <a:effectLst/>
                        </a:rPr>
                        <a:t>10</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Quản lý ứng tuyển</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nn-NO" sz="800" u="none" strike="noStrike">
                          <a:effectLst/>
                        </a:rPr>
                        <a:t>Xem thông tin ứng tuyển</a:t>
                      </a:r>
                      <a:endParaRPr lang="nn-NO"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1950538223"/>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Duyệt yêu cầu ứng tuyển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1149114919"/>
                  </a:ext>
                </a:extLst>
              </a:tr>
              <a:tr h="130969">
                <a:tc rowSpan="6">
                  <a:txBody>
                    <a:bodyPr/>
                    <a:lstStyle/>
                    <a:p>
                      <a:pPr algn="ctr" fontAlgn="ctr"/>
                      <a:r>
                        <a:rPr lang="en-US" sz="800" u="none" strike="noStrike">
                          <a:effectLst/>
                        </a:rPr>
                        <a:t>11</a:t>
                      </a:r>
                      <a:endParaRPr lang="en-US" sz="800" b="1" i="0" u="none" strike="noStrike">
                        <a:solidFill>
                          <a:srgbClr val="000000"/>
                        </a:solidFill>
                        <a:effectLst/>
                        <a:latin typeface="Calibri" panose="020F0502020204030204" pitchFamily="34" charset="0"/>
                      </a:endParaRPr>
                    </a:p>
                  </a:txBody>
                  <a:tcPr marL="5239" marR="5239" marT="5239" marB="0" anchor="ctr"/>
                </a:tc>
                <a:tc rowSpan="6">
                  <a:txBody>
                    <a:bodyPr/>
                    <a:lstStyle/>
                    <a:p>
                      <a:pPr algn="ctr" fontAlgn="ctr"/>
                      <a:r>
                        <a:rPr lang="en-US" sz="800" u="none" strike="noStrike">
                          <a:effectLst/>
                        </a:rPr>
                        <a:t>Nhắn tin</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Gửi tin nhắn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60</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157271382"/>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Đọc tin nhắn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1376569977"/>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Thu hồi tin nhắn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216320793"/>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Xóa tin nhắn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4081180302"/>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Chặn tin nhắn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240885391"/>
                  </a:ext>
                </a:extLst>
              </a:tr>
              <a:tr h="130969">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Bỏ chặn tin nhắn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189223356"/>
                  </a:ext>
                </a:extLst>
              </a:tr>
              <a:tr h="125730">
                <a:tc rowSpan="3">
                  <a:txBody>
                    <a:bodyPr/>
                    <a:lstStyle/>
                    <a:p>
                      <a:pPr algn="ctr" fontAlgn="ctr"/>
                      <a:r>
                        <a:rPr lang="en-US" sz="800" u="none" strike="noStrike">
                          <a:effectLst/>
                        </a:rPr>
                        <a:t>12</a:t>
                      </a:r>
                      <a:endParaRPr lang="en-US" sz="800" b="1" i="0" u="none" strike="noStrike">
                        <a:solidFill>
                          <a:srgbClr val="000000"/>
                        </a:solidFill>
                        <a:effectLst/>
                        <a:latin typeface="Calibri" panose="020F0502020204030204" pitchFamily="34" charset="0"/>
                      </a:endParaRPr>
                    </a:p>
                  </a:txBody>
                  <a:tcPr marL="5239" marR="5239" marT="5239" marB="0" anchor="ctr"/>
                </a:tc>
                <a:tc rowSpan="3">
                  <a:txBody>
                    <a:bodyPr/>
                    <a:lstStyle/>
                    <a:p>
                      <a:pPr algn="ctr" fontAlgn="ctr"/>
                      <a:r>
                        <a:rPr lang="en-US" sz="800" u="none" strike="noStrike">
                          <a:effectLst/>
                        </a:rPr>
                        <a:t>Tìm kiếm</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Tìm kiếm công việc</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876739590"/>
                  </a:ext>
                </a:extLst>
              </a:tr>
              <a:tr h="125730">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Tìm kiếm người dùng </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910734312"/>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Tìm kiếm công ty tuyển dụng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6264825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
          <p:cNvSpPr txBox="1">
            <a:spLocks noGrp="1"/>
          </p:cNvSpPr>
          <p:nvPr>
            <p:ph type="ctrTitle"/>
          </p:nvPr>
        </p:nvSpPr>
        <p:spPr>
          <a:xfrm flipH="1">
            <a:off x="770700" y="468450"/>
            <a:ext cx="8095500" cy="5778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000"/>
              <a:buNone/>
            </a:pPr>
            <a:r>
              <a:rPr lang="en-US"/>
              <a:t>Chức năng</a:t>
            </a:r>
            <a:endParaRPr/>
          </a:p>
        </p:txBody>
      </p:sp>
      <p:graphicFrame>
        <p:nvGraphicFramePr>
          <p:cNvPr id="2" name="Table 1">
            <a:extLst>
              <a:ext uri="{FF2B5EF4-FFF2-40B4-BE49-F238E27FC236}">
                <a16:creationId xmlns:a16="http://schemas.microsoft.com/office/drawing/2014/main" id="{D7CA3968-7F59-4CE2-85BD-F47F3668FF19}"/>
              </a:ext>
            </a:extLst>
          </p:cNvPr>
          <p:cNvGraphicFramePr>
            <a:graphicFrameLocks noGrp="1"/>
          </p:cNvGraphicFramePr>
          <p:nvPr/>
        </p:nvGraphicFramePr>
        <p:xfrm>
          <a:off x="311150" y="1222375"/>
          <a:ext cx="8521698" cy="2697960"/>
        </p:xfrm>
        <a:graphic>
          <a:graphicData uri="http://schemas.openxmlformats.org/drawingml/2006/table">
            <a:tbl>
              <a:tblPr>
                <a:tableStyleId>{4D0D9B9F-9BF5-4233-9DC5-EE64BFABF089}</a:tableStyleId>
              </a:tblPr>
              <a:tblGrid>
                <a:gridCol w="427831">
                  <a:extLst>
                    <a:ext uri="{9D8B030D-6E8A-4147-A177-3AD203B41FA5}">
                      <a16:colId xmlns:a16="http://schemas.microsoft.com/office/drawing/2014/main" val="739096811"/>
                    </a:ext>
                  </a:extLst>
                </a:gridCol>
                <a:gridCol w="2034381">
                  <a:extLst>
                    <a:ext uri="{9D8B030D-6E8A-4147-A177-3AD203B41FA5}">
                      <a16:colId xmlns:a16="http://schemas.microsoft.com/office/drawing/2014/main" val="754445948"/>
                    </a:ext>
                  </a:extLst>
                </a:gridCol>
                <a:gridCol w="1650206">
                  <a:extLst>
                    <a:ext uri="{9D8B030D-6E8A-4147-A177-3AD203B41FA5}">
                      <a16:colId xmlns:a16="http://schemas.microsoft.com/office/drawing/2014/main" val="1347018051"/>
                    </a:ext>
                  </a:extLst>
                </a:gridCol>
                <a:gridCol w="471487">
                  <a:extLst>
                    <a:ext uri="{9D8B030D-6E8A-4147-A177-3AD203B41FA5}">
                      <a16:colId xmlns:a16="http://schemas.microsoft.com/office/drawing/2014/main" val="2365802118"/>
                    </a:ext>
                  </a:extLst>
                </a:gridCol>
                <a:gridCol w="357981">
                  <a:extLst>
                    <a:ext uri="{9D8B030D-6E8A-4147-A177-3AD203B41FA5}">
                      <a16:colId xmlns:a16="http://schemas.microsoft.com/office/drawing/2014/main" val="2600184920"/>
                    </a:ext>
                  </a:extLst>
                </a:gridCol>
                <a:gridCol w="777081">
                  <a:extLst>
                    <a:ext uri="{9D8B030D-6E8A-4147-A177-3AD203B41FA5}">
                      <a16:colId xmlns:a16="http://schemas.microsoft.com/office/drawing/2014/main" val="1753290090"/>
                    </a:ext>
                  </a:extLst>
                </a:gridCol>
                <a:gridCol w="864394">
                  <a:extLst>
                    <a:ext uri="{9D8B030D-6E8A-4147-A177-3AD203B41FA5}">
                      <a16:colId xmlns:a16="http://schemas.microsoft.com/office/drawing/2014/main" val="895268903"/>
                    </a:ext>
                  </a:extLst>
                </a:gridCol>
                <a:gridCol w="157162">
                  <a:extLst>
                    <a:ext uri="{9D8B030D-6E8A-4147-A177-3AD203B41FA5}">
                      <a16:colId xmlns:a16="http://schemas.microsoft.com/office/drawing/2014/main" val="726031371"/>
                    </a:ext>
                  </a:extLst>
                </a:gridCol>
                <a:gridCol w="253206">
                  <a:extLst>
                    <a:ext uri="{9D8B030D-6E8A-4147-A177-3AD203B41FA5}">
                      <a16:colId xmlns:a16="http://schemas.microsoft.com/office/drawing/2014/main" val="3292935682"/>
                    </a:ext>
                  </a:extLst>
                </a:gridCol>
                <a:gridCol w="349250">
                  <a:extLst>
                    <a:ext uri="{9D8B030D-6E8A-4147-A177-3AD203B41FA5}">
                      <a16:colId xmlns:a16="http://schemas.microsoft.com/office/drawing/2014/main" val="4041095647"/>
                    </a:ext>
                  </a:extLst>
                </a:gridCol>
                <a:gridCol w="270669">
                  <a:extLst>
                    <a:ext uri="{9D8B030D-6E8A-4147-A177-3AD203B41FA5}">
                      <a16:colId xmlns:a16="http://schemas.microsoft.com/office/drawing/2014/main" val="870396731"/>
                    </a:ext>
                  </a:extLst>
                </a:gridCol>
                <a:gridCol w="908050">
                  <a:extLst>
                    <a:ext uri="{9D8B030D-6E8A-4147-A177-3AD203B41FA5}">
                      <a16:colId xmlns:a16="http://schemas.microsoft.com/office/drawing/2014/main" val="3977711716"/>
                    </a:ext>
                  </a:extLst>
                </a:gridCol>
              </a:tblGrid>
              <a:tr h="125730">
                <a:tc rowSpan="3">
                  <a:txBody>
                    <a:bodyPr/>
                    <a:lstStyle/>
                    <a:p>
                      <a:pPr algn="ctr" fontAlgn="ctr"/>
                      <a:r>
                        <a:rPr lang="en-US" sz="800" u="none" strike="noStrike">
                          <a:effectLst/>
                        </a:rPr>
                        <a:t>13</a:t>
                      </a:r>
                      <a:endParaRPr lang="en-US" sz="800" b="1" i="0" u="none" strike="noStrike">
                        <a:solidFill>
                          <a:srgbClr val="000000"/>
                        </a:solidFill>
                        <a:effectLst/>
                        <a:latin typeface="Calibri" panose="020F0502020204030204" pitchFamily="34" charset="0"/>
                      </a:endParaRPr>
                    </a:p>
                  </a:txBody>
                  <a:tcPr marL="5239" marR="5239" marT="5239" marB="0" anchor="ctr"/>
                </a:tc>
                <a:tc rowSpan="3">
                  <a:txBody>
                    <a:bodyPr/>
                    <a:lstStyle/>
                    <a:p>
                      <a:pPr algn="ctr" fontAlgn="ctr"/>
                      <a:r>
                        <a:rPr lang="en-US" sz="800" u="none" strike="noStrike">
                          <a:effectLst/>
                        </a:rPr>
                        <a:t>Truy cập</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Truy cập bài đăng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067968028"/>
                  </a:ext>
                </a:extLst>
              </a:tr>
              <a:tr h="125730">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Truy cập hồ sơ công ty tuyển dụng</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49998707"/>
                  </a:ext>
                </a:extLst>
              </a:tr>
              <a:tr h="130969">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Truy cập hồ sơ người tuyển dụng</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138244429"/>
                  </a:ext>
                </a:extLst>
              </a:tr>
              <a:tr h="130969">
                <a:tc rowSpan="5">
                  <a:txBody>
                    <a:bodyPr/>
                    <a:lstStyle/>
                    <a:p>
                      <a:pPr algn="ctr" fontAlgn="ctr"/>
                      <a:r>
                        <a:rPr lang="en-US" sz="800" u="none" strike="noStrike">
                          <a:effectLst/>
                        </a:rPr>
                        <a:t>14</a:t>
                      </a:r>
                      <a:endParaRPr lang="en-US" sz="800" b="1" i="0" u="none" strike="noStrike">
                        <a:solidFill>
                          <a:srgbClr val="000000"/>
                        </a:solidFill>
                        <a:effectLst/>
                        <a:latin typeface="Calibri" panose="020F0502020204030204" pitchFamily="34" charset="0"/>
                      </a:endParaRPr>
                    </a:p>
                  </a:txBody>
                  <a:tcPr marL="5239" marR="5239" marT="5239" marB="0" anchor="ctr"/>
                </a:tc>
                <a:tc rowSpan="5">
                  <a:txBody>
                    <a:bodyPr/>
                    <a:lstStyle/>
                    <a:p>
                      <a:pPr algn="ctr" fontAlgn="ctr"/>
                      <a:r>
                        <a:rPr lang="en-US" sz="800" u="none" strike="noStrike">
                          <a:effectLst/>
                        </a:rPr>
                        <a:t>Quản lý phân tích/thống kê</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vi-VN" sz="800" u="none" strike="noStrike">
                          <a:effectLst/>
                        </a:rPr>
                        <a:t>Xem thống kê người ứng tuyển</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1544940200"/>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Xem thống kê công ty tuyển dụng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633909358"/>
                  </a:ext>
                </a:extLst>
              </a:tr>
              <a:tr h="125730">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Xem thống kê lượt truy cập hệ thống</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411080059"/>
                  </a:ext>
                </a:extLst>
              </a:tr>
              <a:tr h="125730">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Xem phân tích xu hướng nghề nghiệp </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575563981"/>
                  </a:ext>
                </a:extLst>
              </a:tr>
              <a:tr h="130969">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Xem thống kê tỉ lệ xin việc</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516758514"/>
                  </a:ext>
                </a:extLst>
              </a:tr>
              <a:tr h="130969">
                <a:tc rowSpan="3">
                  <a:txBody>
                    <a:bodyPr/>
                    <a:lstStyle/>
                    <a:p>
                      <a:pPr algn="ctr" fontAlgn="ctr"/>
                      <a:r>
                        <a:rPr lang="en-US" sz="800" u="none" strike="noStrike">
                          <a:effectLst/>
                        </a:rPr>
                        <a:t>15</a:t>
                      </a:r>
                      <a:endParaRPr lang="en-US" sz="800" b="1" i="0" u="none" strike="noStrike">
                        <a:solidFill>
                          <a:srgbClr val="000000"/>
                        </a:solidFill>
                        <a:effectLst/>
                        <a:latin typeface="Calibri" panose="020F0502020204030204" pitchFamily="34" charset="0"/>
                      </a:endParaRPr>
                    </a:p>
                  </a:txBody>
                  <a:tcPr marL="5239" marR="5239" marT="5239" marB="0" anchor="ctr"/>
                </a:tc>
                <a:tc rowSpan="3">
                  <a:txBody>
                    <a:bodyPr/>
                    <a:lstStyle/>
                    <a:p>
                      <a:pPr algn="ctr" fontAlgn="ctr"/>
                      <a:r>
                        <a:rPr lang="en-US" sz="800" u="none" strike="noStrike">
                          <a:effectLst/>
                        </a:rPr>
                        <a:t>Kiểm duyệt</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vi-VN" sz="800" u="none" strike="noStrike">
                          <a:effectLst/>
                        </a:rPr>
                        <a:t>Kiểm duyệt hồ sơ người dùng</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1793252097"/>
                  </a:ext>
                </a:extLst>
              </a:tr>
              <a:tr h="125730">
                <a:tc vMerge="1">
                  <a:txBody>
                    <a:bodyPr/>
                    <a:lstStyle/>
                    <a:p>
                      <a:endParaRPr lang="en-US"/>
                    </a:p>
                  </a:txBody>
                  <a:tcPr/>
                </a:tc>
                <a:tc vMerge="1">
                  <a:txBody>
                    <a:bodyPr/>
                    <a:lstStyle/>
                    <a:p>
                      <a:endParaRPr lang="en-US"/>
                    </a:p>
                  </a:txBody>
                  <a:tcPr/>
                </a:tc>
                <a:tc>
                  <a:txBody>
                    <a:bodyPr/>
                    <a:lstStyle/>
                    <a:p>
                      <a:pPr algn="l" fontAlgn="b"/>
                      <a:r>
                        <a:rPr lang="vi-VN" sz="800" u="none" strike="noStrike">
                          <a:effectLst/>
                        </a:rPr>
                        <a:t>Kiểm duyệt hồ sơ công ty tuyển dụng</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696473595"/>
                  </a:ext>
                </a:extLst>
              </a:tr>
              <a:tr h="130969">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Kiểm duyệt bài đăng tuyển dụng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86801225"/>
                  </a:ext>
                </a:extLst>
              </a:tr>
              <a:tr h="130969">
                <a:tc rowSpan="2">
                  <a:txBody>
                    <a:bodyPr/>
                    <a:lstStyle/>
                    <a:p>
                      <a:pPr algn="ctr" fontAlgn="ctr"/>
                      <a:r>
                        <a:rPr lang="en-US" sz="800" u="none" strike="noStrike">
                          <a:effectLst/>
                        </a:rPr>
                        <a:t>16</a:t>
                      </a:r>
                      <a:endParaRPr lang="en-US" sz="800" b="1" i="0" u="none" strike="noStrike">
                        <a:solidFill>
                          <a:srgbClr val="000000"/>
                        </a:solidFill>
                        <a:effectLst/>
                        <a:latin typeface="Calibri" panose="020F0502020204030204" pitchFamily="34" charset="0"/>
                      </a:endParaRPr>
                    </a:p>
                  </a:txBody>
                  <a:tcPr marL="5239" marR="5239" marT="5239" marB="0" anchor="ctr"/>
                </a:tc>
                <a:tc rowSpan="2">
                  <a:txBody>
                    <a:bodyPr/>
                    <a:lstStyle/>
                    <a:p>
                      <a:pPr algn="ctr" fontAlgn="ctr"/>
                      <a:r>
                        <a:rPr lang="en-US" sz="800" u="none" strike="noStrike">
                          <a:effectLst/>
                        </a:rPr>
                        <a:t>Quản lý truy cập hệ thống</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Khóa quyền truy cập hệ thống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773455173"/>
                  </a:ext>
                </a:extLst>
              </a:tr>
              <a:tr h="130969">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Mở quyền truy cập hệ thống</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863609469"/>
                  </a:ext>
                </a:extLst>
              </a:tr>
              <a:tr h="130969">
                <a:tc rowSpan="4">
                  <a:txBody>
                    <a:bodyPr/>
                    <a:lstStyle/>
                    <a:p>
                      <a:pPr algn="ctr" fontAlgn="ctr"/>
                      <a:r>
                        <a:rPr lang="en-US" sz="800" u="none" strike="noStrike">
                          <a:effectLst/>
                        </a:rPr>
                        <a:t>17</a:t>
                      </a:r>
                      <a:endParaRPr lang="en-US" sz="800" b="1" i="0" u="none" strike="noStrike">
                        <a:solidFill>
                          <a:srgbClr val="000000"/>
                        </a:solidFill>
                        <a:effectLst/>
                        <a:latin typeface="Calibri" panose="020F0502020204030204" pitchFamily="34" charset="0"/>
                      </a:endParaRPr>
                    </a:p>
                  </a:txBody>
                  <a:tcPr marL="5239" marR="5239" marT="5239" marB="0" anchor="ctr"/>
                </a:tc>
                <a:tc rowSpan="4">
                  <a:txBody>
                    <a:bodyPr/>
                    <a:lstStyle/>
                    <a:p>
                      <a:pPr algn="ctr" fontAlgn="ctr"/>
                      <a:r>
                        <a:rPr lang="en-US" sz="800" u="none" strike="noStrike">
                          <a:effectLst/>
                        </a:rPr>
                        <a:t>Quản lý tài khoản</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en-US" sz="800" u="none" strike="noStrike">
                          <a:effectLst/>
                        </a:rPr>
                        <a:t>Tạo tài khoản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08680111"/>
                  </a:ext>
                </a:extLst>
              </a:tr>
              <a:tr h="125730">
                <a:tc vMerge="1">
                  <a:txBody>
                    <a:bodyPr/>
                    <a:lstStyle/>
                    <a:p>
                      <a:endParaRPr lang="en-US"/>
                    </a:p>
                  </a:txBody>
                  <a:tcPr/>
                </a:tc>
                <a:tc vMerge="1">
                  <a:txBody>
                    <a:bodyPr/>
                    <a:lstStyle/>
                    <a:p>
                      <a:endParaRPr lang="en-US"/>
                    </a:p>
                  </a:txBody>
                  <a:tcPr/>
                </a:tc>
                <a:tc>
                  <a:txBody>
                    <a:bodyPr/>
                    <a:lstStyle/>
                    <a:p>
                      <a:pPr algn="l" fontAlgn="b"/>
                      <a:r>
                        <a:rPr lang="sv-SE" sz="800" u="none" strike="noStrike">
                          <a:effectLst/>
                        </a:rPr>
                        <a:t>Xem thông tin tài khoản</a:t>
                      </a:r>
                      <a:endParaRPr lang="sv-SE"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24889145"/>
                  </a:ext>
                </a:extLst>
              </a:tr>
              <a:tr h="125730">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Cập nhật tài khoản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36</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4256287655"/>
                  </a:ext>
                </a:extLst>
              </a:tr>
              <a:tr h="130969">
                <a:tc vMerge="1">
                  <a:txBody>
                    <a:bodyPr/>
                    <a:lstStyle/>
                    <a:p>
                      <a:endParaRPr lang="en-US"/>
                    </a:p>
                  </a:txBody>
                  <a:tcPr/>
                </a:tc>
                <a:tc vMerge="1">
                  <a:txBody>
                    <a:bodyPr/>
                    <a:lstStyle/>
                    <a:p>
                      <a:endParaRPr lang="en-US"/>
                    </a:p>
                  </a:txBody>
                  <a:tcPr/>
                </a:tc>
                <a:tc>
                  <a:txBody>
                    <a:bodyPr/>
                    <a:lstStyle/>
                    <a:p>
                      <a:pPr algn="l" fontAlgn="b"/>
                      <a:r>
                        <a:rPr lang="en-US" sz="800" u="none" strike="noStrike">
                          <a:effectLst/>
                        </a:rPr>
                        <a:t>Xóa tài khoản</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3536747597"/>
                  </a:ext>
                </a:extLst>
              </a:tr>
              <a:tr h="136207">
                <a:tc>
                  <a:txBody>
                    <a:bodyPr/>
                    <a:lstStyle/>
                    <a:p>
                      <a:pPr algn="ctr" fontAlgn="ctr"/>
                      <a:r>
                        <a:rPr lang="en-US" sz="800" u="none" strike="noStrike">
                          <a:effectLst/>
                        </a:rPr>
                        <a:t>18</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ctr" fontAlgn="ctr"/>
                      <a:r>
                        <a:rPr lang="en-US" sz="800" u="none" strike="noStrike">
                          <a:effectLst/>
                        </a:rPr>
                        <a:t>Gợi ý việc làm</a:t>
                      </a:r>
                      <a:endParaRPr lang="en-US" sz="800" b="1" i="0" u="none" strike="noStrike">
                        <a:solidFill>
                          <a:srgbClr val="000000"/>
                        </a:solidFill>
                        <a:effectLst/>
                        <a:latin typeface="Calibri" panose="020F0502020204030204" pitchFamily="34" charset="0"/>
                      </a:endParaRPr>
                    </a:p>
                  </a:txBody>
                  <a:tcPr marL="5239" marR="5239" marT="5239" marB="0" anchor="ctr"/>
                </a:tc>
                <a:tc>
                  <a:txBody>
                    <a:bodyPr/>
                    <a:lstStyle/>
                    <a:p>
                      <a:pPr algn="l" fontAlgn="b"/>
                      <a:r>
                        <a:rPr lang="vi-VN" sz="800" u="none" strike="noStrike">
                          <a:effectLst/>
                        </a:rPr>
                        <a:t>Gợi ý việc làm cho người ứng tuyển</a:t>
                      </a:r>
                      <a:endParaRPr lang="vi-VN"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ct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239" marR="5239" marT="523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239" marR="5239" marT="5239" marB="0" anchor="b"/>
                </a:tc>
                <a:extLst>
                  <a:ext uri="{0D108BD9-81ED-4DB2-BD59-A6C34878D82A}">
                    <a16:rowId xmlns:a16="http://schemas.microsoft.com/office/drawing/2014/main" val="203128612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
          <p:cNvSpPr txBox="1">
            <a:spLocks noGrp="1"/>
          </p:cNvSpPr>
          <p:nvPr>
            <p:ph type="ctrTitle"/>
          </p:nvPr>
        </p:nvSpPr>
        <p:spPr>
          <a:xfrm flipH="1">
            <a:off x="770700" y="468450"/>
            <a:ext cx="8095500" cy="5778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3000"/>
              <a:buNone/>
            </a:pPr>
            <a:r>
              <a:rPr lang="en-US"/>
              <a:t>UI</a:t>
            </a:r>
            <a:endParaRPr/>
          </a:p>
        </p:txBody>
      </p:sp>
      <p:pic>
        <p:nvPicPr>
          <p:cNvPr id="3" name="Picture 2" descr="A screenshot of a computer&#10;&#10;Description automatically generated">
            <a:extLst>
              <a:ext uri="{FF2B5EF4-FFF2-40B4-BE49-F238E27FC236}">
                <a16:creationId xmlns:a16="http://schemas.microsoft.com/office/drawing/2014/main" id="{24D307D7-5A41-E119-ED99-3006E4BE7A0E}"/>
              </a:ext>
            </a:extLst>
          </p:cNvPr>
          <p:cNvPicPr>
            <a:picLocks noChangeAspect="1"/>
          </p:cNvPicPr>
          <p:nvPr/>
        </p:nvPicPr>
        <p:blipFill>
          <a:blip r:embed="rId3"/>
          <a:stretch>
            <a:fillRect/>
          </a:stretch>
        </p:blipFill>
        <p:spPr>
          <a:xfrm>
            <a:off x="686046" y="964406"/>
            <a:ext cx="1729280" cy="4179094"/>
          </a:xfrm>
          <a:prstGeom prst="rect">
            <a:avLst/>
          </a:prstGeom>
          <a:ln>
            <a:noFill/>
          </a:ln>
          <a:effectLst>
            <a:outerShdw blurRad="292100" dist="139700" dir="2700000" algn="tl" rotWithShape="0">
              <a:srgbClr val="333333">
                <a:alpha val="65000"/>
              </a:srgbClr>
            </a:outerShdw>
          </a:effectLst>
        </p:spPr>
      </p:pic>
      <p:pic>
        <p:nvPicPr>
          <p:cNvPr id="5" name="Picture 4" descr="A screenshot of a chat&#10;&#10;Description automatically generated">
            <a:extLst>
              <a:ext uri="{FF2B5EF4-FFF2-40B4-BE49-F238E27FC236}">
                <a16:creationId xmlns:a16="http://schemas.microsoft.com/office/drawing/2014/main" id="{35544D72-B832-A5CA-8704-E27AC4FCB984}"/>
              </a:ext>
            </a:extLst>
          </p:cNvPr>
          <p:cNvPicPr>
            <a:picLocks noChangeAspect="1"/>
          </p:cNvPicPr>
          <p:nvPr/>
        </p:nvPicPr>
        <p:blipFill>
          <a:blip r:embed="rId4"/>
          <a:stretch>
            <a:fillRect/>
          </a:stretch>
        </p:blipFill>
        <p:spPr>
          <a:xfrm>
            <a:off x="2499980" y="214313"/>
            <a:ext cx="2928293" cy="2478881"/>
          </a:xfrm>
          <a:prstGeom prst="rect">
            <a:avLst/>
          </a:prstGeom>
          <a:ln>
            <a:noFill/>
          </a:ln>
          <a:effectLst>
            <a:outerShdw blurRad="292100" dist="139700" dir="2700000" algn="tl" rotWithShape="0">
              <a:srgbClr val="333333">
                <a:alpha val="65000"/>
              </a:srgbClr>
            </a:outerShdw>
          </a:effectLst>
        </p:spPr>
      </p:pic>
      <p:pic>
        <p:nvPicPr>
          <p:cNvPr id="7" name="Picture 6" descr="A screenshot of a computer&#10;&#10;Description automatically generated">
            <a:extLst>
              <a:ext uri="{FF2B5EF4-FFF2-40B4-BE49-F238E27FC236}">
                <a16:creationId xmlns:a16="http://schemas.microsoft.com/office/drawing/2014/main" id="{DEE4BA5A-19F5-03FD-E3E8-3C1E22984E6B}"/>
              </a:ext>
            </a:extLst>
          </p:cNvPr>
          <p:cNvPicPr>
            <a:picLocks noChangeAspect="1"/>
          </p:cNvPicPr>
          <p:nvPr/>
        </p:nvPicPr>
        <p:blipFill>
          <a:blip r:embed="rId5"/>
          <a:stretch>
            <a:fillRect/>
          </a:stretch>
        </p:blipFill>
        <p:spPr>
          <a:xfrm>
            <a:off x="2499980" y="2761828"/>
            <a:ext cx="3525002" cy="2288803"/>
          </a:xfrm>
          <a:prstGeom prst="rect">
            <a:avLst/>
          </a:prstGeom>
          <a:ln>
            <a:noFill/>
          </a:ln>
          <a:effectLst>
            <a:outerShdw blurRad="292100" dist="139700" dir="2700000" algn="tl" rotWithShape="0">
              <a:srgbClr val="333333">
                <a:alpha val="65000"/>
              </a:srgbClr>
            </a:outerShdw>
          </a:effectLst>
        </p:spPr>
      </p:pic>
      <p:pic>
        <p:nvPicPr>
          <p:cNvPr id="9" name="Picture 8" descr="A screenshot of a computer&#10;&#10;Description automatically generated">
            <a:extLst>
              <a:ext uri="{FF2B5EF4-FFF2-40B4-BE49-F238E27FC236}">
                <a16:creationId xmlns:a16="http://schemas.microsoft.com/office/drawing/2014/main" id="{2584D666-3449-5C1E-EBF8-A7261C74DF32}"/>
              </a:ext>
            </a:extLst>
          </p:cNvPr>
          <p:cNvPicPr>
            <a:picLocks noChangeAspect="1"/>
          </p:cNvPicPr>
          <p:nvPr/>
        </p:nvPicPr>
        <p:blipFill>
          <a:blip r:embed="rId6"/>
          <a:stretch>
            <a:fillRect/>
          </a:stretch>
        </p:blipFill>
        <p:spPr>
          <a:xfrm>
            <a:off x="6109636" y="214313"/>
            <a:ext cx="2671626" cy="37848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1828569"/>
      </p:ext>
    </p:extLst>
  </p:cSld>
  <p:clrMapOvr>
    <a:masterClrMapping/>
  </p:clrMapOvr>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995</Words>
  <Application>Microsoft Office PowerPoint</Application>
  <PresentationFormat>On-screen Show (16:9)</PresentationFormat>
  <Paragraphs>592</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Barlow</vt:lpstr>
      <vt:lpstr>Montserrat Light</vt:lpstr>
      <vt:lpstr>Barlow Condensed</vt:lpstr>
      <vt:lpstr>Arial</vt:lpstr>
      <vt:lpstr>Fira Sans Extra Condensed Medium</vt:lpstr>
      <vt:lpstr>Barlow Condensed SemiBold</vt:lpstr>
      <vt:lpstr>Calibri</vt:lpstr>
      <vt:lpstr>Arvo</vt:lpstr>
      <vt:lpstr>Barlow Condensed Medium</vt:lpstr>
      <vt:lpstr>Roboto Condensed</vt:lpstr>
      <vt:lpstr>My Creative CV XL by Slidesgo</vt:lpstr>
      <vt:lpstr>EAS Employment Assistance System</vt:lpstr>
      <vt:lpstr>Tài liệu liên quan</vt:lpstr>
      <vt:lpstr>Mục đích đề tài</vt:lpstr>
      <vt:lpstr>Mục đích đề tài</vt:lpstr>
      <vt:lpstr>Số chức năng</vt:lpstr>
      <vt:lpstr>Chức năng</vt:lpstr>
      <vt:lpstr>Chức năng</vt:lpstr>
      <vt:lpstr>Chức năng</vt:lpstr>
      <vt:lpstr>UI</vt:lpstr>
      <vt:lpstr>Phân công công việc</vt:lpstr>
      <vt:lpstr>Tài liệu liên quan</vt:lpstr>
      <vt:lpstr>Thanks for your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 Employment Assistance System</dc:title>
  <dc:creator>Trần Đình Tâm</dc:creator>
  <cp:lastModifiedBy>Trần Đình Tâm</cp:lastModifiedBy>
  <cp:revision>1</cp:revision>
  <dcterms:modified xsi:type="dcterms:W3CDTF">2024-01-16T04:16:08Z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