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312" r:id="rId5"/>
    <p:sldId id="305" r:id="rId6"/>
    <p:sldId id="337" r:id="rId7"/>
    <p:sldId id="333" r:id="rId8"/>
    <p:sldId id="263" r:id="rId9"/>
    <p:sldId id="336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5EF"/>
    <a:srgbClr val="D2EADB"/>
    <a:srgbClr val="DC4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7" autoAdjust="0"/>
  </p:normalViewPr>
  <p:slideViewPr>
    <p:cSldViewPr snapToGrid="0">
      <p:cViewPr>
        <p:scale>
          <a:sx n="100" d="100"/>
          <a:sy n="100" d="100"/>
        </p:scale>
        <p:origin x="-120" y="-86"/>
      </p:cViewPr>
      <p:guideLst/>
    </p:cSldViewPr>
  </p:slideViewPr>
  <p:outlineViewPr>
    <p:cViewPr>
      <p:scale>
        <a:sx n="33" d="100"/>
        <a:sy n="33" d="100"/>
      </p:scale>
      <p:origin x="0" y="-3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2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s-ES"/>
        </a:p>
      </dgm:t>
    </dgm:pt>
    <dgm:pt modelId="{23CA95F9-8BCF-40C1-B842-BCFFD43632F6}">
      <dgm:prSet custT="1"/>
      <dgm:spPr/>
      <dgm:t>
        <a:bodyPr rtlCol="0"/>
        <a:lstStyle/>
        <a:p>
          <a:pPr algn="ctr" rtl="0">
            <a:lnSpc>
              <a:spcPct val="100000"/>
            </a:lnSpc>
            <a:defRPr b="1" spc="20">
              <a:latin typeface="+mj-lt"/>
            </a:defRPr>
          </a:pPr>
          <a:r>
            <a:rPr lang="es-ES" sz="1600" b="0" dirty="0">
              <a:solidFill>
                <a:schemeClr val="tx1"/>
              </a:solidFill>
            </a:rPr>
            <a:t>Verónica Marina Ruiz</a:t>
          </a:r>
          <a:br>
            <a:rPr lang="es-ES" sz="1600" dirty="0">
              <a:solidFill>
                <a:schemeClr val="tx1"/>
              </a:solidFill>
            </a:rPr>
          </a:br>
          <a:r>
            <a:rPr lang="es-ES" sz="1200" b="0" dirty="0">
              <a:solidFill>
                <a:schemeClr val="tx1"/>
              </a:solidFill>
              <a:latin typeface="+mn-lt"/>
            </a:rPr>
            <a:t>Data Analyst</a:t>
          </a:r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es-ES"/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es-ES"/>
        </a:p>
      </dgm:t>
    </dgm:pt>
    <dgm:pt modelId="{1E293C9C-50F7-4DF0-A45F-EF6AA41E15B2}">
      <dgm:prSet custT="1"/>
      <dgm:spPr/>
      <dgm:t>
        <a:bodyPr rtlCol="0"/>
        <a:lstStyle/>
        <a:p>
          <a:pPr algn="ctr" rtl="0">
            <a:lnSpc>
              <a:spcPct val="100000"/>
            </a:lnSpc>
            <a:defRPr b="1" spc="20">
              <a:latin typeface="+mj-lt"/>
            </a:defRPr>
          </a:pPr>
          <a:r>
            <a:rPr lang="es-ES" sz="1600" b="0" dirty="0">
              <a:solidFill>
                <a:schemeClr val="tx1"/>
              </a:solidFill>
            </a:rPr>
            <a:t>Andrea Cabrera Quintanila</a:t>
          </a:r>
          <a:br>
            <a:rPr lang="es-ES" sz="1600" dirty="0">
              <a:solidFill>
                <a:schemeClr val="tx1"/>
              </a:solidFill>
            </a:rPr>
          </a:br>
          <a:r>
            <a:rPr lang="es-ES" sz="1200" b="0" dirty="0">
              <a:solidFill>
                <a:schemeClr val="tx1"/>
              </a:solidFill>
              <a:latin typeface="+mn-lt"/>
            </a:rPr>
            <a:t>Data Analyst</a:t>
          </a:r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es-ES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es-ES"/>
        </a:p>
      </dgm:t>
    </dgm:pt>
    <dgm:pt modelId="{DA3F2F2F-B5A8-4CFD-ABCE-1BC48CD913AF}">
      <dgm:prSet custT="1"/>
      <dgm:spPr/>
      <dgm:t>
        <a:bodyPr rtlCol="0"/>
        <a:lstStyle/>
        <a:p>
          <a:pPr algn="ctr" rtl="0">
            <a:lnSpc>
              <a:spcPct val="100000"/>
            </a:lnSpc>
            <a:defRPr b="1" spc="20">
              <a:latin typeface="+mj-lt"/>
            </a:defRPr>
          </a:pPr>
          <a:r>
            <a:rPr lang="es-ES" sz="1600" b="0" dirty="0" err="1">
              <a:solidFill>
                <a:schemeClr val="tx1"/>
              </a:solidFill>
            </a:rPr>
            <a:t>Griselle</a:t>
          </a:r>
          <a:r>
            <a:rPr lang="es-ES" sz="1600" b="0" dirty="0">
              <a:solidFill>
                <a:schemeClr val="tx1"/>
              </a:solidFill>
            </a:rPr>
            <a:t> Alanís Morales</a:t>
          </a:r>
          <a:br>
            <a:rPr lang="es-ES" sz="1600" dirty="0">
              <a:solidFill>
                <a:schemeClr val="tx1"/>
              </a:solidFill>
            </a:rPr>
          </a:br>
          <a:r>
            <a:rPr lang="es-ES" sz="1400" b="0" dirty="0">
              <a:solidFill>
                <a:schemeClr val="tx1"/>
              </a:solidFill>
              <a:latin typeface="+mn-lt"/>
            </a:rPr>
            <a:t>Data Analyst</a:t>
          </a:r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es-ES"/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es-ES"/>
        </a:p>
      </dgm:t>
    </dgm:pt>
    <dgm:pt modelId="{B2F9B3BC-1849-4A4A-BBE4-752B9B492C76}">
      <dgm:prSet custT="1"/>
      <dgm:spPr/>
      <dgm:t>
        <a:bodyPr rtlCol="0"/>
        <a:lstStyle/>
        <a:p>
          <a:pPr algn="ctr" rtl="0">
            <a:lnSpc>
              <a:spcPct val="100000"/>
            </a:lnSpc>
            <a:defRPr b="1" spc="20">
              <a:latin typeface="+mj-lt"/>
            </a:defRPr>
          </a:pPr>
          <a:r>
            <a:rPr lang="es-ES" sz="1600" b="0" dirty="0">
              <a:solidFill>
                <a:schemeClr val="tx1"/>
              </a:solidFill>
            </a:rPr>
            <a:t>Irene Nicolás Martínez</a:t>
          </a:r>
          <a:br>
            <a:rPr lang="es-ES" sz="1600" dirty="0">
              <a:solidFill>
                <a:schemeClr val="tx1"/>
              </a:solidFill>
            </a:rPr>
          </a:br>
          <a:r>
            <a:rPr lang="es-ES" sz="1200" b="0" dirty="0">
              <a:solidFill>
                <a:schemeClr val="tx1"/>
              </a:solidFill>
              <a:latin typeface="+mn-lt"/>
            </a:rPr>
            <a:t>Data Analyst</a:t>
          </a:r>
        </a:p>
      </dgm:t>
    </dgm:pt>
    <dgm:pt modelId="{48FD486C-824F-4590-8CFC-BC1053E533DD}" type="parTrans" cxnId="{BB48F2B9-3F80-43D5-9223-76526A774C2D}">
      <dgm:prSet/>
      <dgm:spPr/>
      <dgm:t>
        <a:bodyPr rtlCol="0"/>
        <a:lstStyle/>
        <a:p>
          <a:pPr rtl="0"/>
          <a:endParaRPr lang="es-ES"/>
        </a:p>
      </dgm:t>
    </dgm:pt>
    <dgm:pt modelId="{2946CE56-B018-4C0E-918D-0B36D170024F}" type="sibTrans" cxnId="{BB48F2B9-3F80-43D5-9223-76526A774C2D}">
      <dgm:prSet/>
      <dgm:spPr/>
      <dgm:t>
        <a:bodyPr rtlCol="0"/>
        <a:lstStyle/>
        <a:p>
          <a:pPr rtl="0"/>
          <a:endParaRPr lang="es-ES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4" custScaleX="135512" custScaleY="135512" custLinFactNeighborX="-1551" custLinFactNeighborY="8275"/>
      <dgm:spPr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8" custLinFactNeighborY="17872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8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4" custScaleX="135512" custScaleY="135512"/>
      <dgm:spPr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8" custLinFactNeighborY="17872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8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4" custScaleX="135512" custScaleY="135512"/>
      <dgm:spPr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8" custLinFactNeighborY="17872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8" custLinFactY="-45265" custLinFactNeighborX="14101" custLinFactNeighborY="-100000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  <dgm:pt modelId="{75D7FAE6-857D-40F6-B564-3F282FD27B77}" type="pres">
      <dgm:prSet presAssocID="{038FE749-6004-418E-86C7-7C1B1D7930F4}" presName="sibTrans" presStyleCnt="0"/>
      <dgm:spPr/>
    </dgm:pt>
    <dgm:pt modelId="{F836F72C-94C1-41ED-BA62-813057647F9C}" type="pres">
      <dgm:prSet presAssocID="{B2F9B3BC-1849-4A4A-BBE4-752B9B492C76}" presName="compNode" presStyleCnt="0"/>
      <dgm:spPr/>
    </dgm:pt>
    <dgm:pt modelId="{8D7BA638-A338-4090-BADA-C1ECE7868394}" type="pres">
      <dgm:prSet presAssocID="{B2F9B3BC-1849-4A4A-BBE4-752B9B492C76}" presName="topSpace" presStyleCnt="0"/>
      <dgm:spPr/>
    </dgm:pt>
    <dgm:pt modelId="{04A8E640-7EB5-4EF2-8C83-19A3E5328324}" type="pres">
      <dgm:prSet presAssocID="{B2F9B3BC-1849-4A4A-BBE4-752B9B492C76}" presName="photoElip" presStyleLbl="node1" presStyleIdx="3" presStyleCnt="4" custScaleX="135512" custScaleY="135512"/>
      <dgm:spPr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</dgm:pt>
    <dgm:pt modelId="{278B038A-7223-4C22-98FA-84D16AB2359F}" type="pres">
      <dgm:prSet presAssocID="{B2F9B3BC-1849-4A4A-BBE4-752B9B492C76}" presName="iconSpace" presStyleCnt="0"/>
      <dgm:spPr/>
    </dgm:pt>
    <dgm:pt modelId="{79C5F495-3DD9-41C8-99AE-150A333447D0}" type="pres">
      <dgm:prSet presAssocID="{B2F9B3BC-1849-4A4A-BBE4-752B9B492C76}" presName="nameTx" presStyleLbl="revTx" presStyleIdx="6" presStyleCnt="8" custLinFactNeighborY="17872">
        <dgm:presLayoutVars>
          <dgm:chMax val="0"/>
          <dgm:chPref val="0"/>
        </dgm:presLayoutVars>
      </dgm:prSet>
      <dgm:spPr/>
    </dgm:pt>
    <dgm:pt modelId="{0D329E5F-B8D6-4027-B396-6AF7DD7D0537}" type="pres">
      <dgm:prSet presAssocID="{B2F9B3BC-1849-4A4A-BBE4-752B9B492C76}" presName="txSpace" presStyleCnt="0"/>
      <dgm:spPr/>
    </dgm:pt>
    <dgm:pt modelId="{5A7600AF-A34B-4D03-B3D6-B3C760AE8E06}" type="pres">
      <dgm:prSet presAssocID="{B2F9B3BC-1849-4A4A-BBE4-752B9B492C76}" presName="desTx" presStyleLbl="revTx" presStyleIdx="7" presStyleCnt="8" custLinFactNeighborX="1819" custLinFactNeighborY="-7212">
        <dgm:presLayoutVars/>
      </dgm:prSet>
      <dgm:spPr/>
    </dgm:pt>
    <dgm:pt modelId="{F9799C58-A628-4E75-9DAC-6616D2E34649}" type="pres">
      <dgm:prSet presAssocID="{B2F9B3BC-1849-4A4A-BBE4-752B9B492C76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4C525577-8965-4DD8-A876-005F65E1D723}" type="presOf" srcId="{B2F9B3BC-1849-4A4A-BBE4-752B9B492C76}" destId="{79C5F495-3DD9-41C8-99AE-150A333447D0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BB48F2B9-3F80-43D5-9223-76526A774C2D}" srcId="{5C72703F-EB58-4B0C-8B2A-EDF2A51B2C6C}" destId="{B2F9B3BC-1849-4A4A-BBE4-752B9B492C76}" srcOrd="3" destOrd="0" parTransId="{48FD486C-824F-4590-8CFC-BC1053E533DD}" sibTransId="{2946CE56-B018-4C0E-918D-0B36D170024F}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  <dgm:cxn modelId="{B37D38BA-04F9-4FDE-90E3-13C84B9D3351}" type="presParOf" srcId="{BF30E86D-EAFC-44CE-B56C-D7C5EC7742F3}" destId="{75D7FAE6-857D-40F6-B564-3F282FD27B77}" srcOrd="5" destOrd="0" presId="urn:microsoft.com/office/officeart/2019/1/layout/PeoplePortraitsList"/>
    <dgm:cxn modelId="{C9461069-5B02-4E7D-89BF-60D89C5520D1}" type="presParOf" srcId="{BF30E86D-EAFC-44CE-B56C-D7C5EC7742F3}" destId="{F836F72C-94C1-41ED-BA62-813057647F9C}" srcOrd="6" destOrd="0" presId="urn:microsoft.com/office/officeart/2019/1/layout/PeoplePortraitsList"/>
    <dgm:cxn modelId="{074A72EB-DB29-40AB-9670-D77CF64F72EE}" type="presParOf" srcId="{F836F72C-94C1-41ED-BA62-813057647F9C}" destId="{8D7BA638-A338-4090-BADA-C1ECE7868394}" srcOrd="0" destOrd="0" presId="urn:microsoft.com/office/officeart/2019/1/layout/PeoplePortraitsList"/>
    <dgm:cxn modelId="{ACF70A6D-0F45-437B-9C70-8A65D4111C5E}" type="presParOf" srcId="{F836F72C-94C1-41ED-BA62-813057647F9C}" destId="{04A8E640-7EB5-4EF2-8C83-19A3E5328324}" srcOrd="1" destOrd="0" presId="urn:microsoft.com/office/officeart/2019/1/layout/PeoplePortraitsList"/>
    <dgm:cxn modelId="{207CB733-8608-4FD4-8942-AEF56B8AD050}" type="presParOf" srcId="{F836F72C-94C1-41ED-BA62-813057647F9C}" destId="{278B038A-7223-4C22-98FA-84D16AB2359F}" srcOrd="2" destOrd="0" presId="urn:microsoft.com/office/officeart/2019/1/layout/PeoplePortraitsList"/>
    <dgm:cxn modelId="{ABBDB8AD-1D60-4A5E-A05E-58E73FB4EE6D}" type="presParOf" srcId="{F836F72C-94C1-41ED-BA62-813057647F9C}" destId="{79C5F495-3DD9-41C8-99AE-150A333447D0}" srcOrd="3" destOrd="0" presId="urn:microsoft.com/office/officeart/2019/1/layout/PeoplePortraitsList"/>
    <dgm:cxn modelId="{4C2F2B28-9C3F-433B-AB15-CE2605DCD325}" type="presParOf" srcId="{F836F72C-94C1-41ED-BA62-813057647F9C}" destId="{0D329E5F-B8D6-4027-B396-6AF7DD7D0537}" srcOrd="4" destOrd="0" presId="urn:microsoft.com/office/officeart/2019/1/layout/PeoplePortraitsList"/>
    <dgm:cxn modelId="{A3CD0915-11F1-4C29-91BA-EF724E1525A8}" type="presParOf" srcId="{F836F72C-94C1-41ED-BA62-813057647F9C}" destId="{5A7600AF-A34B-4D03-B3D6-B3C760AE8E06}" srcOrd="5" destOrd="0" presId="urn:microsoft.com/office/officeart/2019/1/layout/PeoplePortraitsList"/>
    <dgm:cxn modelId="{82E4B52A-F0D2-438B-8CA3-5A6EB2771E78}" type="presParOf" srcId="{F836F72C-94C1-41ED-BA62-813057647F9C}" destId="{F9799C58-A628-4E75-9DAC-6616D2E34649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3DD35D-9765-4E5F-95CE-DA45F3637BF5}" type="doc">
      <dgm:prSet loTypeId="urn:microsoft.com/office/officeart/2016/7/layout/RoundedRectangleTimeline#2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es-ES"/>
        </a:p>
      </dgm:t>
    </dgm:pt>
    <dgm:pt modelId="{25E771E7-8CF7-4491-9507-55BFE693DC7B}">
      <dgm:prSet phldrT="[Text]"/>
      <dgm:spPr>
        <a:solidFill>
          <a:schemeClr val="accent1"/>
        </a:solidFill>
        <a:ln w="19050">
          <a:noFill/>
        </a:ln>
      </dgm:spPr>
      <dgm:t>
        <a:bodyPr rtlCol="0"/>
        <a:lstStyle/>
        <a:p>
          <a:pPr rtl="0"/>
          <a:r>
            <a:rPr lang="es-ES" dirty="0">
              <a:solidFill>
                <a:schemeClr val="tx1"/>
              </a:solidFill>
            </a:rPr>
            <a:t>Utilidad </a:t>
          </a:r>
        </a:p>
      </dgm:t>
    </dgm:pt>
    <dgm:pt modelId="{D34FC0B2-1D9D-47C1-B680-27EF2E97D428}" type="parTrans" cxnId="{E01FE584-0925-4BC0-9383-A1E85DE458FD}">
      <dgm:prSet/>
      <dgm:spPr/>
      <dgm:t>
        <a:bodyPr rtlCol="0"/>
        <a:lstStyle/>
        <a:p>
          <a:pPr rtl="0"/>
          <a:endParaRPr lang="es-ES"/>
        </a:p>
      </dgm:t>
    </dgm:pt>
    <dgm:pt modelId="{B3CFB133-9C4F-4A0A-888D-0CEC78FFDFFC}" type="sibTrans" cxnId="{E01FE584-0925-4BC0-9383-A1E85DE458FD}">
      <dgm:prSet/>
      <dgm:spPr/>
      <dgm:t>
        <a:bodyPr rtlCol="0"/>
        <a:lstStyle/>
        <a:p>
          <a:pPr rtl="0"/>
          <a:endParaRPr lang="es-ES"/>
        </a:p>
      </dgm:t>
    </dgm:pt>
    <dgm:pt modelId="{EB81D1D4-3A06-49A6-9CBB-2A11D66B1783}">
      <dgm:prSet phldrT="[Text]" custT="1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es-ES" sz="1400" b="0" i="0" dirty="0"/>
            <a:t>Automatizar el sistema de                procesado de datos</a:t>
          </a:r>
        </a:p>
      </dgm:t>
    </dgm:pt>
    <dgm:pt modelId="{721F31C1-C769-40A8-9C34-A74470BAB532}" type="parTrans" cxnId="{5E008CC8-B8C6-4B46-94B0-C60406121E38}">
      <dgm:prSet/>
      <dgm:spPr/>
      <dgm:t>
        <a:bodyPr rtlCol="0"/>
        <a:lstStyle/>
        <a:p>
          <a:pPr rtl="0"/>
          <a:endParaRPr lang="es-ES"/>
        </a:p>
      </dgm:t>
    </dgm:pt>
    <dgm:pt modelId="{0519A5BA-BBEC-4C39-9FFD-05D4C020199E}" type="sibTrans" cxnId="{5E008CC8-B8C6-4B46-94B0-C60406121E38}">
      <dgm:prSet/>
      <dgm:spPr/>
      <dgm:t>
        <a:bodyPr rtlCol="0"/>
        <a:lstStyle/>
        <a:p>
          <a:pPr rtl="0"/>
          <a:endParaRPr lang="es-ES"/>
        </a:p>
      </dgm:t>
    </dgm:pt>
    <dgm:pt modelId="{D76BB3CF-DF5A-41FB-B6A4-25743CF1642F}">
      <dgm:prSet phldrT="[Text]"/>
      <dgm:spPr>
        <a:solidFill>
          <a:schemeClr val="accent1">
            <a:alpha val="20000"/>
          </a:schemeClr>
        </a:solidFill>
        <a:ln w="19050">
          <a:noFill/>
        </a:ln>
      </dgm:spPr>
      <dgm:t>
        <a:bodyPr rtlCol="0"/>
        <a:lstStyle/>
        <a:p>
          <a:pPr rtl="0"/>
          <a:r>
            <a:rPr lang="es-ES" dirty="0">
              <a:solidFill>
                <a:schemeClr val="tx1"/>
              </a:solidFill>
            </a:rPr>
            <a:t>Beneficio</a:t>
          </a:r>
        </a:p>
      </dgm:t>
    </dgm:pt>
    <dgm:pt modelId="{5DD1E055-F36A-4363-9BA1-453D18F6AA18}" type="parTrans" cxnId="{8422E397-A2A7-4656-BDD0-A5DEE35EA0FC}">
      <dgm:prSet/>
      <dgm:spPr/>
      <dgm:t>
        <a:bodyPr rtlCol="0"/>
        <a:lstStyle/>
        <a:p>
          <a:pPr rtl="0"/>
          <a:endParaRPr lang="es-ES"/>
        </a:p>
      </dgm:t>
    </dgm:pt>
    <dgm:pt modelId="{24234FDB-132A-43EF-B90D-1D285BFF51D4}" type="sibTrans" cxnId="{8422E397-A2A7-4656-BDD0-A5DEE35EA0FC}">
      <dgm:prSet/>
      <dgm:spPr/>
      <dgm:t>
        <a:bodyPr rtlCol="0"/>
        <a:lstStyle/>
        <a:p>
          <a:pPr rtl="0"/>
          <a:endParaRPr lang="es-ES"/>
        </a:p>
      </dgm:t>
    </dgm:pt>
    <dgm:pt modelId="{8F3B4B19-33F4-47AC-BE4E-B66181ED98B4}">
      <dgm:prSet phldrT="[Text]"/>
      <dgm:spPr>
        <a:solidFill>
          <a:schemeClr val="accent3"/>
        </a:solidFill>
        <a:ln w="19050">
          <a:noFill/>
        </a:ln>
      </dgm:spPr>
      <dgm:t>
        <a:bodyPr rtlCol="0"/>
        <a:lstStyle/>
        <a:p>
          <a:pPr rtl="0"/>
          <a:r>
            <a:rPr lang="es-ES" dirty="0">
              <a:solidFill>
                <a:schemeClr val="tx1"/>
              </a:solidFill>
            </a:rPr>
            <a:t>Tecnologías</a:t>
          </a:r>
        </a:p>
      </dgm:t>
    </dgm:pt>
    <dgm:pt modelId="{D56FE0BA-AE10-413D-B7E3-CD20C3731D50}" type="parTrans" cxnId="{E9FED118-8FC1-46A3-BD00-F94098ECD6A4}">
      <dgm:prSet/>
      <dgm:spPr/>
      <dgm:t>
        <a:bodyPr rtlCol="0"/>
        <a:lstStyle/>
        <a:p>
          <a:pPr rtl="0"/>
          <a:endParaRPr lang="es-ES"/>
        </a:p>
      </dgm:t>
    </dgm:pt>
    <dgm:pt modelId="{2C34AF2B-9D07-4B75-9E74-1C680AB14CF6}" type="sibTrans" cxnId="{E9FED118-8FC1-46A3-BD00-F94098ECD6A4}">
      <dgm:prSet/>
      <dgm:spPr/>
      <dgm:t>
        <a:bodyPr rtlCol="0"/>
        <a:lstStyle/>
        <a:p>
          <a:pPr rtl="0"/>
          <a:endParaRPr lang="es-ES"/>
        </a:p>
      </dgm:t>
    </dgm:pt>
    <dgm:pt modelId="{0AFF4C1B-302C-42EF-B59F-97CDC2799D17}">
      <dgm:prSet phldrT="[Text]" custT="1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es-ES" sz="1400" b="0" i="0" dirty="0"/>
            <a:t>Python y SQL </a:t>
          </a:r>
          <a:endParaRPr lang="es-ES" sz="1400" dirty="0"/>
        </a:p>
      </dgm:t>
    </dgm:pt>
    <dgm:pt modelId="{0EBE8459-BB53-4FEB-9003-4D3795F4559C}" type="parTrans" cxnId="{C23B5F60-F074-45B8-BB09-18AD4152539D}">
      <dgm:prSet/>
      <dgm:spPr/>
      <dgm:t>
        <a:bodyPr rtlCol="0"/>
        <a:lstStyle/>
        <a:p>
          <a:pPr rtl="0"/>
          <a:endParaRPr lang="es-ES"/>
        </a:p>
      </dgm:t>
    </dgm:pt>
    <dgm:pt modelId="{6755B5A7-26F9-4D2F-8EA9-DCC4A05B07D9}" type="sibTrans" cxnId="{C23B5F60-F074-45B8-BB09-18AD4152539D}">
      <dgm:prSet/>
      <dgm:spPr/>
      <dgm:t>
        <a:bodyPr rtlCol="0"/>
        <a:lstStyle/>
        <a:p>
          <a:pPr rtl="0"/>
          <a:endParaRPr lang="es-ES"/>
        </a:p>
      </dgm:t>
    </dgm:pt>
    <dgm:pt modelId="{80CB43E4-C30F-4DCA-A3E9-D12FA78CE0FB}">
      <dgm:prSet/>
      <dgm:spPr>
        <a:solidFill>
          <a:schemeClr val="accent3">
            <a:alpha val="20000"/>
          </a:schemeClr>
        </a:solidFill>
        <a:ln w="19050">
          <a:noFill/>
        </a:ln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Retos</a:t>
          </a:r>
        </a:p>
      </dgm:t>
    </dgm:pt>
    <dgm:pt modelId="{22BA2624-35EA-49E9-BC2A-8019555F56F6}" type="sibTrans" cxnId="{E3C761DA-B59A-4658-B3C8-B73D008958C7}">
      <dgm:prSet/>
      <dgm:spPr/>
      <dgm:t>
        <a:bodyPr rtlCol="0"/>
        <a:lstStyle/>
        <a:p>
          <a:pPr rtl="0"/>
          <a:endParaRPr lang="es-ES"/>
        </a:p>
      </dgm:t>
    </dgm:pt>
    <dgm:pt modelId="{662CF9D0-9536-4AC8-90CC-1A9C062F4327}" type="parTrans" cxnId="{E3C761DA-B59A-4658-B3C8-B73D008958C7}">
      <dgm:prSet/>
      <dgm:spPr/>
      <dgm:t>
        <a:bodyPr rtlCol="0"/>
        <a:lstStyle/>
        <a:p>
          <a:pPr rtl="0"/>
          <a:endParaRPr lang="es-ES"/>
        </a:p>
      </dgm:t>
    </dgm:pt>
    <dgm:pt modelId="{6C230327-1904-47CB-BB1D-FD9D9F4A90BF}">
      <dgm:prSet/>
      <dgm:spPr>
        <a:solidFill>
          <a:schemeClr val="bg1">
            <a:lumMod val="85000"/>
          </a:schemeClr>
        </a:solidFill>
        <a:ln w="19050">
          <a:noFill/>
        </a:ln>
      </dgm:spPr>
      <dgm:t>
        <a:bodyPr rtlCol="0"/>
        <a:lstStyle/>
        <a:p>
          <a:pPr rtl="0"/>
          <a:r>
            <a:rPr lang="es-ES" dirty="0">
              <a:solidFill>
                <a:schemeClr val="tx1"/>
              </a:solidFill>
            </a:rPr>
            <a:t>Organización</a:t>
          </a:r>
        </a:p>
      </dgm:t>
    </dgm:pt>
    <dgm:pt modelId="{383C96B1-5630-4111-BDC2-DC9415E1D3B9}" type="sibTrans" cxnId="{DF2D3747-AF1D-43CC-ACD2-1C81B945A006}">
      <dgm:prSet/>
      <dgm:spPr/>
      <dgm:t>
        <a:bodyPr rtlCol="0"/>
        <a:lstStyle/>
        <a:p>
          <a:pPr rtl="0"/>
          <a:endParaRPr lang="es-ES"/>
        </a:p>
      </dgm:t>
    </dgm:pt>
    <dgm:pt modelId="{F5865BF2-099D-45F3-9F9F-E9048C52D1A9}" type="parTrans" cxnId="{DF2D3747-AF1D-43CC-ACD2-1C81B945A006}">
      <dgm:prSet/>
      <dgm:spPr/>
      <dgm:t>
        <a:bodyPr rtlCol="0"/>
        <a:lstStyle/>
        <a:p>
          <a:pPr rtl="0"/>
          <a:endParaRPr lang="es-ES"/>
        </a:p>
      </dgm:t>
    </dgm:pt>
    <dgm:pt modelId="{3AA5C518-6101-47DE-A504-F7F8D31BAC0F}">
      <dgm:prSet custT="1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es-ES" sz="1400" dirty="0"/>
            <a:t>Trabajo en equipo y coordinación</a:t>
          </a:r>
        </a:p>
      </dgm:t>
    </dgm:pt>
    <dgm:pt modelId="{C33DEA67-DC41-4FD7-BAF1-1EBBE63C3B81}" type="parTrans" cxnId="{3A57B4D5-27C4-4372-954B-03F42D8D5B74}">
      <dgm:prSet/>
      <dgm:spPr/>
      <dgm:t>
        <a:bodyPr rtlCol="0"/>
        <a:lstStyle/>
        <a:p>
          <a:pPr rtl="0"/>
          <a:endParaRPr lang="es-ES"/>
        </a:p>
      </dgm:t>
    </dgm:pt>
    <dgm:pt modelId="{84ADADB6-F501-44B3-B426-011C7C46A020}" type="sibTrans" cxnId="{3A57B4D5-27C4-4372-954B-03F42D8D5B74}">
      <dgm:prSet/>
      <dgm:spPr/>
      <dgm:t>
        <a:bodyPr rtlCol="0"/>
        <a:lstStyle/>
        <a:p>
          <a:pPr rtl="0"/>
          <a:endParaRPr lang="es-ES"/>
        </a:p>
      </dgm:t>
    </dgm:pt>
    <dgm:pt modelId="{3F378E98-4217-47A9-8134-DE6C3ABFE041}">
      <dgm:prSet phldrT="[Text]" custT="1"/>
      <dgm:spPr/>
      <dgm:t>
        <a:bodyPr rtlCol="0"/>
        <a:lstStyle/>
        <a:p>
          <a:pPr algn="ctr" rtl="0">
            <a:buFont typeface="Arial" panose="020B0604020202020204" pitchFamily="34" charset="0"/>
            <a:buChar char="•"/>
          </a:pPr>
          <a:r>
            <a:rPr lang="es-ES" sz="1400" b="0" i="0" dirty="0"/>
            <a:t>Herramienta útil para el cliente que podrá utilizar para la          incorporación de nuevos datos</a:t>
          </a:r>
        </a:p>
        <a:p>
          <a:pPr algn="ctr" rtl="0">
            <a:buFont typeface="Arial" panose="020B0604020202020204" pitchFamily="34" charset="0"/>
            <a:buChar char="•"/>
          </a:pPr>
          <a:endParaRPr lang="es-ES" sz="1400" b="0" i="0" dirty="0"/>
        </a:p>
      </dgm:t>
    </dgm:pt>
    <dgm:pt modelId="{0638CE31-017E-4421-AF9D-A58647C395DF}" type="sibTrans" cxnId="{E2F6ED9C-E6CA-4E7F-B747-37A284E29D24}">
      <dgm:prSet/>
      <dgm:spPr/>
      <dgm:t>
        <a:bodyPr rtlCol="0"/>
        <a:lstStyle/>
        <a:p>
          <a:pPr rtl="0"/>
          <a:endParaRPr lang="es-ES"/>
        </a:p>
      </dgm:t>
    </dgm:pt>
    <dgm:pt modelId="{48653CFB-283F-4824-B87B-943F5C5E7841}" type="parTrans" cxnId="{E2F6ED9C-E6CA-4E7F-B747-37A284E29D24}">
      <dgm:prSet/>
      <dgm:spPr/>
      <dgm:t>
        <a:bodyPr rtlCol="0"/>
        <a:lstStyle/>
        <a:p>
          <a:pPr rtl="0"/>
          <a:endParaRPr lang="es-ES"/>
        </a:p>
      </dgm:t>
    </dgm:pt>
    <dgm:pt modelId="{FE888CE1-9F15-40DF-9718-C8B432B3BB83}" type="pres">
      <dgm:prSet presAssocID="{013DD35D-9765-4E5F-95CE-DA45F3637BF5}" presName="Name0" presStyleCnt="0">
        <dgm:presLayoutVars>
          <dgm:chMax/>
          <dgm:chPref/>
          <dgm:dir/>
          <dgm:animLvl val="lvl"/>
        </dgm:presLayoutVars>
      </dgm:prSet>
      <dgm:spPr/>
    </dgm:pt>
    <dgm:pt modelId="{6874F8A9-3A6A-4A68-8589-D9ADA9A8F39A}" type="pres">
      <dgm:prSet presAssocID="{25E771E7-8CF7-4491-9507-55BFE693DC7B}" presName="composite" presStyleCnt="0"/>
      <dgm:spPr/>
    </dgm:pt>
    <dgm:pt modelId="{CE8822BE-640B-46A0-B366-1477F5768BB1}" type="pres">
      <dgm:prSet presAssocID="{25E771E7-8CF7-4491-9507-55BFE693DC7B}" presName="Parent1" presStyleLbl="alignNode1" presStyleIdx="0" presStyleCnt="5" custLinFactNeighborY="8005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A27629C2-87D9-4163-9365-FC275ADC4CA0}" type="pres">
      <dgm:prSet presAssocID="{25E771E7-8CF7-4491-9507-55BFE693DC7B}" presName="Childtext1" presStyleLbl="revTx" presStyleIdx="0" presStyleCnt="5" custScaleY="91452">
        <dgm:presLayoutVars>
          <dgm:bulletEnabled val="1"/>
        </dgm:presLayoutVars>
      </dgm:prSet>
      <dgm:spPr/>
    </dgm:pt>
    <dgm:pt modelId="{38893DF2-F8BF-45A3-9200-4CD8C329334E}" type="pres">
      <dgm:prSet presAssocID="{25E771E7-8CF7-4491-9507-55BFE693DC7B}" presName="ConnectLine" presStyleLbl="callout" presStyleIdx="0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</dgm:pt>
    <dgm:pt modelId="{5A62AEC3-EC27-4AFA-B56B-79326645CDDC}" type="pres">
      <dgm:prSet presAssocID="{25E771E7-8CF7-4491-9507-55BFE693DC7B}" presName="ConnectLineEnd" presStyleLbl="lnNode1" presStyleIdx="0" presStyleCnt="5" custLinFactNeighborY="91360"/>
      <dgm:spPr>
        <a:solidFill>
          <a:schemeClr val="tx1"/>
        </a:solidFill>
        <a:ln>
          <a:noFill/>
        </a:ln>
      </dgm:spPr>
    </dgm:pt>
    <dgm:pt modelId="{DE94FAC5-5D77-48EB-8174-64F26CA894F0}" type="pres">
      <dgm:prSet presAssocID="{25E771E7-8CF7-4491-9507-55BFE693DC7B}" presName="EmptyPane" presStyleCnt="0"/>
      <dgm:spPr/>
    </dgm:pt>
    <dgm:pt modelId="{0E593029-E077-4B3E-A24D-4E079F1D5E67}" type="pres">
      <dgm:prSet presAssocID="{B3CFB133-9C4F-4A0A-888D-0CEC78FFDFFC}" presName="spaceBetweenRectangles" presStyleCnt="0"/>
      <dgm:spPr/>
    </dgm:pt>
    <dgm:pt modelId="{52AB05C6-3304-49EF-BFAD-870AB53E640E}" type="pres">
      <dgm:prSet presAssocID="{D76BB3CF-DF5A-41FB-B6A4-25743CF1642F}" presName="composite" presStyleCnt="0"/>
      <dgm:spPr/>
    </dgm:pt>
    <dgm:pt modelId="{9C14E56E-28F6-4BF9-9EDF-2769E1A89A07}" type="pres">
      <dgm:prSet presAssocID="{D76BB3CF-DF5A-41FB-B6A4-25743CF1642F}" presName="Parent1" presStyleLbl="alignNode1" presStyleIdx="1" presStyleCnt="5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381C85ED-02C3-43BB-AB7D-DF18967DB45A}" type="pres">
      <dgm:prSet presAssocID="{D76BB3CF-DF5A-41FB-B6A4-25743CF1642F}" presName="Childtext1" presStyleLbl="revTx" presStyleIdx="1" presStyleCnt="5" custScaleX="86113">
        <dgm:presLayoutVars>
          <dgm:bulletEnabled val="1"/>
        </dgm:presLayoutVars>
      </dgm:prSet>
      <dgm:spPr/>
    </dgm:pt>
    <dgm:pt modelId="{F51F39F5-A989-488C-BFD6-69D558D451E8}" type="pres">
      <dgm:prSet presAssocID="{D76BB3CF-DF5A-41FB-B6A4-25743CF1642F}" presName="ConnectLine" presStyleLbl="callout" presStyleIdx="1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</dgm:pt>
    <dgm:pt modelId="{A5349257-4327-4545-9142-153EF70CC757}" type="pres">
      <dgm:prSet presAssocID="{D76BB3CF-DF5A-41FB-B6A4-25743CF1642F}" presName="ConnectLineEnd" presStyleLbl="lnNode1" presStyleIdx="1" presStyleCnt="5" custLinFactNeighborX="-9136" custLinFactNeighborY="-82224"/>
      <dgm:spPr>
        <a:solidFill>
          <a:schemeClr val="tx1"/>
        </a:solidFill>
        <a:ln>
          <a:noFill/>
        </a:ln>
      </dgm:spPr>
    </dgm:pt>
    <dgm:pt modelId="{3F5B546C-1579-4E01-8611-2E18328B1B42}" type="pres">
      <dgm:prSet presAssocID="{D76BB3CF-DF5A-41FB-B6A4-25743CF1642F}" presName="EmptyPane" presStyleCnt="0"/>
      <dgm:spPr/>
    </dgm:pt>
    <dgm:pt modelId="{8FB68658-1BA4-41EF-AB95-76A3ACDE8DDD}" type="pres">
      <dgm:prSet presAssocID="{24234FDB-132A-43EF-B90D-1D285BFF51D4}" presName="spaceBetweenRectangles" presStyleCnt="0"/>
      <dgm:spPr/>
    </dgm:pt>
    <dgm:pt modelId="{EDB63637-6388-460A-9080-8C19D1551DAE}" type="pres">
      <dgm:prSet presAssocID="{8F3B4B19-33F4-47AC-BE4E-B66181ED98B4}" presName="composite" presStyleCnt="0"/>
      <dgm:spPr/>
    </dgm:pt>
    <dgm:pt modelId="{72DD609F-4804-4D65-8014-4ECA3F2307C5}" type="pres">
      <dgm:prSet presAssocID="{8F3B4B19-33F4-47AC-BE4E-B66181ED98B4}" presName="Parent1" presStyleLbl="alignNode1" presStyleIdx="2" presStyleCnt="5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AB0282E3-1216-4CDB-AC5F-106C1EEEB95A}" type="pres">
      <dgm:prSet presAssocID="{8F3B4B19-33F4-47AC-BE4E-B66181ED98B4}" presName="Childtext1" presStyleLbl="revTx" presStyleIdx="2" presStyleCnt="5">
        <dgm:presLayoutVars>
          <dgm:bulletEnabled val="1"/>
        </dgm:presLayoutVars>
      </dgm:prSet>
      <dgm:spPr/>
    </dgm:pt>
    <dgm:pt modelId="{0D377583-EAA6-47CC-B504-762FB6EBAB9C}" type="pres">
      <dgm:prSet presAssocID="{8F3B4B19-33F4-47AC-BE4E-B66181ED98B4}" presName="ConnectLine" presStyleLbl="callout" presStyleIdx="2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</dgm:pt>
    <dgm:pt modelId="{72321D10-9092-4E81-9AD7-ACA033236CC0}" type="pres">
      <dgm:prSet presAssocID="{8F3B4B19-33F4-47AC-BE4E-B66181ED98B4}" presName="ConnectLineEnd" presStyleLbl="lnNode1" presStyleIdx="2" presStyleCnt="5" custLinFactNeighborX="9136" custLinFactNeighborY="91360"/>
      <dgm:spPr>
        <a:solidFill>
          <a:schemeClr val="tx1"/>
        </a:solidFill>
        <a:ln>
          <a:noFill/>
        </a:ln>
      </dgm:spPr>
    </dgm:pt>
    <dgm:pt modelId="{5112F4EE-10B9-493B-9CCF-BDBDDB5CD939}" type="pres">
      <dgm:prSet presAssocID="{8F3B4B19-33F4-47AC-BE4E-B66181ED98B4}" presName="EmptyPane" presStyleCnt="0"/>
      <dgm:spPr/>
    </dgm:pt>
    <dgm:pt modelId="{696DFD6D-4BE8-4B4E-AC75-92702E2B3720}" type="pres">
      <dgm:prSet presAssocID="{2C34AF2B-9D07-4B75-9E74-1C680AB14CF6}" presName="spaceBetweenRectangles" presStyleCnt="0"/>
      <dgm:spPr/>
    </dgm:pt>
    <dgm:pt modelId="{D3935727-4804-47D5-A672-62CC82B7DD7A}" type="pres">
      <dgm:prSet presAssocID="{80CB43E4-C30F-4DCA-A3E9-D12FA78CE0FB}" presName="composite" presStyleCnt="0"/>
      <dgm:spPr/>
    </dgm:pt>
    <dgm:pt modelId="{95553EDF-C46A-491F-99E2-89CCFA971EC7}" type="pres">
      <dgm:prSet presAssocID="{80CB43E4-C30F-4DCA-A3E9-D12FA78CE0FB}" presName="Parent1" presStyleLbl="alignNode1" presStyleIdx="3" presStyleCnt="5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5A57A077-9B08-4866-8C21-35D61D6745A2}" type="pres">
      <dgm:prSet presAssocID="{80CB43E4-C30F-4DCA-A3E9-D12FA78CE0FB}" presName="Childtext1" presStyleLbl="revTx" presStyleIdx="3" presStyleCnt="5">
        <dgm:presLayoutVars>
          <dgm:bulletEnabled val="1"/>
        </dgm:presLayoutVars>
      </dgm:prSet>
      <dgm:spPr/>
    </dgm:pt>
    <dgm:pt modelId="{3F96C175-FC65-44B4-B1A3-BD3686077937}" type="pres">
      <dgm:prSet presAssocID="{80CB43E4-C30F-4DCA-A3E9-D12FA78CE0FB}" presName="ConnectLine" presStyleLbl="callout" presStyleIdx="3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</dgm:pt>
    <dgm:pt modelId="{E150CCC3-D56D-4BD2-8570-DF61526015EB}" type="pres">
      <dgm:prSet presAssocID="{80CB43E4-C30F-4DCA-A3E9-D12FA78CE0FB}" presName="ConnectLineEnd" presStyleLbl="lnNode1" presStyleIdx="3" presStyleCnt="5" custLinFactNeighborY="-91360"/>
      <dgm:spPr>
        <a:solidFill>
          <a:schemeClr val="tx1"/>
        </a:solidFill>
        <a:ln>
          <a:noFill/>
        </a:ln>
      </dgm:spPr>
    </dgm:pt>
    <dgm:pt modelId="{2DA77722-C5DF-4186-8BFA-F2D3DF1A03FC}" type="pres">
      <dgm:prSet presAssocID="{80CB43E4-C30F-4DCA-A3E9-D12FA78CE0FB}" presName="EmptyPane" presStyleCnt="0"/>
      <dgm:spPr/>
    </dgm:pt>
    <dgm:pt modelId="{CBEA0876-8BC1-42BC-AF5C-0E14ABA10196}" type="pres">
      <dgm:prSet presAssocID="{22BA2624-35EA-49E9-BC2A-8019555F56F6}" presName="spaceBetweenRectangles" presStyleCnt="0"/>
      <dgm:spPr/>
    </dgm:pt>
    <dgm:pt modelId="{1DA78AF2-980C-44A2-9853-DCCDDA44A286}" type="pres">
      <dgm:prSet presAssocID="{6C230327-1904-47CB-BB1D-FD9D9F4A90BF}" presName="composite" presStyleCnt="0"/>
      <dgm:spPr/>
    </dgm:pt>
    <dgm:pt modelId="{48C9FB51-D66D-4F14-8DE5-0A719732E7B6}" type="pres">
      <dgm:prSet presAssocID="{6C230327-1904-47CB-BB1D-FD9D9F4A90BF}" presName="Parent1" presStyleLbl="alignNode1" presStyleIdx="4" presStyleCnt="5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CB726486-3B5A-47F8-90E4-EC34C8ADB385}" type="pres">
      <dgm:prSet presAssocID="{6C230327-1904-47CB-BB1D-FD9D9F4A90BF}" presName="Childtext1" presStyleLbl="revTx" presStyleIdx="4" presStyleCnt="5">
        <dgm:presLayoutVars>
          <dgm:bulletEnabled val="1"/>
        </dgm:presLayoutVars>
      </dgm:prSet>
      <dgm:spPr/>
    </dgm:pt>
    <dgm:pt modelId="{5012A99F-560A-4636-953C-5F263876E566}" type="pres">
      <dgm:prSet presAssocID="{6C230327-1904-47CB-BB1D-FD9D9F4A90BF}" presName="ConnectLine" presStyleLbl="callout" presStyleIdx="4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</dgm:pt>
    <dgm:pt modelId="{456F09DE-8CFF-414A-A967-17AF417A13B8}" type="pres">
      <dgm:prSet presAssocID="{6C230327-1904-47CB-BB1D-FD9D9F4A90BF}" presName="ConnectLineEnd" presStyleLbl="lnNode1" presStyleIdx="4" presStyleCnt="5" custLinFactNeighborX="-9136" custLinFactNeighborY="91362"/>
      <dgm:spPr>
        <a:solidFill>
          <a:schemeClr val="tx1"/>
        </a:solidFill>
        <a:ln>
          <a:noFill/>
        </a:ln>
      </dgm:spPr>
    </dgm:pt>
    <dgm:pt modelId="{C11A432F-80B7-4941-B5AB-3A959DC1769B}" type="pres">
      <dgm:prSet presAssocID="{6C230327-1904-47CB-BB1D-FD9D9F4A90BF}" presName="EmptyPane" presStyleCnt="0"/>
      <dgm:spPr/>
    </dgm:pt>
  </dgm:ptLst>
  <dgm:cxnLst>
    <dgm:cxn modelId="{4B4BB302-6D68-46A1-83BF-ED4715D62D4C}" type="presOf" srcId="{EB81D1D4-3A06-49A6-9CBB-2A11D66B1783}" destId="{A27629C2-87D9-4163-9365-FC275ADC4CA0}" srcOrd="0" destOrd="0" presId="urn:microsoft.com/office/officeart/2016/7/layout/RoundedRectangleTimeline#2"/>
    <dgm:cxn modelId="{228B2C11-3273-4EA1-9A09-3B22B82AED13}" type="presOf" srcId="{80CB43E4-C30F-4DCA-A3E9-D12FA78CE0FB}" destId="{95553EDF-C46A-491F-99E2-89CCFA971EC7}" srcOrd="0" destOrd="0" presId="urn:microsoft.com/office/officeart/2016/7/layout/RoundedRectangleTimeline#2"/>
    <dgm:cxn modelId="{E9FED118-8FC1-46A3-BD00-F94098ECD6A4}" srcId="{013DD35D-9765-4E5F-95CE-DA45F3637BF5}" destId="{8F3B4B19-33F4-47AC-BE4E-B66181ED98B4}" srcOrd="2" destOrd="0" parTransId="{D56FE0BA-AE10-413D-B7E3-CD20C3731D50}" sibTransId="{2C34AF2B-9D07-4B75-9E74-1C680AB14CF6}"/>
    <dgm:cxn modelId="{DD176C1E-CFBD-428E-9AE1-BC44A205AE40}" type="presOf" srcId="{D76BB3CF-DF5A-41FB-B6A4-25743CF1642F}" destId="{9C14E56E-28F6-4BF9-9EDF-2769E1A89A07}" srcOrd="0" destOrd="0" presId="urn:microsoft.com/office/officeart/2016/7/layout/RoundedRectangleTimeline#2"/>
    <dgm:cxn modelId="{EBCB5D36-831A-4B97-8581-6B725E361406}" type="presOf" srcId="{3F378E98-4217-47A9-8134-DE6C3ABFE041}" destId="{381C85ED-02C3-43BB-AB7D-DF18967DB45A}" srcOrd="0" destOrd="0" presId="urn:microsoft.com/office/officeart/2016/7/layout/RoundedRectangleTimeline#2"/>
    <dgm:cxn modelId="{C23B5F60-F074-45B8-BB09-18AD4152539D}" srcId="{8F3B4B19-33F4-47AC-BE4E-B66181ED98B4}" destId="{0AFF4C1B-302C-42EF-B59F-97CDC2799D17}" srcOrd="0" destOrd="0" parTransId="{0EBE8459-BB53-4FEB-9003-4D3795F4559C}" sibTransId="{6755B5A7-26F9-4D2F-8EA9-DCC4A05B07D9}"/>
    <dgm:cxn modelId="{711C1C47-1ACD-4CF6-94A3-A65870CD9388}" type="presOf" srcId="{0AFF4C1B-302C-42EF-B59F-97CDC2799D17}" destId="{AB0282E3-1216-4CDB-AC5F-106C1EEEB95A}" srcOrd="0" destOrd="0" presId="urn:microsoft.com/office/officeart/2016/7/layout/RoundedRectangleTimeline#2"/>
    <dgm:cxn modelId="{DF2D3747-AF1D-43CC-ACD2-1C81B945A006}" srcId="{013DD35D-9765-4E5F-95CE-DA45F3637BF5}" destId="{6C230327-1904-47CB-BB1D-FD9D9F4A90BF}" srcOrd="4" destOrd="0" parTransId="{F5865BF2-099D-45F3-9F9F-E9048C52D1A9}" sibTransId="{383C96B1-5630-4111-BDC2-DC9415E1D3B9}"/>
    <dgm:cxn modelId="{21261374-9143-4E6D-8DCE-83DDD5AC4B67}" type="presOf" srcId="{013DD35D-9765-4E5F-95CE-DA45F3637BF5}" destId="{FE888CE1-9F15-40DF-9718-C8B432B3BB83}" srcOrd="0" destOrd="0" presId="urn:microsoft.com/office/officeart/2016/7/layout/RoundedRectangleTimeline#2"/>
    <dgm:cxn modelId="{E01FE584-0925-4BC0-9383-A1E85DE458FD}" srcId="{013DD35D-9765-4E5F-95CE-DA45F3637BF5}" destId="{25E771E7-8CF7-4491-9507-55BFE693DC7B}" srcOrd="0" destOrd="0" parTransId="{D34FC0B2-1D9D-47C1-B680-27EF2E97D428}" sibTransId="{B3CFB133-9C4F-4A0A-888D-0CEC78FFDFFC}"/>
    <dgm:cxn modelId="{8422E397-A2A7-4656-BDD0-A5DEE35EA0FC}" srcId="{013DD35D-9765-4E5F-95CE-DA45F3637BF5}" destId="{D76BB3CF-DF5A-41FB-B6A4-25743CF1642F}" srcOrd="1" destOrd="0" parTransId="{5DD1E055-F36A-4363-9BA1-453D18F6AA18}" sibTransId="{24234FDB-132A-43EF-B90D-1D285BFF51D4}"/>
    <dgm:cxn modelId="{E2F6ED9C-E6CA-4E7F-B747-37A284E29D24}" srcId="{D76BB3CF-DF5A-41FB-B6A4-25743CF1642F}" destId="{3F378E98-4217-47A9-8134-DE6C3ABFE041}" srcOrd="0" destOrd="0" parTransId="{48653CFB-283F-4824-B87B-943F5C5E7841}" sibTransId="{0638CE31-017E-4421-AF9D-A58647C395DF}"/>
    <dgm:cxn modelId="{5E008CC8-B8C6-4B46-94B0-C60406121E38}" srcId="{25E771E7-8CF7-4491-9507-55BFE693DC7B}" destId="{EB81D1D4-3A06-49A6-9CBB-2A11D66B1783}" srcOrd="0" destOrd="0" parTransId="{721F31C1-C769-40A8-9C34-A74470BAB532}" sibTransId="{0519A5BA-BBEC-4C39-9FFD-05D4C020199E}"/>
    <dgm:cxn modelId="{87049AD0-EF56-4F12-B68B-4F804DB2FAC5}" type="presOf" srcId="{3AA5C518-6101-47DE-A504-F7F8D31BAC0F}" destId="{CB726486-3B5A-47F8-90E4-EC34C8ADB385}" srcOrd="0" destOrd="0" presId="urn:microsoft.com/office/officeart/2016/7/layout/RoundedRectangleTimeline#2"/>
    <dgm:cxn modelId="{3A57B4D5-27C4-4372-954B-03F42D8D5B74}" srcId="{6C230327-1904-47CB-BB1D-FD9D9F4A90BF}" destId="{3AA5C518-6101-47DE-A504-F7F8D31BAC0F}" srcOrd="0" destOrd="0" parTransId="{C33DEA67-DC41-4FD7-BAF1-1EBBE63C3B81}" sibTransId="{84ADADB6-F501-44B3-B426-011C7C46A020}"/>
    <dgm:cxn modelId="{E3C761DA-B59A-4658-B3C8-B73D008958C7}" srcId="{013DD35D-9765-4E5F-95CE-DA45F3637BF5}" destId="{80CB43E4-C30F-4DCA-A3E9-D12FA78CE0FB}" srcOrd="3" destOrd="0" parTransId="{662CF9D0-9536-4AC8-90CC-1A9C062F4327}" sibTransId="{22BA2624-35EA-49E9-BC2A-8019555F56F6}"/>
    <dgm:cxn modelId="{EA8FB9DF-9BAE-4A95-B103-E2C437B47283}" type="presOf" srcId="{6C230327-1904-47CB-BB1D-FD9D9F4A90BF}" destId="{48C9FB51-D66D-4F14-8DE5-0A719732E7B6}" srcOrd="0" destOrd="0" presId="urn:microsoft.com/office/officeart/2016/7/layout/RoundedRectangleTimeline#2"/>
    <dgm:cxn modelId="{B14070EC-DA7C-4009-A5A9-F052CAFA2F3C}" type="presOf" srcId="{8F3B4B19-33F4-47AC-BE4E-B66181ED98B4}" destId="{72DD609F-4804-4D65-8014-4ECA3F2307C5}" srcOrd="0" destOrd="0" presId="urn:microsoft.com/office/officeart/2016/7/layout/RoundedRectangleTimeline#2"/>
    <dgm:cxn modelId="{39CDAEED-F285-4C54-8872-33295545F6FC}" type="presOf" srcId="{25E771E7-8CF7-4491-9507-55BFE693DC7B}" destId="{CE8822BE-640B-46A0-B366-1477F5768BB1}" srcOrd="0" destOrd="0" presId="urn:microsoft.com/office/officeart/2016/7/layout/RoundedRectangleTimeline#2"/>
    <dgm:cxn modelId="{01FC7409-7708-4BFA-A7AE-16D7A758A727}" type="presParOf" srcId="{FE888CE1-9F15-40DF-9718-C8B432B3BB83}" destId="{6874F8A9-3A6A-4A68-8589-D9ADA9A8F39A}" srcOrd="0" destOrd="0" presId="urn:microsoft.com/office/officeart/2016/7/layout/RoundedRectangleTimeline#2"/>
    <dgm:cxn modelId="{77B08A10-9A98-4737-849B-A280A76CE09F}" type="presParOf" srcId="{6874F8A9-3A6A-4A68-8589-D9ADA9A8F39A}" destId="{CE8822BE-640B-46A0-B366-1477F5768BB1}" srcOrd="0" destOrd="0" presId="urn:microsoft.com/office/officeart/2016/7/layout/RoundedRectangleTimeline#2"/>
    <dgm:cxn modelId="{7807E95C-B84C-495B-A82F-AA9F3D77EB7D}" type="presParOf" srcId="{6874F8A9-3A6A-4A68-8589-D9ADA9A8F39A}" destId="{A27629C2-87D9-4163-9365-FC275ADC4CA0}" srcOrd="1" destOrd="0" presId="urn:microsoft.com/office/officeart/2016/7/layout/RoundedRectangleTimeline#2"/>
    <dgm:cxn modelId="{EC1A7FF3-2639-45F6-9099-8FE642B21929}" type="presParOf" srcId="{6874F8A9-3A6A-4A68-8589-D9ADA9A8F39A}" destId="{38893DF2-F8BF-45A3-9200-4CD8C329334E}" srcOrd="2" destOrd="0" presId="urn:microsoft.com/office/officeart/2016/7/layout/RoundedRectangleTimeline#2"/>
    <dgm:cxn modelId="{0CDA36A1-EB7C-4F99-87EF-6775CCE066FF}" type="presParOf" srcId="{6874F8A9-3A6A-4A68-8589-D9ADA9A8F39A}" destId="{5A62AEC3-EC27-4AFA-B56B-79326645CDDC}" srcOrd="3" destOrd="0" presId="urn:microsoft.com/office/officeart/2016/7/layout/RoundedRectangleTimeline#2"/>
    <dgm:cxn modelId="{4A620BCC-2924-47A2-8605-9CF08F838A1C}" type="presParOf" srcId="{6874F8A9-3A6A-4A68-8589-D9ADA9A8F39A}" destId="{DE94FAC5-5D77-48EB-8174-64F26CA894F0}" srcOrd="4" destOrd="0" presId="urn:microsoft.com/office/officeart/2016/7/layout/RoundedRectangleTimeline#2"/>
    <dgm:cxn modelId="{4C65EE4B-2F5C-416A-9A22-810488863EF4}" type="presParOf" srcId="{FE888CE1-9F15-40DF-9718-C8B432B3BB83}" destId="{0E593029-E077-4B3E-A24D-4E079F1D5E67}" srcOrd="1" destOrd="0" presId="urn:microsoft.com/office/officeart/2016/7/layout/RoundedRectangleTimeline#2"/>
    <dgm:cxn modelId="{EB4139CE-64F9-44CD-9149-B7C861E9EFFD}" type="presParOf" srcId="{FE888CE1-9F15-40DF-9718-C8B432B3BB83}" destId="{52AB05C6-3304-49EF-BFAD-870AB53E640E}" srcOrd="2" destOrd="0" presId="urn:microsoft.com/office/officeart/2016/7/layout/RoundedRectangleTimeline#2"/>
    <dgm:cxn modelId="{19F14B82-9A7C-4ED5-99E0-4B2DBBAB1431}" type="presParOf" srcId="{52AB05C6-3304-49EF-BFAD-870AB53E640E}" destId="{9C14E56E-28F6-4BF9-9EDF-2769E1A89A07}" srcOrd="0" destOrd="0" presId="urn:microsoft.com/office/officeart/2016/7/layout/RoundedRectangleTimeline#2"/>
    <dgm:cxn modelId="{92E4743A-67BF-43F3-B0A4-184D64B3844F}" type="presParOf" srcId="{52AB05C6-3304-49EF-BFAD-870AB53E640E}" destId="{381C85ED-02C3-43BB-AB7D-DF18967DB45A}" srcOrd="1" destOrd="0" presId="urn:microsoft.com/office/officeart/2016/7/layout/RoundedRectangleTimeline#2"/>
    <dgm:cxn modelId="{BC706060-D7D1-4C93-8EFC-D8D7122C0B8C}" type="presParOf" srcId="{52AB05C6-3304-49EF-BFAD-870AB53E640E}" destId="{F51F39F5-A989-488C-BFD6-69D558D451E8}" srcOrd="2" destOrd="0" presId="urn:microsoft.com/office/officeart/2016/7/layout/RoundedRectangleTimeline#2"/>
    <dgm:cxn modelId="{2659A907-F1C8-4D1A-9855-31D63C76062C}" type="presParOf" srcId="{52AB05C6-3304-49EF-BFAD-870AB53E640E}" destId="{A5349257-4327-4545-9142-153EF70CC757}" srcOrd="3" destOrd="0" presId="urn:microsoft.com/office/officeart/2016/7/layout/RoundedRectangleTimeline#2"/>
    <dgm:cxn modelId="{F032016B-316B-45AB-BF73-C7884C400283}" type="presParOf" srcId="{52AB05C6-3304-49EF-BFAD-870AB53E640E}" destId="{3F5B546C-1579-4E01-8611-2E18328B1B42}" srcOrd="4" destOrd="0" presId="urn:microsoft.com/office/officeart/2016/7/layout/RoundedRectangleTimeline#2"/>
    <dgm:cxn modelId="{D4CAE4CA-C879-43ED-A030-19EB31CBBCBD}" type="presParOf" srcId="{FE888CE1-9F15-40DF-9718-C8B432B3BB83}" destId="{8FB68658-1BA4-41EF-AB95-76A3ACDE8DDD}" srcOrd="3" destOrd="0" presId="urn:microsoft.com/office/officeart/2016/7/layout/RoundedRectangleTimeline#2"/>
    <dgm:cxn modelId="{6AFAD720-BD65-4AD8-A03B-5B1F2F71B97E}" type="presParOf" srcId="{FE888CE1-9F15-40DF-9718-C8B432B3BB83}" destId="{EDB63637-6388-460A-9080-8C19D1551DAE}" srcOrd="4" destOrd="0" presId="urn:microsoft.com/office/officeart/2016/7/layout/RoundedRectangleTimeline#2"/>
    <dgm:cxn modelId="{3798603C-642E-4D22-9A0F-E957F6638D47}" type="presParOf" srcId="{EDB63637-6388-460A-9080-8C19D1551DAE}" destId="{72DD609F-4804-4D65-8014-4ECA3F2307C5}" srcOrd="0" destOrd="0" presId="urn:microsoft.com/office/officeart/2016/7/layout/RoundedRectangleTimeline#2"/>
    <dgm:cxn modelId="{8D48B4E4-4EC4-4E39-9366-F0E104684733}" type="presParOf" srcId="{EDB63637-6388-460A-9080-8C19D1551DAE}" destId="{AB0282E3-1216-4CDB-AC5F-106C1EEEB95A}" srcOrd="1" destOrd="0" presId="urn:microsoft.com/office/officeart/2016/7/layout/RoundedRectangleTimeline#2"/>
    <dgm:cxn modelId="{14D85B8D-6059-4646-BF8A-6D157A0EB161}" type="presParOf" srcId="{EDB63637-6388-460A-9080-8C19D1551DAE}" destId="{0D377583-EAA6-47CC-B504-762FB6EBAB9C}" srcOrd="2" destOrd="0" presId="urn:microsoft.com/office/officeart/2016/7/layout/RoundedRectangleTimeline#2"/>
    <dgm:cxn modelId="{7552110D-125C-4CBB-9179-3BA48D235A22}" type="presParOf" srcId="{EDB63637-6388-460A-9080-8C19D1551DAE}" destId="{72321D10-9092-4E81-9AD7-ACA033236CC0}" srcOrd="3" destOrd="0" presId="urn:microsoft.com/office/officeart/2016/7/layout/RoundedRectangleTimeline#2"/>
    <dgm:cxn modelId="{AB8518D2-7101-4023-BA16-E59A660E7ABB}" type="presParOf" srcId="{EDB63637-6388-460A-9080-8C19D1551DAE}" destId="{5112F4EE-10B9-493B-9CCF-BDBDDB5CD939}" srcOrd="4" destOrd="0" presId="urn:microsoft.com/office/officeart/2016/7/layout/RoundedRectangleTimeline#2"/>
    <dgm:cxn modelId="{EFE2D36F-9260-42E3-8AD4-DC3C24F8DC8B}" type="presParOf" srcId="{FE888CE1-9F15-40DF-9718-C8B432B3BB83}" destId="{696DFD6D-4BE8-4B4E-AC75-92702E2B3720}" srcOrd="5" destOrd="0" presId="urn:microsoft.com/office/officeart/2016/7/layout/RoundedRectangleTimeline#2"/>
    <dgm:cxn modelId="{475CFBD6-9306-4954-93A5-28E9998FD9FC}" type="presParOf" srcId="{FE888CE1-9F15-40DF-9718-C8B432B3BB83}" destId="{D3935727-4804-47D5-A672-62CC82B7DD7A}" srcOrd="6" destOrd="0" presId="urn:microsoft.com/office/officeart/2016/7/layout/RoundedRectangleTimeline#2"/>
    <dgm:cxn modelId="{62FE4F95-AD3D-4E21-9428-D7AFDBDA824B}" type="presParOf" srcId="{D3935727-4804-47D5-A672-62CC82B7DD7A}" destId="{95553EDF-C46A-491F-99E2-89CCFA971EC7}" srcOrd="0" destOrd="0" presId="urn:microsoft.com/office/officeart/2016/7/layout/RoundedRectangleTimeline#2"/>
    <dgm:cxn modelId="{C204284B-1D02-4ABD-842E-8D53D8B8B81E}" type="presParOf" srcId="{D3935727-4804-47D5-A672-62CC82B7DD7A}" destId="{5A57A077-9B08-4866-8C21-35D61D6745A2}" srcOrd="1" destOrd="0" presId="urn:microsoft.com/office/officeart/2016/7/layout/RoundedRectangleTimeline#2"/>
    <dgm:cxn modelId="{410B6006-9605-4FEF-9FCE-1A8B9B58669B}" type="presParOf" srcId="{D3935727-4804-47D5-A672-62CC82B7DD7A}" destId="{3F96C175-FC65-44B4-B1A3-BD3686077937}" srcOrd="2" destOrd="0" presId="urn:microsoft.com/office/officeart/2016/7/layout/RoundedRectangleTimeline#2"/>
    <dgm:cxn modelId="{4C3DE9F4-8B9F-453D-8198-48605D9B02E8}" type="presParOf" srcId="{D3935727-4804-47D5-A672-62CC82B7DD7A}" destId="{E150CCC3-D56D-4BD2-8570-DF61526015EB}" srcOrd="3" destOrd="0" presId="urn:microsoft.com/office/officeart/2016/7/layout/RoundedRectangleTimeline#2"/>
    <dgm:cxn modelId="{769D07BA-BC8C-488C-8512-DF3DB46D4CA8}" type="presParOf" srcId="{D3935727-4804-47D5-A672-62CC82B7DD7A}" destId="{2DA77722-C5DF-4186-8BFA-F2D3DF1A03FC}" srcOrd="4" destOrd="0" presId="urn:microsoft.com/office/officeart/2016/7/layout/RoundedRectangleTimeline#2"/>
    <dgm:cxn modelId="{A2CF3D3A-EA1B-4E5C-9F20-53D5F50F1374}" type="presParOf" srcId="{FE888CE1-9F15-40DF-9718-C8B432B3BB83}" destId="{CBEA0876-8BC1-42BC-AF5C-0E14ABA10196}" srcOrd="7" destOrd="0" presId="urn:microsoft.com/office/officeart/2016/7/layout/RoundedRectangleTimeline#2"/>
    <dgm:cxn modelId="{3C1191EA-DA37-47C3-BC03-29926FD788E9}" type="presParOf" srcId="{FE888CE1-9F15-40DF-9718-C8B432B3BB83}" destId="{1DA78AF2-980C-44A2-9853-DCCDDA44A286}" srcOrd="8" destOrd="0" presId="urn:microsoft.com/office/officeart/2016/7/layout/RoundedRectangleTimeline#2"/>
    <dgm:cxn modelId="{1E78AFCB-5468-43FB-8603-C205A3BDDC26}" type="presParOf" srcId="{1DA78AF2-980C-44A2-9853-DCCDDA44A286}" destId="{48C9FB51-D66D-4F14-8DE5-0A719732E7B6}" srcOrd="0" destOrd="0" presId="urn:microsoft.com/office/officeart/2016/7/layout/RoundedRectangleTimeline#2"/>
    <dgm:cxn modelId="{585FE02D-8310-49BD-ADF0-50E8430D6148}" type="presParOf" srcId="{1DA78AF2-980C-44A2-9853-DCCDDA44A286}" destId="{CB726486-3B5A-47F8-90E4-EC34C8ADB385}" srcOrd="1" destOrd="0" presId="urn:microsoft.com/office/officeart/2016/7/layout/RoundedRectangleTimeline#2"/>
    <dgm:cxn modelId="{023548DD-82F5-497B-8274-6186E134547B}" type="presParOf" srcId="{1DA78AF2-980C-44A2-9853-DCCDDA44A286}" destId="{5012A99F-560A-4636-953C-5F263876E566}" srcOrd="2" destOrd="0" presId="urn:microsoft.com/office/officeart/2016/7/layout/RoundedRectangleTimeline#2"/>
    <dgm:cxn modelId="{C49A1876-0E71-438B-8124-191AC7F4831A}" type="presParOf" srcId="{1DA78AF2-980C-44A2-9853-DCCDDA44A286}" destId="{456F09DE-8CFF-414A-A967-17AF417A13B8}" srcOrd="3" destOrd="0" presId="urn:microsoft.com/office/officeart/2016/7/layout/RoundedRectangleTimeline#2"/>
    <dgm:cxn modelId="{4EDCB2D0-6E09-4CAB-9DD1-52CEA2B6D3CF}" type="presParOf" srcId="{1DA78AF2-980C-44A2-9853-DCCDDA44A286}" destId="{C11A432F-80B7-4941-B5AB-3A959DC1769B}" srcOrd="4" destOrd="0" presId="urn:microsoft.com/office/officeart/2016/7/layout/RoundedRectangleTimeline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326839" y="693789"/>
          <a:ext cx="2281886" cy="22818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299617" y="2950789"/>
          <a:ext cx="238856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s-ES" sz="1600" b="0" kern="1200" dirty="0">
              <a:solidFill>
                <a:schemeClr val="tx1"/>
              </a:solidFill>
            </a:rPr>
            <a:t>Verónica Marina Ruiz</a:t>
          </a:r>
          <a:br>
            <a:rPr lang="es-ES" sz="1600" kern="1200" dirty="0">
              <a:solidFill>
                <a:schemeClr val="tx1"/>
              </a:solidFill>
            </a:rPr>
          </a:br>
          <a:r>
            <a:rPr lang="es-ES" sz="1200" b="0" kern="1200" dirty="0">
              <a:solidFill>
                <a:schemeClr val="tx1"/>
              </a:solidFill>
              <a:latin typeface="+mn-lt"/>
            </a:rPr>
            <a:t>Data Analyst</a:t>
          </a:r>
        </a:p>
      </dsp:txBody>
      <dsp:txXfrm>
        <a:off x="299617" y="2950789"/>
        <a:ext cx="2388563" cy="487349"/>
      </dsp:txXfrm>
    </dsp:sp>
    <dsp:sp modelId="{7D166BBB-55AF-452C-B9A0-94A1EE55FF4F}">
      <dsp:nvSpPr>
        <dsp:cNvPr id="0" name=""/>
        <dsp:cNvSpPr/>
      </dsp:nvSpPr>
      <dsp:spPr>
        <a:xfrm>
          <a:off x="299617" y="3416310"/>
          <a:ext cx="238856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3159518" y="554446"/>
          <a:ext cx="2281886" cy="228188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3106180" y="2950789"/>
          <a:ext cx="238856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s-ES" sz="1600" b="0" kern="1200" dirty="0">
              <a:solidFill>
                <a:schemeClr val="tx1"/>
              </a:solidFill>
            </a:rPr>
            <a:t>Andrea Cabrera Quintanila</a:t>
          </a:r>
          <a:br>
            <a:rPr lang="es-ES" sz="1600" kern="1200" dirty="0">
              <a:solidFill>
                <a:schemeClr val="tx1"/>
              </a:solidFill>
            </a:rPr>
          </a:br>
          <a:r>
            <a:rPr lang="es-ES" sz="1200" b="0" kern="1200" dirty="0">
              <a:solidFill>
                <a:schemeClr val="tx1"/>
              </a:solidFill>
              <a:latin typeface="+mn-lt"/>
            </a:rPr>
            <a:t>Data Analyst</a:t>
          </a:r>
        </a:p>
      </dsp:txBody>
      <dsp:txXfrm>
        <a:off x="3106180" y="2950789"/>
        <a:ext cx="2388563" cy="487349"/>
      </dsp:txXfrm>
    </dsp:sp>
    <dsp:sp modelId="{1223E777-77CB-4A9A-BF21-12B513842696}">
      <dsp:nvSpPr>
        <dsp:cNvPr id="0" name=""/>
        <dsp:cNvSpPr/>
      </dsp:nvSpPr>
      <dsp:spPr>
        <a:xfrm>
          <a:off x="3106180" y="3416310"/>
          <a:ext cx="238856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5966081" y="554446"/>
          <a:ext cx="2281886" cy="228188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5912742" y="2950789"/>
          <a:ext cx="238856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s-ES" sz="1600" b="0" kern="1200" dirty="0" err="1">
              <a:solidFill>
                <a:schemeClr val="tx1"/>
              </a:solidFill>
            </a:rPr>
            <a:t>Griselle</a:t>
          </a:r>
          <a:r>
            <a:rPr lang="es-ES" sz="1600" b="0" kern="1200" dirty="0">
              <a:solidFill>
                <a:schemeClr val="tx1"/>
              </a:solidFill>
            </a:rPr>
            <a:t> Alanís Morales</a:t>
          </a:r>
          <a:br>
            <a:rPr lang="es-ES" sz="1600" kern="1200" dirty="0">
              <a:solidFill>
                <a:schemeClr val="tx1"/>
              </a:solidFill>
            </a:rPr>
          </a:br>
          <a:r>
            <a:rPr lang="es-ES" sz="1400" b="0" kern="1200" dirty="0">
              <a:solidFill>
                <a:schemeClr val="tx1"/>
              </a:solidFill>
              <a:latin typeface="+mn-lt"/>
            </a:rPr>
            <a:t>Data Analyst</a:t>
          </a:r>
        </a:p>
      </dsp:txBody>
      <dsp:txXfrm>
        <a:off x="5912742" y="2950789"/>
        <a:ext cx="2388563" cy="487349"/>
      </dsp:txXfrm>
    </dsp:sp>
    <dsp:sp modelId="{EE420F84-477D-4635-BEF8-66426E9A259D}">
      <dsp:nvSpPr>
        <dsp:cNvPr id="0" name=""/>
        <dsp:cNvSpPr/>
      </dsp:nvSpPr>
      <dsp:spPr>
        <a:xfrm>
          <a:off x="6249554" y="2539275"/>
          <a:ext cx="238856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8E640-7EB5-4EF2-8C83-19A3E5328324}">
      <dsp:nvSpPr>
        <dsp:cNvPr id="0" name=""/>
        <dsp:cNvSpPr/>
      </dsp:nvSpPr>
      <dsp:spPr>
        <a:xfrm>
          <a:off x="8772644" y="554446"/>
          <a:ext cx="2281886" cy="2281886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F495-3DD9-41C8-99AE-150A333447D0}">
      <dsp:nvSpPr>
        <dsp:cNvPr id="0" name=""/>
        <dsp:cNvSpPr/>
      </dsp:nvSpPr>
      <dsp:spPr>
        <a:xfrm>
          <a:off x="8719305" y="2950789"/>
          <a:ext cx="238856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s-ES" sz="1600" b="0" kern="1200" dirty="0">
              <a:solidFill>
                <a:schemeClr val="tx1"/>
              </a:solidFill>
            </a:rPr>
            <a:t>Irene Nicolás Martínez</a:t>
          </a:r>
          <a:br>
            <a:rPr lang="es-ES" sz="1600" kern="1200" dirty="0">
              <a:solidFill>
                <a:schemeClr val="tx1"/>
              </a:solidFill>
            </a:rPr>
          </a:br>
          <a:r>
            <a:rPr lang="es-ES" sz="1200" b="0" kern="1200" dirty="0">
              <a:solidFill>
                <a:schemeClr val="tx1"/>
              </a:solidFill>
              <a:latin typeface="+mn-lt"/>
            </a:rPr>
            <a:t>Data Analyst</a:t>
          </a:r>
        </a:p>
      </dsp:txBody>
      <dsp:txXfrm>
        <a:off x="8719305" y="2950789"/>
        <a:ext cx="2388563" cy="487349"/>
      </dsp:txXfrm>
    </dsp:sp>
    <dsp:sp modelId="{5A7600AF-A34B-4D03-B3D6-B3C760AE8E06}">
      <dsp:nvSpPr>
        <dsp:cNvPr id="0" name=""/>
        <dsp:cNvSpPr/>
      </dsp:nvSpPr>
      <dsp:spPr>
        <a:xfrm>
          <a:off x="8762753" y="3372768"/>
          <a:ext cx="238856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822BE-640B-46A0-B366-1477F5768BB1}">
      <dsp:nvSpPr>
        <dsp:cNvPr id="0" name=""/>
        <dsp:cNvSpPr/>
      </dsp:nvSpPr>
      <dsp:spPr>
        <a:xfrm rot="16200000">
          <a:off x="1423998" y="1194975"/>
          <a:ext cx="435133" cy="1965959"/>
        </a:xfrm>
        <a:prstGeom prst="rect">
          <a:avLst/>
        </a:prstGeom>
        <a:solidFill>
          <a:schemeClr val="accent1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7" tIns="0" rIns="34677" bIns="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</a:rPr>
            <a:t>Utilidad </a:t>
          </a:r>
        </a:p>
      </dsp:txBody>
      <dsp:txXfrm rot="5400000">
        <a:off x="658585" y="1960388"/>
        <a:ext cx="1965959" cy="435133"/>
      </dsp:txXfrm>
    </dsp:sp>
    <dsp:sp modelId="{A27629C2-87D9-4163-9365-FC275ADC4CA0}">
      <dsp:nvSpPr>
        <dsp:cNvPr id="0" name=""/>
        <dsp:cNvSpPr/>
      </dsp:nvSpPr>
      <dsp:spPr>
        <a:xfrm>
          <a:off x="3265" y="32545"/>
          <a:ext cx="3276599" cy="1392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96" tIns="26863" rIns="57796" bIns="26863" numCol="1" spcCol="1270" rtlCol="0" anchor="b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b="0" i="0" kern="1200" dirty="0"/>
            <a:t>Automatizar el sistema de                procesado de datos</a:t>
          </a:r>
        </a:p>
      </dsp:txBody>
      <dsp:txXfrm>
        <a:off x="3265" y="32545"/>
        <a:ext cx="3276599" cy="1392784"/>
      </dsp:txXfrm>
    </dsp:sp>
    <dsp:sp modelId="{38893DF2-F8BF-45A3-9200-4CD8C329334E}">
      <dsp:nvSpPr>
        <dsp:cNvPr id="0" name=""/>
        <dsp:cNvSpPr/>
      </dsp:nvSpPr>
      <dsp:spPr>
        <a:xfrm>
          <a:off x="1641565" y="1577449"/>
          <a:ext cx="0" cy="348107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2AEC3-EC27-4AFA-B56B-79326645CDDC}">
      <dsp:nvSpPr>
        <dsp:cNvPr id="0" name=""/>
        <dsp:cNvSpPr/>
      </dsp:nvSpPr>
      <dsp:spPr>
        <a:xfrm>
          <a:off x="1598052" y="1569930"/>
          <a:ext cx="87026" cy="87026"/>
        </a:xfrm>
        <a:prstGeom prst="ellipse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4E56E-28F6-4BF9-9EDF-2769E1A89A07}">
      <dsp:nvSpPr>
        <dsp:cNvPr id="0" name=""/>
        <dsp:cNvSpPr/>
      </dsp:nvSpPr>
      <dsp:spPr>
        <a:xfrm>
          <a:off x="2624545" y="1958102"/>
          <a:ext cx="1965959" cy="435133"/>
        </a:xfrm>
        <a:prstGeom prst="rect">
          <a:avLst/>
        </a:prstGeom>
        <a:solidFill>
          <a:schemeClr val="accent1">
            <a:alpha val="2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7" tIns="0" rIns="34677" bIns="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</a:rPr>
            <a:t>Beneficio</a:t>
          </a:r>
        </a:p>
      </dsp:txBody>
      <dsp:txXfrm>
        <a:off x="2624545" y="1958102"/>
        <a:ext cx="1965959" cy="435133"/>
      </dsp:txXfrm>
    </dsp:sp>
    <dsp:sp modelId="{381C85ED-02C3-43BB-AB7D-DF18967DB45A}">
      <dsp:nvSpPr>
        <dsp:cNvPr id="0" name=""/>
        <dsp:cNvSpPr/>
      </dsp:nvSpPr>
      <dsp:spPr>
        <a:xfrm>
          <a:off x="2196736" y="2828369"/>
          <a:ext cx="2821578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96" tIns="26863" rIns="57796" bIns="26863" numCol="1" spcCol="1270" rtlCol="0" anchor="t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b="0" i="0" kern="1200" dirty="0"/>
            <a:t>Herramienta útil para el cliente que podrá utilizar para la          incorporación de nuevos datos</a:t>
          </a:r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s-ES" sz="1400" b="0" i="0" kern="1200" dirty="0"/>
        </a:p>
      </dsp:txBody>
      <dsp:txXfrm>
        <a:off x="2196736" y="2828369"/>
        <a:ext cx="2821578" cy="1522968"/>
      </dsp:txXfrm>
    </dsp:sp>
    <dsp:sp modelId="{F51F39F5-A989-488C-BFD6-69D558D451E8}">
      <dsp:nvSpPr>
        <dsp:cNvPr id="0" name=""/>
        <dsp:cNvSpPr/>
      </dsp:nvSpPr>
      <dsp:spPr>
        <a:xfrm>
          <a:off x="3607525" y="2393235"/>
          <a:ext cx="0" cy="348107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49257-4327-4545-9142-153EF70CC757}">
      <dsp:nvSpPr>
        <dsp:cNvPr id="0" name=""/>
        <dsp:cNvSpPr/>
      </dsp:nvSpPr>
      <dsp:spPr>
        <a:xfrm>
          <a:off x="3556061" y="2669786"/>
          <a:ext cx="87026" cy="87026"/>
        </a:xfrm>
        <a:prstGeom prst="ellipse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D609F-4804-4D65-8014-4ECA3F2307C5}">
      <dsp:nvSpPr>
        <dsp:cNvPr id="0" name=""/>
        <dsp:cNvSpPr/>
      </dsp:nvSpPr>
      <dsp:spPr>
        <a:xfrm>
          <a:off x="4590505" y="1958102"/>
          <a:ext cx="1965959" cy="435133"/>
        </a:xfrm>
        <a:prstGeom prst="rect">
          <a:avLst/>
        </a:prstGeom>
        <a:solidFill>
          <a:schemeClr val="accent3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7" tIns="0" rIns="34677" bIns="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</a:rPr>
            <a:t>Tecnologías</a:t>
          </a:r>
        </a:p>
      </dsp:txBody>
      <dsp:txXfrm>
        <a:off x="4590505" y="1958102"/>
        <a:ext cx="1965959" cy="435133"/>
      </dsp:txXfrm>
    </dsp:sp>
    <dsp:sp modelId="{AB0282E3-1216-4CDB-AC5F-106C1EEEB95A}">
      <dsp:nvSpPr>
        <dsp:cNvPr id="0" name=""/>
        <dsp:cNvSpPr/>
      </dsp:nvSpPr>
      <dsp:spPr>
        <a:xfrm>
          <a:off x="3935185" y="0"/>
          <a:ext cx="3276599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96" tIns="26863" rIns="57796" bIns="26863" numCol="1" spcCol="1270" rtlCol="0" anchor="b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b="0" i="0" kern="1200" dirty="0"/>
            <a:t>Python y SQL </a:t>
          </a:r>
          <a:endParaRPr lang="es-ES" sz="1400" kern="1200" dirty="0"/>
        </a:p>
      </dsp:txBody>
      <dsp:txXfrm>
        <a:off x="3935185" y="0"/>
        <a:ext cx="3276599" cy="1522968"/>
      </dsp:txXfrm>
    </dsp:sp>
    <dsp:sp modelId="{0D377583-EAA6-47CC-B504-762FB6EBAB9C}">
      <dsp:nvSpPr>
        <dsp:cNvPr id="0" name=""/>
        <dsp:cNvSpPr/>
      </dsp:nvSpPr>
      <dsp:spPr>
        <a:xfrm>
          <a:off x="5573485" y="1609995"/>
          <a:ext cx="0" cy="348107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21D10-9092-4E81-9AD7-ACA033236CC0}">
      <dsp:nvSpPr>
        <dsp:cNvPr id="0" name=""/>
        <dsp:cNvSpPr/>
      </dsp:nvSpPr>
      <dsp:spPr>
        <a:xfrm>
          <a:off x="5537922" y="1602475"/>
          <a:ext cx="87026" cy="87026"/>
        </a:xfrm>
        <a:prstGeom prst="ellipse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53EDF-C46A-491F-99E2-89CCFA971EC7}">
      <dsp:nvSpPr>
        <dsp:cNvPr id="0" name=""/>
        <dsp:cNvSpPr/>
      </dsp:nvSpPr>
      <dsp:spPr>
        <a:xfrm>
          <a:off x="6556465" y="1958102"/>
          <a:ext cx="1965959" cy="435133"/>
        </a:xfrm>
        <a:prstGeom prst="rect">
          <a:avLst/>
        </a:prstGeom>
        <a:solidFill>
          <a:schemeClr val="accent3">
            <a:alpha val="2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7" tIns="0" rIns="34677" bIns="0" numCol="1" spcCol="1270" anchor="ctr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</a:rPr>
            <a:t>Retos</a:t>
          </a:r>
        </a:p>
      </dsp:txBody>
      <dsp:txXfrm>
        <a:off x="6556465" y="1958102"/>
        <a:ext cx="1965959" cy="435133"/>
      </dsp:txXfrm>
    </dsp:sp>
    <dsp:sp modelId="{5A57A077-9B08-4866-8C21-35D61D6745A2}">
      <dsp:nvSpPr>
        <dsp:cNvPr id="0" name=""/>
        <dsp:cNvSpPr/>
      </dsp:nvSpPr>
      <dsp:spPr>
        <a:xfrm>
          <a:off x="5901145" y="2828369"/>
          <a:ext cx="3276599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6C175-FC65-44B4-B1A3-BD3686077937}">
      <dsp:nvSpPr>
        <dsp:cNvPr id="0" name=""/>
        <dsp:cNvSpPr/>
      </dsp:nvSpPr>
      <dsp:spPr>
        <a:xfrm>
          <a:off x="7539445" y="2393235"/>
          <a:ext cx="0" cy="348107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0CCC3-D56D-4BD2-8570-DF61526015EB}">
      <dsp:nvSpPr>
        <dsp:cNvPr id="0" name=""/>
        <dsp:cNvSpPr/>
      </dsp:nvSpPr>
      <dsp:spPr>
        <a:xfrm>
          <a:off x="7495932" y="2661835"/>
          <a:ext cx="87026" cy="87026"/>
        </a:xfrm>
        <a:prstGeom prst="ellipse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9FB51-D66D-4F14-8DE5-0A719732E7B6}">
      <dsp:nvSpPr>
        <dsp:cNvPr id="0" name=""/>
        <dsp:cNvSpPr/>
      </dsp:nvSpPr>
      <dsp:spPr>
        <a:xfrm rot="5400000">
          <a:off x="9287838" y="1192689"/>
          <a:ext cx="435133" cy="1965959"/>
        </a:xfrm>
        <a:prstGeom prst="rect">
          <a:avLst/>
        </a:prstGeom>
        <a:solidFill>
          <a:schemeClr val="bg1">
            <a:lumMod val="8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7" tIns="0" rIns="34677" bIns="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</a:rPr>
            <a:t>Organización</a:t>
          </a:r>
        </a:p>
      </dsp:txBody>
      <dsp:txXfrm rot="-5400000">
        <a:off x="8522425" y="1958102"/>
        <a:ext cx="1965959" cy="435133"/>
      </dsp:txXfrm>
    </dsp:sp>
    <dsp:sp modelId="{CB726486-3B5A-47F8-90E4-EC34C8ADB385}">
      <dsp:nvSpPr>
        <dsp:cNvPr id="0" name=""/>
        <dsp:cNvSpPr/>
      </dsp:nvSpPr>
      <dsp:spPr>
        <a:xfrm>
          <a:off x="7867105" y="0"/>
          <a:ext cx="3276599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96" tIns="26863" rIns="57796" bIns="26863" numCol="1" spcCol="1270" rtlCol="0" anchor="b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kern="1200" dirty="0"/>
            <a:t>Trabajo en equipo y coordinación</a:t>
          </a:r>
        </a:p>
      </dsp:txBody>
      <dsp:txXfrm>
        <a:off x="7867105" y="0"/>
        <a:ext cx="3276599" cy="1522968"/>
      </dsp:txXfrm>
    </dsp:sp>
    <dsp:sp modelId="{5012A99F-560A-4636-953C-5F263876E566}">
      <dsp:nvSpPr>
        <dsp:cNvPr id="0" name=""/>
        <dsp:cNvSpPr/>
      </dsp:nvSpPr>
      <dsp:spPr>
        <a:xfrm>
          <a:off x="9505405" y="1609995"/>
          <a:ext cx="0" cy="348107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F09DE-8CFF-414A-A967-17AF417A13B8}">
      <dsp:nvSpPr>
        <dsp:cNvPr id="0" name=""/>
        <dsp:cNvSpPr/>
      </dsp:nvSpPr>
      <dsp:spPr>
        <a:xfrm>
          <a:off x="9453941" y="1602477"/>
          <a:ext cx="87026" cy="87026"/>
        </a:xfrm>
        <a:prstGeom prst="ellipse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Lista de retratos de personas"/>
  <dgm:desc val="Lista de retratos de personas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oundedRectangleTimeline#2">
  <dgm:title val="Escala de tiempo rectangular redondeada"/>
  <dgm:desc val="Se usa para mostrar una lista de eventos en orden cronológico. Un cuadro invisible contiene la descripción mientras que la fecha se muestra en rectángulos, excepto el primer y último nodo, en los que las esquinas del rectángulo son redondeadas. Puede mostrar una gran cantidad de texto y un formato de fecha descriptivo largo."/>
  <dgm:catLst>
    <dgm:cat type="timeline" pri="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1" op="equ"/>
      <dgm:constr type="primFontSz" for="des" forName="Childtext1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casesForFirstAndLastNode1">
          <dgm:if name="startNode1" axis="self" ptType="node" func="pos" op="equ" val="1">
            <dgm:choose name="removeLineWhenOnlyOneNode1">
              <dgm:if name="ifOnlyOneNode1" axis="followSib" ptType="node" func="cnt" op="equ" val="0">
                <dgm:constrLst>
                  <dgm:constr type="w" for="ch" forName="Childtext1" refType="w"/>
                  <dgm:constr type="h" for="ch" forName="Childtext1" refType="h" fact="0.35"/>
                  <dgm:constr type="w" for="ch" forName="ConnectLineEnd" refType="h" fact="0.02"/>
                  <dgm:constr type="h" for="ch" forName="ConnectLineEnd" refType="h" fact="0.02"/>
                  <dgm:constr type="t" for="ch" forName="ConnectLineEnd" refType="h" fact="0.35"/>
                  <dgm:constr type="ctrX" for="ch" forName="ConnectLineEnd" refType="w" fact="0.5"/>
                  <dgm:constr type="w" for="ch" forName="ConnectLine"/>
                  <dgm:constr type="h" for="ch" forName="ConnectLine" refType="h" fact="0.08"/>
                  <dgm:constr type="t" for="ch" forName="ConnectLine" refType="h" fact="0.37"/>
                  <dgm:constr type="ctrX" for="ch" forName="ConnectLine" refType="w" fact="0.5"/>
                  <dgm:constr type="w" for="ch" forName="Parent1" refType="w" fact="0.95"/>
                  <dgm:constr type="l" for="ch" forName="Parent1" refType="w" fact="0.025"/>
                  <dgm:constr type="r" for="ch" forName="Parent1" refType="w" fact="0.025"/>
                  <dgm:constr type="t" for="ch" forName="Parent1" refType="h" fact="0.45"/>
                  <dgm:constr type="h" for="ch" forName="Parent1" refType="h" fact="0.1"/>
                  <dgm:constr type="w" for="ch" forName="EmptyPane" refType="w"/>
                  <dgm:constr type="t" for="ch" forName="EmptyPane" refType="h" fact="0.55"/>
                  <dgm:constr type="h" for="ch" forName="EmptyPane" refType="h" fact="0.45"/>
                </dgm:constrLst>
              </dgm:if>
              <dgm:else name="ifMoreThanOneNode1">
                <dgm:constrLst>
                  <dgm:constr type="w" for="ch" forName="Childtext1" refType="w"/>
                  <dgm:constr type="h" for="ch" forName="Childtext1" refType="h" fact="0.35"/>
                  <dgm:constr type="w" for="ch" forName="ConnectLineEnd" refType="h" fact="0.02"/>
                  <dgm:constr type="h" for="ch" forName="ConnectLineEnd" refType="h" fact="0.02"/>
                  <dgm:constr type="t" for="ch" forName="ConnectLineEnd" refType="h" fact="0.35"/>
                  <dgm:constr type="ctrX" for="ch" forName="ConnectLineEnd" refType="w" fact="0.5"/>
                  <dgm:constr type="w" for="ch" forName="ConnectLine"/>
                  <dgm:constr type="h" for="ch" forName="ConnectLine" refType="h" fact="0.08"/>
                  <dgm:constr type="t" for="ch" forName="ConnectLine" refType="h" fact="0.37"/>
                  <dgm:constr type="ctrX" for="ch" forName="ConnectLine" refType="w" fact="0.5"/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EmptyPane" refType="w"/>
                  <dgm:constr type="t" for="ch" forName="EmptyPane" refType="h" fact="0.55"/>
                  <dgm:constr type="h" for="ch" forName="EmptyPane" refType="h" fact="0.45"/>
                </dgm:constrLst>
              </dgm:else>
            </dgm:choose>
          </dgm:if>
          <dgm:else name="notStartNode1">
            <dgm:choose name="lastOrRemainingNodes1">
              <dgm:if name="lastNode1" axis="self" ptType="node" func="revPos" op="equ" val="1">
                <dgm:choose name="casesForSnakingLogic1">
                  <dgm:if name="oddNode1" axis="self" ptType="node" func="posOdd" op="equ" val="1">
                    <dgm:constrLst>
                      <dgm:constr type="w" for="ch" forName="Childtext1" refType="w"/>
                      <dgm:constr type="h" for="ch" forName="Childtext1" refType="h" fact="0.3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Parent1" refType="w" fact="0.6"/>
                      <dgm:constr type="l" for="ch" forName="Parent1" refType="w" fact="0.2"/>
                      <dgm:constr type="t" for="ch" forName="Parent1" refType="h" fact="0.45"/>
                      <dgm:constr type="h" for="ch" forName="Parent1" refType="h" fact="0.1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evenNode1">
                    <dgm:constrLst>
                      <dgm:constr type="w" for="ch" forName="EmptyPane" refType="w"/>
                      <dgm:constr type="h" for="ch" forName="EmptyPane" refType="h" fact="0.45"/>
                      <dgm:constr type="w" for="ch" forName="Parent1" refType="w" fact="0.6"/>
                      <dgm:constr type="l" for="ch" forName="Parent1" refType="w" fact="0.2"/>
                      <dgm:constr type="t" for="ch" forName="Parent1" refType="h" fact="0.45"/>
                      <dgm:constr type="h" for="ch" forName="Parent1" refType="h" fact="0.1"/>
                      <dgm:constr type="w" for="ch" forName="ConnectLine"/>
                      <dgm:constr type="h" for="ch" forName="ConnectLine" refType="h" fact="0.08"/>
                      <dgm:constr type="t" for="ch" forName="ConnectLine" refType="h" fact="0.55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b" for="ch" forName="ConnectLineEnd" refType="h" fact="0.65"/>
                      <dgm:constr type="ctrX" for="ch" forName="ConnectLineEnd" refType="w" fact="0.5"/>
                      <dgm:constr type="w" for="ch" forName="Childtext1" refType="w"/>
                      <dgm:constr type="h" for="ch" forName="Childtext1" refType="h" fact="0.35"/>
                      <dgm:constr type="t" for="ch" forName="Childtext1" refType="h" fact="0.65"/>
                    </dgm:constrLst>
                  </dgm:else>
                </dgm:choose>
              </dgm:if>
              <dgm:else name="middleRows">
                <dgm:choose name="casesForSnakingLogic2">
                  <dgm:if name="oddNode2" axis="self" ptType="node" func="posOdd" op="equ" val="1">
                    <dgm:constrLst>
                      <dgm:constr type="w" for="ch" forName="Childtext1" refType="w"/>
                      <dgm:constr type="h" for="ch" forName="Childtext1" refType="h" fact="0.3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Parent1" refType="w" fact="0.6"/>
                      <dgm:constr type="l" for="ch" forName="Parent1" refType="w" fact="0.2"/>
                      <dgm:constr type="t" for="ch" forName="Parent1" refType="h" fact="0.45"/>
                      <dgm:constr type="h" for="ch" forName="Parent1" refType="h" fact="0.1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evenNode2">
                    <dgm:constrLst>
                      <dgm:constr type="w" for="ch" forName="EmptyPane" refType="w"/>
                      <dgm:constr type="h" for="ch" forName="EmptyPane" refType="h" fact="0.45"/>
                      <dgm:constr type="w" for="ch" forName="Parent1" refType="w" fact="0.6"/>
                      <dgm:constr type="l" for="ch" forName="Parent1" refType="w" fact="0.2"/>
                      <dgm:constr type="t" for="ch" forName="Parent1" refType="h" fact="0.45"/>
                      <dgm:constr type="h" for="ch" forName="Parent1" refType="h" fact="0.1"/>
                      <dgm:constr type="w" for="ch" forName="ConnectLine"/>
                      <dgm:constr type="h" for="ch" forName="ConnectLine" refType="h" fact="0.08"/>
                      <dgm:constr type="t" for="ch" forName="ConnectLine" refType="h" fact="0.55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b" for="ch" forName="ConnectLineEnd" refType="h" fact="0.65"/>
                      <dgm:constr type="ctrX" for="ch" forName="ConnectLineEnd" refType="w" fact="0.5"/>
                      <dgm:constr type="w" for="ch" forName="Childtext1" refType="w"/>
                      <dgm:constr type="h" for="ch" forName="Childtext1" refType="h" fact="0.35"/>
                      <dgm:constr type="t" for="ch" forName="Childtext1" refType="h" fact="0.65"/>
                    </dgm:constrLst>
                  </dgm:else>
                </dgm:choose>
              </dgm:else>
            </dgm:choose>
          </dgm:else>
        </dgm:choose>
        <dgm:layoutNode name="Parent1" styleLbl="alignNode1">
          <dgm:varLst>
            <dgm:chMax val="1"/>
            <dgm:chPref val="1"/>
            <dgm:bulletEnabled val="1"/>
          </dgm:varLst>
          <dgm:alg type="tx">
            <dgm:param type="txAnchorHorz" val="ctr"/>
            <dgm:param type="txAnchorVert" val="mid"/>
            <dgm:param type="parTxRTLAlign" val="ctr"/>
            <dgm:param type="parTxRTLAlign" val="ctr"/>
          </dgm:alg>
          <dgm:choose name="casesForFirstAndLastNode">
            <dgm:if name="startNode" axis="self" ptType="node" func="pos" op="equ" val="1">
              <dgm:choose name="removeLineWhenOnlyOneNode">
                <dgm:if name="ifOnlyOneNode" axis="followSib" ptType="node" func="cnt" op="equ" val="0">
                  <dgm:shape xmlns:r="http://schemas.openxmlformats.org/officeDocument/2006/relationships" type="roundRect" r:blip="">
                    <dgm:adjLst/>
                  </dgm:shape>
                </dgm:if>
                <dgm:else name="ifMoreThanOneNode">
                  <dgm:choose name="Name18">
                    <dgm:if name="Name19" func="var" arg="dir" op="equ" val="norm">
                      <dgm:shape xmlns:r="http://schemas.openxmlformats.org/officeDocument/2006/relationships" rot="-90" type="round2SameRect" r:blip="">
                        <dgm:adjLst/>
                      </dgm:shape>
                    </dgm:if>
                    <dgm:else name="Name20">
                      <dgm:shape xmlns:r="http://schemas.openxmlformats.org/officeDocument/2006/relationships" rot="90" type="round2SameRect" r:blip="">
                        <dgm:adjLst/>
                      </dgm:shape>
                    </dgm:else>
                  </dgm:choose>
                </dgm:else>
              </dgm:choose>
            </dgm:if>
            <dgm:else name="notStartNode">
              <dgm:choose name="Name22">
                <dgm:if name="Name23" axis="self" ptType="node" func="revPos" op="equ" val="1">
                  <dgm:choose name="Name24">
                    <dgm:if name="Name25" func="var" arg="dir" op="equ" val="norm">
                      <dgm:shape xmlns:r="http://schemas.openxmlformats.org/officeDocument/2006/relationships" rot="90" type="round2SameRect" r:blip="">
                        <dgm:adjLst/>
                      </dgm:shape>
                    </dgm:if>
                    <dgm:else name="Name26">
                      <dgm:shape xmlns:r="http://schemas.openxmlformats.org/officeDocument/2006/relationships" rot="-90" type="round2SameRect" r:blip="">
                        <dgm:adjLst/>
                      </dgm:shape>
                    </dgm:else>
                  </dgm:choose>
                </dgm:if>
                <dgm:else name="Name27">
                  <dgm:shape xmlns:r="http://schemas.openxmlformats.org/officeDocument/2006/relationships" type="rect" r:blip="">
                    <dgm:adjLst/>
                  </dgm:shape>
                </dgm:else>
              </dgm:choose>
            </dgm:else>
          </dgm:choose>
          <dgm:presOf axis="self" ptType="node"/>
          <dgm:constrLst>
            <dgm:constr type="lMarg" refType="w" fact="0.05"/>
            <dgm:constr type="rMarg" refType="w" fact="0.05"/>
            <dgm:constr type="tMarg"/>
            <dgm:constr type="bMarg"/>
          </dgm:constrLst>
          <dgm:ruleLst>
            <dgm:rule type="primFontSz" val="11" fact="NaN" max="NaN"/>
          </dgm:ruleLst>
        </dgm:layoutNode>
        <dgm:layoutNode name="Childtext1" styleLbl="revTx">
          <dgm:varLst>
            <dgm:bulletEnabled val="1"/>
          </dgm:varLst>
          <dgm:choose name="casesForTxtDirLogic">
            <dgm:if name="Name77" axis="self" ptType="node" func="posOdd" op="equ" val="1">
              <dgm:alg type="tx">
                <dgm:param type="txAnchorVert" val="b"/>
                <dgm:param type="txAnchorHorz" val="ctr"/>
                <dgm:param type="parTxRTLAlign" val="ctr"/>
                <dgm:param type="parTxRTLAlign" val="ctr"/>
              </dgm:alg>
            </dgm:if>
            <dgm:else name="Name88">
              <dgm:alg type="tx">
                <dgm:param type="txAnchorVert" val="t"/>
                <dgm:param type="txAnchorHorz" val="ctr"/>
                <dgm:param type="parTxRTLAlign" val="ctr"/>
                <dgm:param type="parTxRTLAlign" val="ctr"/>
              </dgm:alg>
            </dgm:else>
          </dgm:choose>
          <dgm:shape xmlns:r="http://schemas.openxmlformats.org/officeDocument/2006/relationships" type="rect" r:blip="">
            <dgm:adjLst/>
          </dgm:shape>
          <dgm:presOf axis="ch" ptType="node"/>
          <dgm:constrLst>
            <dgm:constr type="lMarg" refType="w" fact="0.05"/>
            <dgm:constr type="rMarg" refType="w" fact="0.05"/>
            <dgm:constr type="tMarg" refType="h" fact="0.05"/>
            <dgm:constr type="bMarg" refType="h" fact="0.05"/>
          </dgm:constrLst>
          <dgm:ruleLst>
            <dgm:rule type="primFontSz" val="11" fact="NaN" max="NaN"/>
          </dgm:ruleLst>
        </dgm:layoutNode>
        <dgm:layoutNode name="ConnectLine" styleLbl="callout">
          <dgm:alg type="sp"/>
          <dgm:shape xmlns:r="http://schemas.openxmlformats.org/officeDocument/2006/relationships" type="line" r:blip="">
            <dgm:adjLst/>
            <dgm:extLst>
              <a:ext uri="{B698B0E9-8C71-41B9-8309-B3DCBF30829C}">
                <dgm1612:spPr xmlns:dgm1612="http://schemas.microsoft.com/office/drawing/2016/12/diagram">
                  <a:ln>
                    <a:prstDash val="dash"/>
                  </a:ln>
                </dgm1612:spPr>
              </a:ext>
            </dgm:extLst>
          </dgm:shape>
          <dgm:presOf/>
          <dgm:constrLst/>
        </dgm:layoutNode>
        <dgm:layoutNode name="ConnectLineEnd" styleLbl="lnNode1">
          <dgm:alg type="sp"/>
          <dgm:shape xmlns:r="http://schemas.openxmlformats.org/officeDocument/2006/relationships" type="ellipse" r:blip="">
            <dgm:adjLst/>
          </dgm:shape>
          <dgm:presOf/>
          <dgm:constrLst/>
        </dgm:layoutNode>
        <dgm:layoutNode name="EmptyPane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28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ED7A934-0635-4E76-95FD-43993B1828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3A72F8-57B8-4FBF-B54E-88A861E91D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72FEFF3-3819-457A-ACAE-DC473A7A056F}" type="datetime1">
              <a:rPr lang="es-ES" smtClean="0"/>
              <a:t>12/07/2023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4A6038-4A3D-4CE4-A3B5-D6E9761212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286FF7-47DD-4A75-85A8-6445E3411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FC685-2169-447E-B5F0-6D799AEBC20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725551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BE73C68-723C-4B49-A0DC-F4CDC94AD7BB}" type="datetime1">
              <a:rPr lang="es-ES" smtClean="0"/>
              <a:t>12/07/2023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926890-3464-4466-B789-5BB6DD4ADC9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947729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926890-3464-4466-B789-5BB6DD4ADC9C}" type="slidenum">
              <a:rPr lang="es-ES" smtClean="0"/>
              <a:t>1</a:t>
            </a:fld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5027F2-B3D1-42DB-B991-262F0BA53EB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B3B821-D94D-4885-90CC-13A9A4FE0C92}" type="datetime1">
              <a:rPr lang="es-ES" smtClean="0"/>
              <a:t>12/07/2023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075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C97643-F934-46A1-83E2-4F97A946859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DBFF672-4788-4607-8E45-C319F6F8CCAC}" type="datetime1">
              <a:rPr lang="es-ES" smtClean="0"/>
              <a:t>12/07/2023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5592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926890-3464-4466-B789-5BB6DD4ADC9C}" type="slidenum">
              <a:rPr lang="es-ES" smtClean="0"/>
              <a:t>3</a:t>
            </a:fld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5027F2-B3D1-42DB-B991-262F0BA53EB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B3B821-D94D-4885-90CC-13A9A4FE0C92}" type="datetime1">
              <a:rPr lang="es-ES" smtClean="0"/>
              <a:t>12/07/2023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0754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926890-3464-4466-B789-5BB6DD4ADC9C}" type="slidenum">
              <a:rPr lang="es-ES" smtClean="0"/>
              <a:t>4</a:t>
            </a:fld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7A9D2C-8E4C-4B7B-800E-60189BD3749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8CEA296-F142-4F08-9D5C-9605C3C7CC83}" type="datetime1">
              <a:rPr lang="es-ES" smtClean="0"/>
              <a:t>12/07/2023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1775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02DED-DCF6-428F-92AB-AA8ACCA0B387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C3977F-2EA9-4453-B07A-D5063691DA5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A975B12-0272-4C33-951E-7910FA5D4C9C}" type="datetime1">
              <a:rPr lang="es-ES" smtClean="0"/>
              <a:t>12/07/2023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1535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0C6004-5C83-42E8-AF19-A43CF712906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02ACA16-588C-49DB-BC30-586E849BE2FE}" type="datetime1">
              <a:rPr lang="es-ES" smtClean="0"/>
              <a:t>12/07/2023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132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orma libre: Forma 73">
            <a:extLst>
              <a:ext uri="{FF2B5EF4-FFF2-40B4-BE49-F238E27FC236}">
                <a16:creationId xmlns:a16="http://schemas.microsoft.com/office/drawing/2014/main" id="{232146ED-1740-4E0E-8996-4B517921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5C431250-2534-41F8-915B-18FCC656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accent1"/>
              </a:solidFill>
            </a:endParaRPr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73D7C106-260D-4F16-93A6-3C076C9E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id="77" name="Rectángulo 76" descr="Etiqueta = Color de énfasis&#10;Tipo = Claro&#10;Objetivo = Relleno">
              <a:extLst>
                <a:ext uri="{FF2B5EF4-FFF2-40B4-BE49-F238E27FC236}">
                  <a16:creationId xmlns:a16="http://schemas.microsoft.com/office/drawing/2014/main" id="{CE90353B-4B0C-4677-A170-00AD60175039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78" name="Rectángulo 77" descr="Etiqueta = Color de énfasis&#10;Tipo = Claro&#10;Objetivo = Relleno">
              <a:extLst>
                <a:ext uri="{FF2B5EF4-FFF2-40B4-BE49-F238E27FC236}">
                  <a16:creationId xmlns:a16="http://schemas.microsoft.com/office/drawing/2014/main" id="{4C70E8BC-9282-41C2-B22A-745DB1C827CF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 useBgFill="1">
        <p:nvSpPr>
          <p:cNvPr id="79" name="Rectángulo 78">
            <a:extLst>
              <a:ext uri="{FF2B5EF4-FFF2-40B4-BE49-F238E27FC236}">
                <a16:creationId xmlns:a16="http://schemas.microsoft.com/office/drawing/2014/main" id="{BB51E472-8334-4DEB-9D39-8E4FFA92E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80" name="Título 1">
            <a:extLst>
              <a:ext uri="{FF2B5EF4-FFF2-40B4-BE49-F238E27FC236}">
                <a16:creationId xmlns:a16="http://schemas.microsoft.com/office/drawing/2014/main" id="{CC645776-A980-4F78-8E9D-4EA5572A59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1269" y="799275"/>
            <a:ext cx="4579668" cy="3028072"/>
          </a:xfrm>
        </p:spPr>
        <p:txBody>
          <a:bodyPr rtlCol="0">
            <a:noAutofit/>
          </a:bodyPr>
          <a:lstStyle>
            <a:lvl1pPr algn="ctr">
              <a:defRPr sz="4400" b="1" spc="15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1" name="Subtítulo 2">
            <a:extLst>
              <a:ext uri="{FF2B5EF4-FFF2-40B4-BE49-F238E27FC236}">
                <a16:creationId xmlns:a16="http://schemas.microsoft.com/office/drawing/2014/main" id="{4F03E6E3-0D95-48FF-BBCC-EA589CD128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1269" y="3919422"/>
            <a:ext cx="4579668" cy="1166797"/>
          </a:xfrm>
        </p:spPr>
        <p:txBody>
          <a:bodyPr rtlCol="0">
            <a:normAutofit/>
          </a:bodyPr>
          <a:lstStyle>
            <a:lvl1pPr algn="ctr">
              <a:buNone/>
              <a:defRPr sz="2000" spc="400" baseline="0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10275C51-172D-4FE9-A45A-D3DAD166B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83" name="Forma libre: Forma 82">
            <a:extLst>
              <a:ext uri="{FF2B5EF4-FFF2-40B4-BE49-F238E27FC236}">
                <a16:creationId xmlns:a16="http://schemas.microsoft.com/office/drawing/2014/main" id="{DB95E389-C1AA-4243-931C-270FE4BB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84" name="Forma libre: Forma 83">
            <a:extLst>
              <a:ext uri="{FF2B5EF4-FFF2-40B4-BE49-F238E27FC236}">
                <a16:creationId xmlns:a16="http://schemas.microsoft.com/office/drawing/2014/main" id="{310E7790-D96D-4055-AA95-63C286EC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/>
          </a:p>
        </p:txBody>
      </p:sp>
      <p:grpSp>
        <p:nvGrpSpPr>
          <p:cNvPr id="86" name="Gráfico 185">
            <a:extLst>
              <a:ext uri="{FF2B5EF4-FFF2-40B4-BE49-F238E27FC236}">
                <a16:creationId xmlns:a16="http://schemas.microsoft.com/office/drawing/2014/main" id="{4E460B18-E051-4152-85D3-76A93C7EA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05475" y="1581418"/>
            <a:ext cx="843746" cy="37582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7" name="Forma libre: Forma 86">
              <a:extLst>
                <a:ext uri="{FF2B5EF4-FFF2-40B4-BE49-F238E27FC236}">
                  <a16:creationId xmlns:a16="http://schemas.microsoft.com/office/drawing/2014/main" id="{94B28A43-F583-4902-9997-46A4D316FB8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88" name="Forma libre: Forma 87">
              <a:extLst>
                <a:ext uri="{FF2B5EF4-FFF2-40B4-BE49-F238E27FC236}">
                  <a16:creationId xmlns:a16="http://schemas.microsoft.com/office/drawing/2014/main" id="{8BCE79F2-2624-4906-9841-566BD8DDA4AD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89" name="Forma libre: Forma 88">
              <a:extLst>
                <a:ext uri="{FF2B5EF4-FFF2-40B4-BE49-F238E27FC236}">
                  <a16:creationId xmlns:a16="http://schemas.microsoft.com/office/drawing/2014/main" id="{4AF102FA-9C0A-4844-A187-23CECD95C4AF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90" name="Forma libre: Forma 89">
              <a:extLst>
                <a:ext uri="{FF2B5EF4-FFF2-40B4-BE49-F238E27FC236}">
                  <a16:creationId xmlns:a16="http://schemas.microsoft.com/office/drawing/2014/main" id="{BC9F252A-1680-4777-BF7D-67B153676A1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91" name="Forma libre: Forma 90">
              <a:extLst>
                <a:ext uri="{FF2B5EF4-FFF2-40B4-BE49-F238E27FC236}">
                  <a16:creationId xmlns:a16="http://schemas.microsoft.com/office/drawing/2014/main" id="{6D161B24-FE00-4550-AB2C-02C42C60B82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2" name="Elipse 91">
            <a:extLst>
              <a:ext uri="{FF2B5EF4-FFF2-40B4-BE49-F238E27FC236}">
                <a16:creationId xmlns:a16="http://schemas.microsoft.com/office/drawing/2014/main" id="{DAD8B4A3-DD6F-428E-9D74-E63865CE7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/>
          </a:p>
        </p:txBody>
      </p:sp>
      <p:sp>
        <p:nvSpPr>
          <p:cNvPr id="96" name="Marcador de posición de imagen 2">
            <a:extLst>
              <a:ext uri="{FF2B5EF4-FFF2-40B4-BE49-F238E27FC236}">
                <a16:creationId xmlns:a16="http://schemas.microsoft.com/office/drawing/2014/main" id="{99E7F282-7DB7-4431-A6A3-9E912E06F8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8418" y="1957246"/>
            <a:ext cx="4207947" cy="4207948"/>
          </a:xfrm>
        </p:spPr>
        <p:txBody>
          <a:bodyPr rtlCol="0">
            <a:norm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es-ES"/>
              <a:t>Haga clic para agregar foto</a:t>
            </a:r>
          </a:p>
        </p:txBody>
      </p:sp>
    </p:spTree>
    <p:extLst>
      <p:ext uri="{BB962C8B-B14F-4D97-AF65-F5344CB8AC3E}">
        <p14:creationId xmlns:p14="http://schemas.microsoft.com/office/powerpoint/2010/main" val="54010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2F117D5-7402-40B6-8492-280C24F6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61BA3FA-C408-4DD0-8D01-AD1955F394ED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D6E8BB-7294-492C-92F6-55ED4E53CFE8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388000-0440-4364-8913-532DFCCD9C34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3A011FE-8ED6-4045-8217-38BE203C050D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FAABB-1473-4746-A400-F23E5F57BB4B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D7A49F-A1AC-4EB9-9F5F-D56917BFD054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EB7B70-2392-461B-A28C-EF5E96FA994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22C2E5-25C3-4B84-ABFF-7E10A7384E59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10E927-C50B-4C1F-BF74-F1A3559B3DE6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3B0F93-803E-467A-92BE-7BEE604727BE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9E1CC9-CDA4-47AD-BE6D-1BCF23A205D0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6F2C24-1974-4A14-BD08-87F28469CFC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4424CD-BBD4-45CD-B514-589708B8F50B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0" name="Título 1">
            <a:extLst>
              <a:ext uri="{FF2B5EF4-FFF2-40B4-BE49-F238E27FC236}">
                <a16:creationId xmlns:a16="http://schemas.microsoft.com/office/drawing/2014/main" id="{910615CB-FBDD-424F-8ADD-978583CED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85B7C0E5-3D24-4DFB-A690-9F48FFF835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2014538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793E2773-9306-412E-962B-7E07A98F86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666318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27" name="Marcador de texto 23">
            <a:extLst>
              <a:ext uri="{FF2B5EF4-FFF2-40B4-BE49-F238E27FC236}">
                <a16:creationId xmlns:a16="http://schemas.microsoft.com/office/drawing/2014/main" id="{74AEFB0F-EDEB-4CE7-BF8A-58F8F86FCF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2014538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28" name="Marcador de texto 25">
            <a:extLst>
              <a:ext uri="{FF2B5EF4-FFF2-40B4-BE49-F238E27FC236}">
                <a16:creationId xmlns:a16="http://schemas.microsoft.com/office/drawing/2014/main" id="{94619FC5-B03D-4276-8DBC-914C0A25B4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666318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20" name="Marcador de fecha 178">
            <a:extLst>
              <a:ext uri="{FF2B5EF4-FFF2-40B4-BE49-F238E27FC236}">
                <a16:creationId xmlns:a16="http://schemas.microsoft.com/office/drawing/2014/main" id="{0074F3C0-04F3-47D1-A460-C08BEEEF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Marcador de pie de página 179">
            <a:extLst>
              <a:ext uri="{FF2B5EF4-FFF2-40B4-BE49-F238E27FC236}">
                <a16:creationId xmlns:a16="http://schemas.microsoft.com/office/drawing/2014/main" id="{758A3ACE-AE1A-4D02-81AA-F028A49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22" name="Marcador de número de diapositiva 180">
            <a:extLst>
              <a:ext uri="{FF2B5EF4-FFF2-40B4-BE49-F238E27FC236}">
                <a16:creationId xmlns:a16="http://schemas.microsoft.com/office/drawing/2014/main" id="{7E96438A-49EF-4161-928A-5483E9D6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áfico 38">
            <a:extLst>
              <a:ext uri="{FF2B5EF4-FFF2-40B4-BE49-F238E27FC236}">
                <a16:creationId xmlns:a16="http://schemas.microsoft.com/office/drawing/2014/main" id="{E323AC62-66C0-48E7-B7EF-4D2DFBE29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302667A9-FF11-4B3D-8F03-D1CBEC1100E4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62526CF3-68B0-4678-9FF1-C4074D92C0B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C8FA80C5-0AF9-4E9E-9258-7928ED4DA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63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A7DC69EE-08C2-4573-A383-212F21521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60DAF1-EA06-48DD-B352-E00071AE6AE5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04C944-590F-4E8A-93FD-114C635E06B1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4F8F63-5843-4702-B051-4AB52DF7DE31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0F67E0-08A5-41E9-96D4-346BDE562DA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519DAA4-AB34-40EA-B769-E99C70A02712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46AAE8-9480-4504-B6E4-28190AA0C77C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E52E878-0C0B-4CA9-B64D-8775E341FD09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8B443D-5774-4102-9897-9B19780930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166CC2-6EA4-420D-8132-C0188C96A19D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398B68-EA12-44C5-BEB7-010640A8843C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5BF01E-3423-4868-8B01-6ACF362BE933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FC972F-3283-4FF2-97B4-1096B8A2F41F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6C02E3-3094-499F-A339-CDF211F40AEC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9" name="Título 1">
            <a:extLst>
              <a:ext uri="{FF2B5EF4-FFF2-40B4-BE49-F238E27FC236}">
                <a16:creationId xmlns:a16="http://schemas.microsoft.com/office/drawing/2014/main" id="{D0C58A35-8A63-4692-8B63-9D9A21D8CC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29" name="Marcador de texto 23">
            <a:extLst>
              <a:ext uri="{FF2B5EF4-FFF2-40B4-BE49-F238E27FC236}">
                <a16:creationId xmlns:a16="http://schemas.microsoft.com/office/drawing/2014/main" id="{6FAB1B98-F750-4639-8CB7-0AE14F2222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392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48E26416-085F-4E9B-87E9-A089A0F7E2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392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31" name="Marcador de texto 23">
            <a:extLst>
              <a:ext uri="{FF2B5EF4-FFF2-40B4-BE49-F238E27FC236}">
                <a16:creationId xmlns:a16="http://schemas.microsoft.com/office/drawing/2014/main" id="{3DD7FA1E-4F94-4135-9C82-99F5F4983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6809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2" name="Marcador de texto 25">
            <a:extLst>
              <a:ext uri="{FF2B5EF4-FFF2-40B4-BE49-F238E27FC236}">
                <a16:creationId xmlns:a16="http://schemas.microsoft.com/office/drawing/2014/main" id="{F7AA6B3E-2A7F-4C5B-A703-3DA9812129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6809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33" name="Marcador de texto 23">
            <a:extLst>
              <a:ext uri="{FF2B5EF4-FFF2-40B4-BE49-F238E27FC236}">
                <a16:creationId xmlns:a16="http://schemas.microsoft.com/office/drawing/2014/main" id="{1A83EB8D-ED40-4BAC-80EE-11E74BA5D5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9226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4" name="Marcador de texto 25">
            <a:extLst>
              <a:ext uri="{FF2B5EF4-FFF2-40B4-BE49-F238E27FC236}">
                <a16:creationId xmlns:a16="http://schemas.microsoft.com/office/drawing/2014/main" id="{FAA48909-78A3-4225-8248-6AE681C50E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9226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20" name="Marcador de fecha 178">
            <a:extLst>
              <a:ext uri="{FF2B5EF4-FFF2-40B4-BE49-F238E27FC236}">
                <a16:creationId xmlns:a16="http://schemas.microsoft.com/office/drawing/2014/main" id="{AB1287EA-2C67-487A-8E0D-2B45F7A5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Marcador de pie de página 179">
            <a:extLst>
              <a:ext uri="{FF2B5EF4-FFF2-40B4-BE49-F238E27FC236}">
                <a16:creationId xmlns:a16="http://schemas.microsoft.com/office/drawing/2014/main" id="{B33A6E73-75FC-4E5B-80C2-C4D6F49E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22" name="Marcador de número de diapositiva 180">
            <a:extLst>
              <a:ext uri="{FF2B5EF4-FFF2-40B4-BE49-F238E27FC236}">
                <a16:creationId xmlns:a16="http://schemas.microsoft.com/office/drawing/2014/main" id="{77F3BA23-6B20-4DC1-A930-EC3BC07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áfico 38">
            <a:extLst>
              <a:ext uri="{FF2B5EF4-FFF2-40B4-BE49-F238E27FC236}">
                <a16:creationId xmlns:a16="http://schemas.microsoft.com/office/drawing/2014/main" id="{40939DF5-AC28-4DAD-BBF7-99448C2D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EBCF1BD2-77CD-45E1-B77C-6235C19B544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CE22D69D-860B-4567-9CE7-F30E5450A692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16820B48-F149-4E55-A3C5-C6D97DCB0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79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D2CDCAF-CD85-4662-A592-845D42A43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"/>
            <a:ext cx="2232252" cy="2361890"/>
            <a:chOff x="0" y="2"/>
            <a:chExt cx="2232252" cy="2361890"/>
          </a:xfrm>
        </p:grpSpPr>
        <p:sp>
          <p:nvSpPr>
            <p:cNvPr id="3" name="Forma libre: Forma 2">
              <a:extLst>
                <a:ext uri="{FF2B5EF4-FFF2-40B4-BE49-F238E27FC236}">
                  <a16:creationId xmlns:a16="http://schemas.microsoft.com/office/drawing/2014/main" id="{EFCE107D-488B-4994-BA9A-564E5774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4CE23D58-D8BD-47F1-8A08-1545434E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406603D7-A9AD-4936-90DC-D8A2A1F2D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E9DA8193-AE04-4173-B7BB-C770C79E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EA2796DC-5724-4DF5-8195-1FABE6D8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1" y="633046"/>
            <a:ext cx="3863749" cy="1314996"/>
          </a:xfrm>
        </p:spPr>
        <p:txBody>
          <a:bodyPr rtlCol="0" anchor="b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B187FF7-DB6C-4C1A-9548-14E8A3C255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32251" y="2125737"/>
            <a:ext cx="3863749" cy="40444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es-ES"/>
              <a:t>Contenido</a:t>
            </a:r>
          </a:p>
        </p:txBody>
      </p:sp>
      <p:sp>
        <p:nvSpPr>
          <p:cNvPr id="11" name="Marcador de fecha 178">
            <a:extLst>
              <a:ext uri="{FF2B5EF4-FFF2-40B4-BE49-F238E27FC236}">
                <a16:creationId xmlns:a16="http://schemas.microsoft.com/office/drawing/2014/main" id="{B7A60214-A813-4C22-B24B-04F723FF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8" name="Marcador de posición de imagen 27">
            <a:extLst>
              <a:ext uri="{FF2B5EF4-FFF2-40B4-BE49-F238E27FC236}">
                <a16:creationId xmlns:a16="http://schemas.microsoft.com/office/drawing/2014/main" id="{659DC90E-7284-4051-85CA-D8C21417DF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3487" y="929609"/>
            <a:ext cx="2518114" cy="2518114"/>
          </a:xfrm>
          <a:custGeom>
            <a:avLst/>
            <a:gdLst>
              <a:gd name="connsiteX0" fmla="*/ 1259057 w 2518114"/>
              <a:gd name="connsiteY0" fmla="*/ 0 h 2518114"/>
              <a:gd name="connsiteX1" fmla="*/ 2518114 w 2518114"/>
              <a:gd name="connsiteY1" fmla="*/ 1259057 h 2518114"/>
              <a:gd name="connsiteX2" fmla="*/ 1259057 w 2518114"/>
              <a:gd name="connsiteY2" fmla="*/ 2518114 h 2518114"/>
              <a:gd name="connsiteX3" fmla="*/ 0 w 2518114"/>
              <a:gd name="connsiteY3" fmla="*/ 1259057 h 2518114"/>
              <a:gd name="connsiteX4" fmla="*/ 1259057 w 2518114"/>
              <a:gd name="connsiteY4" fmla="*/ 0 h 25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D399D5A9-622F-4A19-AC14-CE115C15E6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90426" y="86636"/>
            <a:ext cx="2952748" cy="2952748"/>
          </a:xfrm>
          <a:custGeom>
            <a:avLst/>
            <a:gdLst>
              <a:gd name="connsiteX0" fmla="*/ 1476374 w 2952748"/>
              <a:gd name="connsiteY0" fmla="*/ 0 h 2952748"/>
              <a:gd name="connsiteX1" fmla="*/ 2952748 w 2952748"/>
              <a:gd name="connsiteY1" fmla="*/ 1476374 h 2952748"/>
              <a:gd name="connsiteX2" fmla="*/ 1476374 w 2952748"/>
              <a:gd name="connsiteY2" fmla="*/ 2952748 h 2952748"/>
              <a:gd name="connsiteX3" fmla="*/ 0 w 2952748"/>
              <a:gd name="connsiteY3" fmla="*/ 1476374 h 2952748"/>
              <a:gd name="connsiteX4" fmla="*/ 1476374 w 2952748"/>
              <a:gd name="connsiteY4" fmla="*/ 0 h 295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48" h="2952748">
                <a:moveTo>
                  <a:pt x="1476374" y="0"/>
                </a:moveTo>
                <a:cubicBezTo>
                  <a:pt x="2291753" y="0"/>
                  <a:pt x="2952748" y="660995"/>
                  <a:pt x="2952748" y="1476374"/>
                </a:cubicBezTo>
                <a:cubicBezTo>
                  <a:pt x="2952748" y="2291753"/>
                  <a:pt x="2291753" y="2952748"/>
                  <a:pt x="1476374" y="2952748"/>
                </a:cubicBezTo>
                <a:cubicBezTo>
                  <a:pt x="660995" y="2952748"/>
                  <a:pt x="0" y="2291753"/>
                  <a:pt x="0" y="1476374"/>
                </a:cubicBezTo>
                <a:cubicBezTo>
                  <a:pt x="0" y="660995"/>
                  <a:pt x="660995" y="0"/>
                  <a:pt x="1476374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8DB95C10-057C-4318-8E35-14CA6421D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1176" y="4803984"/>
            <a:ext cx="2140824" cy="2054016"/>
            <a:chOff x="10051176" y="4803984"/>
            <a:chExt cx="2140824" cy="2054016"/>
          </a:xfrm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CBE7134B-D795-425D-A988-E8D6CD66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243741EC-3B24-4CBF-99F9-F7F4944C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A981E0B7-6C4A-4ABD-9E79-2CC68B36BA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2545" y="3175909"/>
            <a:ext cx="3454390" cy="3454390"/>
          </a:xfrm>
          <a:custGeom>
            <a:avLst/>
            <a:gdLst>
              <a:gd name="connsiteX0" fmla="*/ 1727195 w 3454390"/>
              <a:gd name="connsiteY0" fmla="*/ 0 h 3454390"/>
              <a:gd name="connsiteX1" fmla="*/ 3454390 w 3454390"/>
              <a:gd name="connsiteY1" fmla="*/ 1727195 h 3454390"/>
              <a:gd name="connsiteX2" fmla="*/ 1727195 w 3454390"/>
              <a:gd name="connsiteY2" fmla="*/ 3454390 h 3454390"/>
              <a:gd name="connsiteX3" fmla="*/ 0 w 3454390"/>
              <a:gd name="connsiteY3" fmla="*/ 1727195 h 3454390"/>
              <a:gd name="connsiteX4" fmla="*/ 1727195 w 3454390"/>
              <a:gd name="connsiteY4" fmla="*/ 0 h 345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4390" h="3454390">
                <a:moveTo>
                  <a:pt x="1727195" y="0"/>
                </a:moveTo>
                <a:cubicBezTo>
                  <a:pt x="2681098" y="0"/>
                  <a:pt x="3454390" y="773292"/>
                  <a:pt x="3454390" y="1727195"/>
                </a:cubicBezTo>
                <a:cubicBezTo>
                  <a:pt x="3454390" y="2681098"/>
                  <a:pt x="2681098" y="3454390"/>
                  <a:pt x="1727195" y="3454390"/>
                </a:cubicBezTo>
                <a:cubicBezTo>
                  <a:pt x="773292" y="3454390"/>
                  <a:pt x="0" y="2681098"/>
                  <a:pt x="0" y="1727195"/>
                </a:cubicBezTo>
                <a:cubicBezTo>
                  <a:pt x="0" y="773292"/>
                  <a:pt x="773292" y="0"/>
                  <a:pt x="1727195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1" name="Marcador de pie de página 179">
            <a:extLst>
              <a:ext uri="{FF2B5EF4-FFF2-40B4-BE49-F238E27FC236}">
                <a16:creationId xmlns:a16="http://schemas.microsoft.com/office/drawing/2014/main" id="{4E9FB417-D03A-4615-A2E4-F1D3EF9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22" name="Marcador de número de diapositiva 180">
            <a:extLst>
              <a:ext uri="{FF2B5EF4-FFF2-40B4-BE49-F238E27FC236}">
                <a16:creationId xmlns:a16="http://schemas.microsoft.com/office/drawing/2014/main" id="{389AD2FD-902A-43AD-8B8C-AABCC05C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035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8968B4A-D2FD-4982-8334-0183B81B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643A288F-C28C-4225-9247-AF58A824B944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362DD31-8718-4A1F-966C-96DD1FE1C299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 useBgFill="1">
        <p:nvSpPr>
          <p:cNvPr id="7" name="Rectángulo 6">
            <a:extLst>
              <a:ext uri="{FF2B5EF4-FFF2-40B4-BE49-F238E27FC236}">
                <a16:creationId xmlns:a16="http://schemas.microsoft.com/office/drawing/2014/main" id="{014FAF08-7ED8-4FA5-BD29-1D7472D4A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68ABF40-D991-4FCE-943D-B4F291810C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12297" y="786881"/>
            <a:ext cx="4203323" cy="2927350"/>
          </a:xfrm>
        </p:spPr>
        <p:txBody>
          <a:bodyPr rtlCol="0">
            <a:noAutofit/>
          </a:bodyPr>
          <a:lstStyle>
            <a:lvl1pPr algn="ctr">
              <a:defRPr sz="4400" b="1" spc="15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70199C9F-8FAF-4960-9022-506D5D8424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12297" y="3970527"/>
            <a:ext cx="4203323" cy="1647919"/>
          </a:xfrm>
        </p:spPr>
        <p:txBody>
          <a:bodyPr rtlCol="0">
            <a:normAutofit/>
          </a:bodyPr>
          <a:lstStyle>
            <a:lvl1pPr marL="0" algn="ctr">
              <a:buNone/>
              <a:defRPr sz="2000" b="0" spc="400" baseline="0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27" name="Marcador de posición de imagen 25">
            <a:extLst>
              <a:ext uri="{FF2B5EF4-FFF2-40B4-BE49-F238E27FC236}">
                <a16:creationId xmlns:a16="http://schemas.microsoft.com/office/drawing/2014/main" id="{0AAD2801-C4B6-4F9D-8713-2109D15B12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2225" y="1149350"/>
            <a:ext cx="4792663" cy="4227513"/>
          </a:xfrm>
        </p:spPr>
        <p:txBody>
          <a:bodyPr rtlCol="0">
            <a:norm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grpSp>
        <p:nvGrpSpPr>
          <p:cNvPr id="18" name="Gráfico 185">
            <a:extLst>
              <a:ext uri="{FF2B5EF4-FFF2-40B4-BE49-F238E27FC236}">
                <a16:creationId xmlns:a16="http://schemas.microsoft.com/office/drawing/2014/main" id="{93CF5D64-69BB-4E77-ADC8-7D645E7AA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220677" y="556563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019D8F1E-2249-41BC-B8BD-4C8F7824B1B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0834381D-9229-4B35-A551-0A2EBC5395D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D9AAD997-2ABB-43CB-81B3-6508602D44B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D77AF2C8-42E5-4E03-B110-57855A3EA4A0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0A98E12C-BD74-4556-8CE5-24BDB9B9295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16" name="Marcador de fecha 8">
            <a:extLst>
              <a:ext uri="{FF2B5EF4-FFF2-40B4-BE49-F238E27FC236}">
                <a16:creationId xmlns:a16="http://schemas.microsoft.com/office/drawing/2014/main" id="{19544747-A258-414B-A18E-FE0D00F0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7" name="Marcador de pie de página 9">
            <a:extLst>
              <a:ext uri="{FF2B5EF4-FFF2-40B4-BE49-F238E27FC236}">
                <a16:creationId xmlns:a16="http://schemas.microsoft.com/office/drawing/2014/main" id="{80C9B95E-5D5F-4B79-BBC6-AA8023F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24" name="Marcador de número de diapositiva 10">
            <a:extLst>
              <a:ext uri="{FF2B5EF4-FFF2-40B4-BE49-F238E27FC236}">
                <a16:creationId xmlns:a16="http://schemas.microsoft.com/office/drawing/2014/main" id="{B5FBBF51-B6B9-4243-98A9-DDFADA05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50C42-9A0B-4425-92C2-70FCF7C45734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1999C8F0-23CF-43DE-A39C-94B126C6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31836"/>
            <a:ext cx="1861854" cy="717514"/>
            <a:chOff x="0" y="1580033"/>
            <a:chExt cx="1861854" cy="717514"/>
          </a:xfrm>
        </p:grpSpPr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1F9B7492-8A54-4020-83A1-E2AEE5724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58003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39DA5407-EA48-4921-BA3C-71E94101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1976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0AC95BD4-4EFC-45C6-B985-229FD300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19255" y="3650586"/>
            <a:ext cx="319941" cy="319941"/>
            <a:chOff x="1126512" y="4357092"/>
            <a:chExt cx="319941" cy="319941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A4784AD1-E3D1-4566-9041-95AAA1DA8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0147C571-802C-479F-B289-5F5D178E9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01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ítulo 1">
            <a:extLst>
              <a:ext uri="{FF2B5EF4-FFF2-40B4-BE49-F238E27FC236}">
                <a16:creationId xmlns:a16="http://schemas.microsoft.com/office/drawing/2014/main" id="{BF92C786-F148-4356-BCC8-D4DB6DC8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rtlCol="0" anchor="b">
            <a:normAutofit/>
          </a:bodyPr>
          <a:lstStyle/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45" name="Marcador de posición de imagen 2">
            <a:extLst>
              <a:ext uri="{FF2B5EF4-FFF2-40B4-BE49-F238E27FC236}">
                <a16:creationId xmlns:a16="http://schemas.microsoft.com/office/drawing/2014/main" id="{CC8A9357-2526-4109-8861-DCB89A78CA7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6293" y="1554582"/>
            <a:ext cx="3555043" cy="3217333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298" name="Marcador de contenido 2">
            <a:extLst>
              <a:ext uri="{FF2B5EF4-FFF2-40B4-BE49-F238E27FC236}">
                <a16:creationId xmlns:a16="http://schemas.microsoft.com/office/drawing/2014/main" id="{F0A93A7F-1937-4643-B9E7-342A8CB87B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56783" y="1747592"/>
            <a:ext cx="5217173" cy="4351338"/>
          </a:xfrm>
        </p:spPr>
        <p:txBody>
          <a:bodyPr rtlCol="0">
            <a:normAutofit/>
          </a:bodyPr>
          <a:lstStyle>
            <a:lvl1pPr>
              <a:buFontTx/>
              <a:buNone/>
              <a:defRPr sz="2400"/>
            </a:lvl1pPr>
          </a:lstStyle>
          <a:p>
            <a:pPr rtl="0">
              <a:lnSpc>
                <a:spcPct val="130000"/>
              </a:lnSpc>
            </a:pPr>
            <a:r>
              <a:rPr lang="es-ES"/>
              <a:t>Haga clic para agregar texto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5082B2A-0AFE-456C-9506-A5DAF807F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9959" y="3491269"/>
            <a:ext cx="365021" cy="365021"/>
            <a:chOff x="739959" y="3491269"/>
            <a:chExt cx="365021" cy="365021"/>
          </a:xfrm>
        </p:grpSpPr>
        <p:sp>
          <p:nvSpPr>
            <p:cNvPr id="267" name="Elipse 266">
              <a:extLst>
                <a:ext uri="{FF2B5EF4-FFF2-40B4-BE49-F238E27FC236}">
                  <a16:creationId xmlns:a16="http://schemas.microsoft.com/office/drawing/2014/main" id="{1D723022-AE16-42E7-AB92-B0D8FA96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268" name="Elipse 267">
              <a:extLst>
                <a:ext uri="{FF2B5EF4-FFF2-40B4-BE49-F238E27FC236}">
                  <a16:creationId xmlns:a16="http://schemas.microsoft.com/office/drawing/2014/main" id="{01A660D0-3253-401B-9F04-DD8E71CC7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7D1E36DE-F754-4C67-AEDB-7A4CD525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6583" y="550047"/>
            <a:ext cx="1910252" cy="709661"/>
            <a:chOff x="496583" y="795582"/>
            <a:chExt cx="1910252" cy="709661"/>
          </a:xfrm>
        </p:grpSpPr>
        <p:grpSp>
          <p:nvGrpSpPr>
            <p:cNvPr id="261" name="Gráfico 38">
              <a:extLst>
                <a:ext uri="{FF2B5EF4-FFF2-40B4-BE49-F238E27FC236}">
                  <a16:creationId xmlns:a16="http://schemas.microsoft.com/office/drawing/2014/main" id="{A4AD9011-9DCC-4A0F-BA80-27E6D3D5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/>
            </a:solidFill>
          </p:grpSpPr>
          <p:sp>
            <p:nvSpPr>
              <p:cNvPr id="262" name="Forma libre: Forma 261">
                <a:extLst>
                  <a:ext uri="{FF2B5EF4-FFF2-40B4-BE49-F238E27FC236}">
                    <a16:creationId xmlns:a16="http://schemas.microsoft.com/office/drawing/2014/main" id="{A0221D30-DD4B-4E09-850A-CBBAAA4A051C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263" name="Forma libre: Forma 262">
                <a:extLst>
                  <a:ext uri="{FF2B5EF4-FFF2-40B4-BE49-F238E27FC236}">
                    <a16:creationId xmlns:a16="http://schemas.microsoft.com/office/drawing/2014/main" id="{3FDF1E24-BE7D-49F6-A5A0-29D2796918E4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</p:grpSp>
        <p:grpSp>
          <p:nvGrpSpPr>
            <p:cNvPr id="264" name="Gráfico 38">
              <a:extLst>
                <a:ext uri="{FF2B5EF4-FFF2-40B4-BE49-F238E27FC236}">
                  <a16:creationId xmlns:a16="http://schemas.microsoft.com/office/drawing/2014/main" id="{BBB1AE73-7E55-49A4-8496-2B21B9BAB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>
                <a:alpha val="60000"/>
              </a:schemeClr>
            </a:solidFill>
          </p:grpSpPr>
          <p:sp>
            <p:nvSpPr>
              <p:cNvPr id="265" name="Forma libre: Forma 264">
                <a:extLst>
                  <a:ext uri="{FF2B5EF4-FFF2-40B4-BE49-F238E27FC236}">
                    <a16:creationId xmlns:a16="http://schemas.microsoft.com/office/drawing/2014/main" id="{D8406302-2A06-4B65-834B-079262BAD676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266" name="Forma libre: Forma 265">
                <a:extLst>
                  <a:ext uri="{FF2B5EF4-FFF2-40B4-BE49-F238E27FC236}">
                    <a16:creationId xmlns:a16="http://schemas.microsoft.com/office/drawing/2014/main" id="{8756BB86-0FFE-405F-8023-37552370FB06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</p:grpSp>
      </p:grpSp>
      <p:sp>
        <p:nvSpPr>
          <p:cNvPr id="299" name="Marcador de fecha 178">
            <a:extLst>
              <a:ext uri="{FF2B5EF4-FFF2-40B4-BE49-F238E27FC236}">
                <a16:creationId xmlns:a16="http://schemas.microsoft.com/office/drawing/2014/main" id="{82E560EB-BE56-4EED-AE06-F6BBC6A7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300" name="Marcador de pie de página 179">
            <a:extLst>
              <a:ext uri="{FF2B5EF4-FFF2-40B4-BE49-F238E27FC236}">
                <a16:creationId xmlns:a16="http://schemas.microsoft.com/office/drawing/2014/main" id="{B8F63808-3D77-44F6-BA39-EBAA7F3A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301" name="Marcador de número de diapositiva 180">
            <a:extLst>
              <a:ext uri="{FF2B5EF4-FFF2-40B4-BE49-F238E27FC236}">
                <a16:creationId xmlns:a16="http://schemas.microsoft.com/office/drawing/2014/main" id="{48A1F651-8B76-426E-B2A3-79B5E588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348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5F21EE69-A1CB-4D3C-A300-F309A781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rtlCol="0" anchor="b">
            <a:norm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04201678-5DBC-491F-AA38-F3DF166C36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906" y="1715151"/>
            <a:ext cx="521717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es-ES"/>
              <a:t>Haga clic para agregar texto</a:t>
            </a:r>
          </a:p>
        </p:txBody>
      </p:sp>
      <p:sp>
        <p:nvSpPr>
          <p:cNvPr id="368" name="Marcador de posición de imagen 370">
            <a:extLst>
              <a:ext uri="{FF2B5EF4-FFF2-40B4-BE49-F238E27FC236}">
                <a16:creationId xmlns:a16="http://schemas.microsoft.com/office/drawing/2014/main" id="{669561A4-DF87-4818-9B88-D1EF83F03B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5389" y="322503"/>
            <a:ext cx="4114800" cy="2931037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369" name="Marcador de posición de imagen 372">
            <a:extLst>
              <a:ext uri="{FF2B5EF4-FFF2-40B4-BE49-F238E27FC236}">
                <a16:creationId xmlns:a16="http://schemas.microsoft.com/office/drawing/2014/main" id="{FFEE5DD2-649D-41DC-9898-8730D76FDB9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35389" y="3370011"/>
            <a:ext cx="4114799" cy="2931036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385" name="Marcador de fecha 384">
            <a:extLst>
              <a:ext uri="{FF2B5EF4-FFF2-40B4-BE49-F238E27FC236}">
                <a16:creationId xmlns:a16="http://schemas.microsoft.com/office/drawing/2014/main" id="{7B72116B-F388-4C73-BC4A-D8292B5DA7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386" name="Marcador de pie de página 385">
            <a:extLst>
              <a:ext uri="{FF2B5EF4-FFF2-40B4-BE49-F238E27FC236}">
                <a16:creationId xmlns:a16="http://schemas.microsoft.com/office/drawing/2014/main" id="{C072D4A9-194F-4843-B39B-6C34A5D2F2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387" name="Marcador de número de diapositiva 386">
            <a:extLst>
              <a:ext uri="{FF2B5EF4-FFF2-40B4-BE49-F238E27FC236}">
                <a16:creationId xmlns:a16="http://schemas.microsoft.com/office/drawing/2014/main" id="{7827E1CE-788E-4245-B60E-D39AFA5914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5EA792F7-1D9E-4C7E-A103-E8EDFDC2691E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9" name="Gráfico 190">
            <a:extLst>
              <a:ext uri="{FF2B5EF4-FFF2-40B4-BE49-F238E27FC236}">
                <a16:creationId xmlns:a16="http://schemas.microsoft.com/office/drawing/2014/main" id="{06F4FBF1-A331-46A0-BDC5-7CEDEA62E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56620" y="736826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AE637E45-FDA6-4FDD-96BD-4728E6FEF3C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34CE57ED-0E56-4B8D-BFC4-44C434AB2F54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6B131DC-4B42-4E21-8EE4-FCF7D66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85765" y="619275"/>
            <a:ext cx="932200" cy="932200"/>
            <a:chOff x="10791258" y="619275"/>
            <a:chExt cx="932200" cy="932200"/>
          </a:xfrm>
        </p:grpSpPr>
        <p:sp>
          <p:nvSpPr>
            <p:cNvPr id="13" name="Gráfico 212">
              <a:extLst>
                <a:ext uri="{FF2B5EF4-FFF2-40B4-BE49-F238E27FC236}">
                  <a16:creationId xmlns:a16="http://schemas.microsoft.com/office/drawing/2014/main" id="{D826499E-185F-4853-8982-212973714079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Gráfico 212">
              <a:extLst>
                <a:ext uri="{FF2B5EF4-FFF2-40B4-BE49-F238E27FC236}">
                  <a16:creationId xmlns:a16="http://schemas.microsoft.com/office/drawing/2014/main" id="{4B93A407-DCC0-4287-A189-DAFDA6CE5D81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B628FE6-4C4F-49A8-9B42-67396AB1B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631201" y="4961088"/>
            <a:ext cx="1152011" cy="1152022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16" name="Gráfico 4">
              <a:extLst>
                <a:ext uri="{FF2B5EF4-FFF2-40B4-BE49-F238E27FC236}">
                  <a16:creationId xmlns:a16="http://schemas.microsoft.com/office/drawing/2014/main" id="{31A752B8-0B61-4973-8AE2-32B13026F5D0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B0C923D-2B15-4591-91AF-7076EB2D39DF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7576B0-A9FB-4DBF-AAB2-BC4FE937A4D4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8EDA74C-F639-4A1A-AF63-97CE1722791F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7349CA4-9AF7-4B7C-B97D-32FCC9A753C0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BBF3B76-9FD5-449B-9E6D-B2AE17BCC28F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83A7097-449B-446C-9207-5C00FAB2EE58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E8BCF978-C1B0-4C0E-885B-67F829DF35F5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F8A090D-EE01-4AE0-9B9D-A052A136192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4973935-CD40-43B9-85EE-A0891CDFDFB7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9BF59A1-43BA-4CAA-B07E-0753B83A0711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F7F71212-DEF7-4416-8DD0-706B9D618165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1491CF5-2443-474B-83A8-EED5E8ABCCEB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7A1D052A-A011-4CC1-9757-2742CF613DDE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5DD3330-9838-49F4-9837-D557F3577937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85E7E4A-1EBD-4D0A-89D3-0E91CE94BB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509262-3560-484E-B2A3-65F83E2AFF4B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2C01EF0-EFE1-4857-9C0F-983EF16648B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B35C6DB3-278C-4B06-AEE3-44D85C12E1AE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3D90D10-B54E-4E2F-B5C7-3F4F5AA85C5C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CF88EFC-8669-4711-B4D8-18F82A71520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C7E26B7-A2C7-4069-94EE-F81FBFCC4F88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5992884-B014-448F-B303-A6346A877A4E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E046B60-49AE-4A06-93E1-022974B3A738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8BEAE27-271C-428D-B5EF-F87F7359F6F0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5A27244-274D-4D7E-A8D4-73F2256E8BA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5FC6F33-B59A-4CCB-A310-45A01574AAD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8C7C55E-C35B-401E-9068-C22F2EE68C87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4B71E863-1694-4370-85E9-A4DC7C544C30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6F72D1A-6378-49EA-83B7-3EF500030604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D8F79E4-2781-44A0-A4FB-9F34DDD998C9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12401E9-7F6C-44FD-BFDB-6AB513E34F13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70EF4569-106C-4743-8A96-58E8F8914E44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A8672656-3AB6-45FA-9178-6EEA584AC60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3BE34346-DF8F-40ED-9960-375A6B408972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2F41219-5DFE-4991-8A7E-D81EC1C2B5EE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31B6AB5-7C4A-4437-A6BF-C6A236896589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897203B5-EF0D-4F4C-A4B6-B5582F7D6A7E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F7733105-9EB9-4EF2-8F40-6AD21A844C7D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63EBB4B-F5A7-4554-A0C3-AED6ACAE8C3F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CCC74397-5624-4735-BE79-E16C6A12912A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A9A30123-68A7-4CAF-ACA1-E089D30CE5F5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341E089E-6C28-47B4-8F8D-DC7B2964BFDE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0C3E376-3FA2-4F28-8E26-5126E54F2D3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4452E443-8362-453F-8594-E2C5D05D3398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C2043C4D-27CC-45D6-9A62-966A77DD5812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2D98196-D099-495E-A828-A073967D67FB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8586E33-BCEF-4B0E-95AC-B1E8EA25C65D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088D3EB-C95E-441B-8F56-F04DDB19F1B6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35A3D28-BCDB-445F-800B-8DE8585F6A30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49C1D7F6-B9CD-46FF-9058-CD4E3DC2EC5C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942B8B8-7819-434C-902E-8BF793967CF2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DF6FF28-FCCB-4FD3-B5EC-8F9E3F4A1F0B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6634934-EC58-49CF-8AF5-0D1AD757663A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A938075-EEBB-426F-AAEF-8DB877F1BF9F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CF2395A-C8FA-4CE0-BADE-AD9620DCAC97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724C8CBB-AE30-4BDE-9609-6AD9DC4F1A8E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5077D00-21A4-4EA4-A836-2E6F377DC283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FE1D84B-3E9B-4355-AB70-29BD0813469B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E91096F-72A7-40D5-8D94-E473A526218C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0EB75445-3187-4401-86FD-A85FA620C85F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D95CA2E-E941-4D26-B91B-7CDAE8112AC0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8A8CFFAC-749B-484A-8C17-634131D9C095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3125F4A7-EAFB-49D2-848F-8D0C044BE27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9B9B3BB-4B8E-4C75-96EA-4C2048C6F232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017FF82-4E07-4642-AD9E-BB96D42BD639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6B1971AE-14DC-4045-882C-6B2E0CE3B16B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AA8CD457-0651-4ECC-81C7-C21EE779EDDA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5833210-69A5-47FF-8EA9-99D9E28B8D6D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04C7A32-9FAA-4F63-9C56-4924343522E5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9DC777D-C77C-4470-B4AF-C884887B0C9C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58BF1D0-C876-400E-A139-5CE34D9B7581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2B92D7A-51EB-488C-8B4A-2DA48105CA0C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6F35362-EC6C-4B99-8EA0-B2E5F7E57544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198CDFA-E8E4-4AB8-8152-70D0A9901701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A6E867E-E4D5-4962-B1E3-40C1EBAD4540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0E476FD-96DE-446C-867F-9D329645237F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A4B1DEE-9DE5-44FA-999C-35FC48FFD87B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0466F5E-3E96-4F81-8A0D-03BE09971D09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0273E-D499-4A93-806B-29552CFEAB94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F109E66-58F5-49F9-A8FA-C2C6B9D3314D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BEFEAFE3-481D-4BD8-8E0E-FD2D6514759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D9F94D2-04D5-4055-ABB3-12E2D54D9168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DF12218-DA8B-4C9D-AC25-6E4EB9E5157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EBFC3D4-98BB-45EA-B787-42AD1392C199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012490F-C6CB-4B2B-ACEE-164410E430A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C8A0CEBF-7017-4AE8-B110-4FB98A0931A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BFB90B3C-B2E2-41FC-852F-20935BD58D3F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AD216D02-05DA-4573-8119-B89DD39D163C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AD95CA3-812D-4706-A483-37C60CEFCF96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D7350CE-E616-42AC-8E07-41E9A7A07CA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7A359AE-1FD7-4EC0-9759-55B2173A6EFD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97A88E14-719D-4D47-A0A1-80D6780E8EED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D16E2313-CE29-4A31-AC81-790178F4746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1D1C4F29-D833-4964-B939-3B727AE1EA41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AAC2964-5640-4A4F-AF95-C44533263206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234E3EAE-3024-4122-B3C9-D19EF89411B2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28FD952A-B49E-4AFD-BE46-A826C893BA2B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A8F11D09-106F-4800-8537-1511F52735A8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628B2A9C-BF81-4C2A-A82F-094822D91962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7DB4930-228B-47AF-AAF7-1BF8F1B48A13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C000D14-C33C-4ABC-8859-916548DDFFB4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EFD3C8C8-BB59-449C-B55E-01F014FF2BD1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F67091D2-B1F6-4D9C-BE4A-EE3988A464AF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E696DB2D-BF32-49CF-A3D0-B5BCFFFC3A7C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DA9DFC77-4503-4E27-81F8-4EC423EE7F2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9750606-8257-49A8-BAC6-8AF5245F225F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1FAF9961-6FEB-4F37-AA12-4123C2F348CF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CEB85EF-07A3-4915-972B-41652BD77A0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70E3C169-E198-408B-8C0B-6D107638EEA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F55D2648-69AF-4F06-B4E2-ED7EB64562C0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808EE613-DBD4-40A5-B2FC-FFE52B379596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5CF13D94-C51E-4F0C-93ED-89C74D5967D4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02372BC-9E3F-430B-9E13-B750B7548287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5CC5A4DF-827D-4F25-A560-89C50AFC96F9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664ED74-3F99-4CD6-9B08-8C66D3C2384C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A366A050-ABC8-404E-9D19-88C1BFD746AD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E54F9189-EFA8-450C-9A79-2642C2815DC1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83474EF4-3910-4D27-8CE9-6B0571690FB0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7AF992F-ECBF-4DC7-AAD7-C89A905F51C3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DF44771-0BBE-4ABF-A1A0-4F21168E9496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83A06AC-4FF7-4E63-8018-3EC97686E21C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CF2D1DA8-92C8-41E9-B8CA-AA39868CBF09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E7EB8CC-07A4-47A7-928A-8984C4706850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D8F57F4-0054-4907-A5A4-FEA9B509AD36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60ED5BA9-E036-40AE-A6CC-0DECB39D5A46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FD10507-E725-4668-A9B2-F1C23A57A161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1C0A19B-7E91-4068-9AA4-14FA512E22BD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80850D2-6E89-4131-9FB7-A009F965BDE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FE1F233-525B-490D-92CE-E84B86136916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7181D01C-96B5-44C1-A386-30CE0F738E0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E2B633A1-C30D-4403-AC8F-43AC6B9B7EA1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6A8ADFAF-7B99-4AF5-8AD0-6F6396B1E2AC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BF24EED6-9FF6-4D3B-B888-7C128BA748FD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120BD91-6B39-4427-90EE-7F3AA46700A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9BA16F9-242B-4140-BC3F-17E34841473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814ACF54-DEC1-429C-85FA-022FE7302222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E30803D-601A-44AA-8D2C-F89DB4ADF487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E6EEE87-0C42-4413-8EA5-706C464D32B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0832DF18-6AAF-4499-8D30-5A79B18EC003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AD66F08-011B-4A20-B1E5-D3A9A35AA4EB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BBD23BB3-08F2-47BC-B141-4E6ED9492AA2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3CE711A-2069-42C1-98C4-4508B5943F6A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26B8F21B-C222-4784-8D4C-7D5D24EA1F38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58C4C653-04CF-45EA-92F4-3B76B0AA9719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755FD61D-1008-46FD-86B1-4F633814A453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3DBC891-2610-4AC1-B1D3-806E504EF435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D9F77CB-AC06-45E2-B791-BA0A7FC6A6C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006458F-4478-468F-ADDA-3A1A260F2798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66818E9-6C2E-4220-8542-BD64F8B7EE81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BD7BF3C8-FAD3-44BA-A91A-7FCE6DCE83E9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A675950D-FE3F-4100-8304-02525FC59CA4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7959628-A9E4-4868-B5C4-02A208D9EABC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ADECC7F1-0F45-486A-A990-EB276BB3384F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245F143-DC77-4399-A4A7-A1F3B391803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475F08F8-55E9-4206-9AAE-E916FC31406E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B161936D-1B88-4DE0-9773-06D8E71E803C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9EA60CC-AC1F-49D4-94B1-48FD127B43A7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56AE36DF-ED72-4751-A123-9AD7BA0CEEE0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856DA2E5-CBAE-4B4F-A30B-DFC1EE9B592C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E60101A-81EF-48E2-B67D-EB8847278D98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623BF631-A52C-4AAD-B012-1FD678A1F657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3BA8C092-E3E4-4EA7-A73A-3BB13B493E2D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E4D5F4C5-FFAD-41D1-9E66-8DEA9AE3C68A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1B80E2AD-D598-4076-9A70-3FF60D761AAE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1E139F40-06E7-4E2F-A479-392BC2D27152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57B33B74-723F-44E4-8CF7-F68B6BBEE243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3300C380-880A-440E-AD73-941A859A69BF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8649CE7C-4F6C-4C19-9A37-881B022144B8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88A320C2-A1D9-4FC0-89CA-B951E12B32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723EE676-95B0-40B5-BB3B-183555D2F1A1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3EE9E24-328D-4967-A7D6-9AD696D5C918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066982-3E06-46AC-8C85-3AA30F5EFDB9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99AAE6-74C2-4138-8B31-465764562509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B875D4-122F-435D-8C34-5FA4B0BBE089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1E1023F-42A9-42FC-86FB-4730DD3158D0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19FA068-A7DA-424C-81C0-CCA59AFF2910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6050C48-FA99-47E4-9729-B386AD54EA47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327ECE9-CE51-4C29-9AFB-D740BC96774A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314F941-FE16-4684-AD11-40031407E28F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2ED5B2-85E7-4C0F-911D-84166633F6CF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16B5A61-8CFF-4FDF-9B21-09C8297A4DAB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E0A8595-93E1-4499-86A8-9B43B07C11D1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C380735-19C3-47FA-978D-3E990467937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6B2F2B-1750-4093-AD58-D2AA9CF8266F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B32A52B-3F30-43A0-88FD-9AB3DD78B0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4B2563-F4BE-4780-ABE8-8359DBB2371F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72DFDDB-1231-49CA-84CA-E4BE438A318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30DEA24-357A-4CE2-A894-9CC59149E6BB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334C62D-A806-464B-86FF-63BA4B4B7DB0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C0AE61D-5513-4496-AF95-4F1FA2D368B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D604D00-5107-4CA5-8461-DBF2520C1636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BF1B949-6E40-46C3-BCE9-DA2A24C5D2AF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C0D9DE4-3D59-4B4F-8054-99080988D42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2EC95B-927F-4B94-B878-CD68D0DC4E24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001FEFB-AE24-4CF7-8EEF-084BCD466D8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59BD4F3-A5E1-4F7D-A7AB-EF6BED5BE889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1687F6E-4940-4782-A3A7-5C9C1552BF4B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EC7FFDC-A904-44D2-8F0B-91A5C76CC514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A15C8BC-5975-40E1-A988-EB34FBCF078A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71BAC0D-2BF9-4781-A7BB-06AA16D0E6C2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FD04182-650D-498F-A066-FE4C0FA6DA1E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E839DFF-01B4-4B5E-9910-024EC8FE1DA7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C100C3D-5A4C-4D50-AAEC-07A4457548DE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8647050-08AF-4BD8-87C4-CA230312901B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A0F33E0-AADA-44E2-A5AC-31DF5EE3D381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2C8FA1D-A02A-4388-9886-69EBC58C077E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9421FD3-355A-4629-BFAD-527ECD82EE07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B71DCF-EB57-4B33-9FF7-11CA0CB96573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E86AA54-A444-4823-A6DC-491E77E34B4A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50E2DF6-23A6-4192-BD64-7997AABE595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C3D9758-1EA4-43A6-8375-DDED592A9AB6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DFC1416-C64A-4C0B-8898-ABAABA0FCBC2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2A221D1-7EAA-4907-A58E-8E81E7BA4748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AC899B4-B060-44A9-9E5E-60A775CE2D4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68A0E9C-6E97-4889-8C4E-1771D6465B4D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705A29F-351D-4D7D-AB5F-B6A24011D559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C0BB292-2828-40AB-A869-CF6D114F0630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8EEFC2A-B463-4C2F-8D33-BA746EEC56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69784EC-901F-43E1-9785-CA274A2E37AE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A79E5A7-5CA0-40FF-86F1-17C44CDA5EE3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A733E24-831B-4F88-B794-2CBF062D1F3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C529298-268D-4F6A-8278-B794C72F612D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025A9CB-F748-49F6-BD88-DACA23F6D574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4D26918-0834-40FF-888A-16AB573AB42D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BA0D0AD-9F3E-4A88-AD9A-027E61780550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89DCC43-513D-49FC-AF25-83BBD29B7661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FEAF63A-AFBF-4F67-88D7-ADA3D9E00FC4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8DE51B-423E-482E-903E-5139E42BDD4C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449ADB8-318D-4965-814B-D6A13F780F1D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D514D12-AA49-408C-BEE1-BBCF4C036159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5A785BE-E570-4DB4-8F7F-0AC9077116D8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7E79511-3F2F-4B2E-8830-7B7F555DA83E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B7310B7-0080-4264-91E4-C548107F6D72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5FF82DB-4737-404E-9ACA-B19B6A089EA8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3A6BFE2-F1B0-4924-9302-9DA895CA44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CDDEDDC-F6C4-4D85-8B8D-DA09731DAC62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A23F74A-EE1B-414F-A58F-CB49D8A32924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6AFD036-E68B-45F9-9B76-E4B3A4B50800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ACC9D1B-CB8B-4193-B702-DA68B92DE9F9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FBC88AB-930A-4D32-8DB1-82563BFF0EAE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274EB1-FC6D-4C4D-965D-DEBA45892216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E4E35D8-7704-40DC-A190-5B4E8BE44974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DB1E803-1D4D-4912-BA76-9EF947E19AF0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E241842-A248-438B-B3B4-37A05240BCBE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6E092F6-1BFE-4656-9029-9A2EEE8F79FD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4A890A0-353B-4CBB-8FD1-059BE94011AD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EFA174A-A4E5-4264-BD07-007305986AAF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FBAD25F-2FFC-4CEC-9B8A-5ED34707E666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42EF4A1-21C1-45D4-B700-6EA4BF21BE0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2CCF840-70EA-4C9C-848E-B27B79A75DB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311D1C-5934-4C97-809E-E996B3845BA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13F883A-929B-46F7-A9A8-547ACE9C0471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6D72D9D-260C-42C4-B864-6AFFB236A12B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7F62680-33C3-4510-A3B0-40F179FCEF84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C3F6DBC-3B3A-429F-A49A-485EF9960069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9CFDDBA-E518-4324-B18A-EF6E4B50B845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579CBC-E6AF-4829-AA1D-7B277821341A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4F87C77-9949-468A-9B86-3D4A3CB1D080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DAD71F-08D6-41FB-93B2-448EB15BCB30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FE5B582-FC98-4E72-9AFF-067166B7935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A87FE08-67A7-40C4-BA28-5C87D875EB1A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01F8489-E1AB-4730-8A77-EFF164E47BCC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3E2442A-D936-4EBA-A666-6E82DB2DA28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E891E37-78A2-43D1-99C0-5F53AC4AD9D4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F5FE9C1-0A9F-4E0A-8F9E-3EF3223F9E09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7C2FED7-F344-47E5-BB1E-E7CB26B335F8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95DD38F-B4B9-40A1-B7BD-EDF00AFD64F9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1334E03-6B96-4D5A-8314-2AAB15396089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EFDAF0-6330-4D40-B4E4-57C5891A998C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EDDC210-93CC-4464-BDA2-3CC18C0C693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E521203-1A0B-470B-B729-1B8B0AFF5A39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91C18AB-4BE0-4C09-ABC6-05334DF7826F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EA1AE17-D725-411E-AFAC-60B5A959DF4E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D6D2AB0-DEA8-4510-96C2-B8547E8A7DD6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D2C70B9-3A29-4A3F-B9E2-02A556FB509F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7B5EA85-B9B6-47B1-9156-980D6B0EE597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C8DB9BF-A31E-45AC-8271-73868A63504C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F5BC346-9C8F-4FC2-884E-BC40B09E946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4E18F1FE-B933-45C8-9F4F-53DCCC1FA2CA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CF9F0AF-3E92-4593-88F2-0A9691F8FEA5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F8E407F-7C3D-4C6D-A845-CE6C18A4E19E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5B86F18-3F82-406B-A6B8-73508323F5B1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82DBE01-A20A-44FA-B824-6B6AE5B47541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25BA03A-821A-451C-974A-5BC54F600152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4A1A8AE-42A8-458F-9647-2B1E0080C328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061C57A-74C4-42DF-837D-4BD2480F5637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E72CD8D-308B-4DA6-A9E9-29C5289A64AF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7DA1353-3400-4417-AE74-101830D91305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80402F0-99E7-4BC1-8B33-8C28B061254B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8F0B222-EDEC-4F73-BFBF-EEF77FCEFE6D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9DFF4C5-2EF0-4C23-99F5-6FBA3C2FDECA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42099B1E-BE83-48FA-A883-6B86E3781583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642570B-F261-403D-8AE5-755725C5C683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289D3E0-1FCD-421F-B82C-57D48531197C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0CDB835-A9B8-4DD1-8E4A-94CB352EBA4C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959ACD8-7B03-425E-A568-DD933FE53D29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1417EAD-6931-45DD-A71C-649A3A1E1742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F8F5897-91C8-4949-B3E2-08E8C4D10561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18AF2B2-848E-432A-853D-4171DB436AB9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95D8E15-C401-4021-A442-B2B29505E22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1B6E7C4-CA47-4FE7-84A9-629E655725F3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AD49B82B-2837-42BA-9DE4-DF33E912C8C5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73AEBBC-7300-434A-90D2-797E21B1434C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79F400B-1FBB-4723-AE19-B242DD4F5F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3220893-28AF-4796-89C4-497A3E0F7375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37B6154-8BF3-4B1F-8CE6-4E1F92E2A75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F054118-31C5-405F-98FD-C52552668115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C580ECA-94B5-4EEE-8B3E-D13068010A8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5EC5FD6-0D19-498D-BDFC-1C65B1405374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F47A1FC-F8D5-4DF4-B1D1-0B0F9CD2BD6C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03D5622-B726-487F-B57C-23162F37592D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25E5A90C-2EF7-4B6F-A358-5BB4E600DD66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302D610A-8A29-4084-9D8E-4D2CC0453FA3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512BE54-08BA-409A-9F16-0B3A63534F2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1517A1B-623C-4FB6-A8DE-C70DE126139A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8F788AA1-211E-4C56-B36D-9863A62BC9E9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8B12D240-C258-4FE9-A423-E46A6773F17B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1A0AAA9A-6C12-4257-AC9C-FBFA0F0EEE0F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1819836-2D65-4DA6-B1B2-20437FAD689A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89C4CF7-D75F-44C1-BC4D-DE7AA1E0D642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A00CB392-768D-49BF-BA72-092945C55AC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F276FAA-41F5-4B48-9482-8481D80FD916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B023AAE1-1E09-438C-94E4-1AA2E1261749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AF45571-CE43-461D-A8D7-2B47BADAC7A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5EB8CB6-6D13-433E-A200-C3F33606CBA0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97E0D79-0FE9-4E61-B180-D44663AE43FB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E7A30CB-3A49-440A-8BFF-DDECDE64AFB9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C9C1DFA-72DD-49AD-8233-893910818926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1E06A40-B44B-42D2-8166-86EA71277133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D1390C-B164-4DA1-8585-4920E900C857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E37C65D-A0AE-4C3D-871A-FC32207011DF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F946D8A-AA88-4AD8-8CFC-060E4352D7C7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26C69E7E-139D-4304-9A47-E443E0325007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43619BB-998A-4688-9EA8-E1A29493B65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A567F32-881E-43C4-BBB0-CDDAFDD276A3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E4C6D4-84CE-4DDC-AC0F-FEDBD9A4BC7B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A2F5831-8F83-4A7E-8185-CA727AF7CAA1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3B1C91A-AFEE-4375-83C7-8C346ECB6CB6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F328456-0E85-48D3-820F-81CCF861C7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07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9B6909CF-743B-4DF1-8060-7377C3B0E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08103" y="-15159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5525794F-443C-40B3-AC9C-14F574B04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D60C3E59-61BE-442E-9897-D92166F40D31}"/>
                </a:ext>
              </a:extLst>
            </p:cNvPr>
            <p:cNvSpPr/>
            <p:nvPr/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12C7B4DA-5162-484A-9B4D-A784EF13976B}"/>
                </a:ext>
              </a:extLst>
            </p:cNvPr>
            <p:cNvSpPr/>
            <p:nvPr/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1E3F66BB-BDA3-4747-BDE0-3D814CBE5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7246" y="-1219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 useBgFill="1">
        <p:nvSpPr>
          <p:cNvPr id="42" name="Forma libre: Forma 41">
            <a:extLst>
              <a:ext uri="{FF2B5EF4-FFF2-40B4-BE49-F238E27FC236}">
                <a16:creationId xmlns:a16="http://schemas.microsoft.com/office/drawing/2014/main" id="{FA21FCC9-56C2-419C-BADF-9C928DDAD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05243" y="-12192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3" name="Título 1">
            <a:extLst>
              <a:ext uri="{FF2B5EF4-FFF2-40B4-BE49-F238E27FC236}">
                <a16:creationId xmlns:a16="http://schemas.microsoft.com/office/drawing/2014/main" id="{464FCAEB-7D76-4806-B8EA-F97A887CED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765" y="324937"/>
            <a:ext cx="4024032" cy="2885715"/>
          </a:xfrm>
        </p:spPr>
        <p:txBody>
          <a:bodyPr rtlCol="0">
            <a:noAutofit/>
          </a:bodyPr>
          <a:lstStyle>
            <a:lvl1pPr algn="ctr">
              <a:defRPr sz="4400" b="1" spc="1500" baseline="0"/>
            </a:lvl1pPr>
          </a:lstStyle>
          <a:p>
            <a:pPr rtl="0"/>
            <a:r>
              <a:rPr lang="es-ES"/>
              <a:t>HAGA CLIC</a:t>
            </a:r>
            <a:br>
              <a:rPr lang="es-ES" dirty="0"/>
            </a:br>
            <a:r>
              <a:rPr lang="es-ES"/>
              <a:t>PARA AGREGAR TÍTULO</a:t>
            </a:r>
          </a:p>
        </p:txBody>
      </p:sp>
      <p:sp>
        <p:nvSpPr>
          <p:cNvPr id="44" name="Subtítulo 2">
            <a:extLst>
              <a:ext uri="{FF2B5EF4-FFF2-40B4-BE49-F238E27FC236}">
                <a16:creationId xmlns:a16="http://schemas.microsoft.com/office/drawing/2014/main" id="{192D33E3-D5C6-4492-9AB0-13294FD469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60765" y="3166312"/>
            <a:ext cx="4024032" cy="771802"/>
          </a:xfrm>
        </p:spPr>
        <p:txBody>
          <a:bodyPr rtlCol="0">
            <a:noAutofit/>
          </a:bodyPr>
          <a:lstStyle>
            <a:lvl1pPr algn="ctr">
              <a:buFontTx/>
              <a:buNone/>
              <a:defRPr sz="2000" spc="400" baseline="0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45" name="Gráfico 212">
            <a:extLst>
              <a:ext uri="{FF2B5EF4-FFF2-40B4-BE49-F238E27FC236}">
                <a16:creationId xmlns:a16="http://schemas.microsoft.com/office/drawing/2014/main" id="{55253C8E-0DF4-4187-8CFA-8E892B59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6" name="Gráfico 212">
            <a:extLst>
              <a:ext uri="{FF2B5EF4-FFF2-40B4-BE49-F238E27FC236}">
                <a16:creationId xmlns:a16="http://schemas.microsoft.com/office/drawing/2014/main" id="{3E81479D-EC31-42B5-A3A1-02155919F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95B72045-B7EA-46A3-BFC1-BED5E266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0F04D741-7B27-4605-B65D-7E8A12D22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Marcador de posición de imagen 60">
            <a:extLst>
              <a:ext uri="{FF2B5EF4-FFF2-40B4-BE49-F238E27FC236}">
                <a16:creationId xmlns:a16="http://schemas.microsoft.com/office/drawing/2014/main" id="{F0483D74-29C5-49E3-B816-46CBA8A930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1855" y="2313765"/>
            <a:ext cx="4773089" cy="4544235"/>
          </a:xfrm>
          <a:custGeom>
            <a:avLst/>
            <a:gdLst>
              <a:gd name="connsiteX0" fmla="*/ 2386544 w 4773089"/>
              <a:gd name="connsiteY0" fmla="*/ 0 h 4544235"/>
              <a:gd name="connsiteX1" fmla="*/ 4773089 w 4773089"/>
              <a:gd name="connsiteY1" fmla="*/ 2386545 h 4544235"/>
              <a:gd name="connsiteX2" fmla="*/ 3524113 w 4773089"/>
              <a:gd name="connsiteY2" fmla="*/ 4485046 h 4544235"/>
              <a:gd name="connsiteX3" fmla="*/ 3401244 w 4773089"/>
              <a:gd name="connsiteY3" fmla="*/ 4544235 h 4544235"/>
              <a:gd name="connsiteX4" fmla="*/ 1371845 w 4773089"/>
              <a:gd name="connsiteY4" fmla="*/ 4544235 h 4544235"/>
              <a:gd name="connsiteX5" fmla="*/ 1248976 w 4773089"/>
              <a:gd name="connsiteY5" fmla="*/ 4485046 h 4544235"/>
              <a:gd name="connsiteX6" fmla="*/ 0 w 4773089"/>
              <a:gd name="connsiteY6" fmla="*/ 2386545 h 4544235"/>
              <a:gd name="connsiteX7" fmla="*/ 2386544 w 4773089"/>
              <a:gd name="connsiteY7" fmla="*/ 0 h 454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  <a:noFill/>
        </p:spPr>
        <p:txBody>
          <a:bodyPr wrap="square" rtlCol="0">
            <a:noAutofit/>
          </a:bodyPr>
          <a:lstStyle>
            <a:lvl1pPr algn="ctr">
              <a:buFontTx/>
              <a:buNone/>
              <a:defRPr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grpSp>
        <p:nvGrpSpPr>
          <p:cNvPr id="15" name="Gráfico 185">
            <a:extLst>
              <a:ext uri="{FF2B5EF4-FFF2-40B4-BE49-F238E27FC236}">
                <a16:creationId xmlns:a16="http://schemas.microsoft.com/office/drawing/2014/main" id="{9659A986-3E9F-4994-8D36-D1B503E2C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7710" y="6388311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6F426D1A-9389-46FC-B066-C6E591C89C7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67883ED4-0FCB-4F63-84F4-0C4F06DC1C2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A9B6A69C-E38F-4A2E-8302-8744909FCD5D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BE1B19A3-9111-4F40-98B6-8EEE7D1CE04E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630653FA-2CEA-4F48-8C3D-AB750074BF3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3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upo 174">
            <a:extLst>
              <a:ext uri="{FF2B5EF4-FFF2-40B4-BE49-F238E27FC236}">
                <a16:creationId xmlns:a16="http://schemas.microsoft.com/office/drawing/2014/main" id="{FAE6CF7E-C57A-4CC1-92F5-932C54C8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46635BB-0BF8-4643-9F1B-010FA1A03E12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1262E8E-82E0-4624-AFB8-23B54281680A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4EB1CCB-9D2B-433C-A6A6-31EF2FD52707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E32FBF0-95B3-491B-98C2-1FA51CB41D86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75C8DFE-88AC-4A43-8617-6981B300741C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B21DC5C-19E3-4D2E-90AA-635A88E641CD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26FCF53-F438-4A58-8FD2-CAE3D52D4AE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765ABAF-84C1-42E2-99D9-929B7EC508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42C9D2F-6284-4BD9-BCFF-5C32F7FDF984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C3E7263-685E-46D8-A7F6-E632D38676D9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90B5B3D-13E1-4E49-8B22-2E4206621B28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670F691-09A7-4616-8803-51D0BF1D49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456B34-1D7D-46B7-9864-E6F3D5EEF702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88347124-F829-49F3-A411-9BDBF2A03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3" name="Gráfico 38">
            <a:extLst>
              <a:ext uri="{FF2B5EF4-FFF2-40B4-BE49-F238E27FC236}">
                <a16:creationId xmlns:a16="http://schemas.microsoft.com/office/drawing/2014/main" id="{9F14A5DD-2657-4346-AC8D-77FFFA0A1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0D472844-E6F3-47F6-B54F-5B2F665A639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7939D725-4408-4EAA-BD85-8B6A289020D8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8" name="Título 1">
            <a:extLst>
              <a:ext uri="{FF2B5EF4-FFF2-40B4-BE49-F238E27FC236}">
                <a16:creationId xmlns:a16="http://schemas.microsoft.com/office/drawing/2014/main" id="{7792A114-7099-4B73-8CFF-1CD310B6C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90" name="Marcador de fecha 178">
            <a:extLst>
              <a:ext uri="{FF2B5EF4-FFF2-40B4-BE49-F238E27FC236}">
                <a16:creationId xmlns:a16="http://schemas.microsoft.com/office/drawing/2014/main" id="{D3ABC542-2E09-4DFF-BDC3-4E62CADE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91" name="Marcador de pie de página 179">
            <a:extLst>
              <a:ext uri="{FF2B5EF4-FFF2-40B4-BE49-F238E27FC236}">
                <a16:creationId xmlns:a16="http://schemas.microsoft.com/office/drawing/2014/main" id="{EE59BB7C-0E79-4D99-98A2-6B6BB261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192" name="Marcador de número de diapositiva 180">
            <a:extLst>
              <a:ext uri="{FF2B5EF4-FFF2-40B4-BE49-F238E27FC236}">
                <a16:creationId xmlns:a16="http://schemas.microsoft.com/office/drawing/2014/main" id="{28A48916-E63A-42EF-B5F2-0212F4E2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1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áfico 38">
            <a:extLst>
              <a:ext uri="{FF2B5EF4-FFF2-40B4-BE49-F238E27FC236}">
                <a16:creationId xmlns:a16="http://schemas.microsoft.com/office/drawing/2014/main" id="{3E8CD31A-1394-452A-9559-656ECA14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85E4E1EC-F0F2-4B35-9091-2F6FA0A0F7A0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26AA8D4E-47DD-4F4A-A460-D2D3D52A6F8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4CDB39CA-1C6B-4D29-8511-53EB2EE2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3293D6-0ECB-489A-A405-EAE446F30E8A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4505F60-82CB-4E69-9408-A65B5BE7C98C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3B5578-536F-4B38-89D2-C859EFB9E536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21C8DF3-1F8E-4B0D-B578-67D7E3A7F79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F634BD-8B6E-4470-B471-CCD9D52208E9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D4EA52A-34A3-4161-A9CE-86569A099639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9F976BC-5664-4D19-8DC2-C83D9F201025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FE844F3-0151-483D-A445-DF19C1CA237C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02D36A-92EE-4D58-8B1E-A7C32FA38A81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4D3E311-8682-432D-96C1-892E0A7B846F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F6A277D-D709-4AAD-A2BE-7F002BC0B1A4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92A7F87-C5D7-4B71-8667-833F96C3F2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4ABB7F8-185E-406E-84D5-2ADDC019320A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32343BE2-F9F3-467E-BAC0-182941FCB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193E6E4-C8EE-470B-AABB-B46374938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1" name="Marcador de fecha 178">
            <a:extLst>
              <a:ext uri="{FF2B5EF4-FFF2-40B4-BE49-F238E27FC236}">
                <a16:creationId xmlns:a16="http://schemas.microsoft.com/office/drawing/2014/main" id="{9BFD1C1A-363C-4909-95D6-9AF44B45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32" name="Marcador de pie de página 179">
            <a:extLst>
              <a:ext uri="{FF2B5EF4-FFF2-40B4-BE49-F238E27FC236}">
                <a16:creationId xmlns:a16="http://schemas.microsoft.com/office/drawing/2014/main" id="{77213597-1706-40A7-8726-C468FB7F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33" name="Marcador de número de diapositiva 180">
            <a:extLst>
              <a:ext uri="{FF2B5EF4-FFF2-40B4-BE49-F238E27FC236}">
                <a16:creationId xmlns:a16="http://schemas.microsoft.com/office/drawing/2014/main" id="{1BB201C7-C50B-4E2B-95EF-E5FFAF6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4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8AD96798-1C42-49B1-99B2-BD7FA1276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00FC1B25-A4F4-4E8E-931D-D383946C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271" y="1010170"/>
            <a:ext cx="5178019" cy="3713638"/>
          </a:xfrm>
        </p:spPr>
        <p:txBody>
          <a:bodyPr rtlCol="0" anchor="ctr"/>
          <a:lstStyle>
            <a:lvl1pPr algn="ctr"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6" name="Marcador de texto 34">
            <a:extLst>
              <a:ext uri="{FF2B5EF4-FFF2-40B4-BE49-F238E27FC236}">
                <a16:creationId xmlns:a16="http://schemas.microsoft.com/office/drawing/2014/main" id="{72818B4A-C05A-428C-A790-B75EA386A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4914900"/>
            <a:ext cx="5178514" cy="819076"/>
          </a:xfrm>
        </p:spPr>
        <p:txBody>
          <a:bodyPr rtlCol="0"/>
          <a:lstStyle>
            <a:lvl1pPr algn="ctr">
              <a:buFontTx/>
              <a:buNone/>
              <a:defRPr/>
            </a:lvl1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176E197B-E174-4C9D-87E5-0B9B0870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517AB840-B4B7-452B-B062-6C9CF842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9FE5D1B6-33F6-4BAA-9D02-679E176F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0DCCBCA1-466D-44C6-93ED-2E02B623D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2CC7CBB9-9855-4B27-93BF-506D5D17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Marcador de fecha 178">
            <a:extLst>
              <a:ext uri="{FF2B5EF4-FFF2-40B4-BE49-F238E27FC236}">
                <a16:creationId xmlns:a16="http://schemas.microsoft.com/office/drawing/2014/main" id="{D3B95CCB-4EDF-4C85-82FC-E5FD2A47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7" name="Marcador de pie de página 179">
            <a:extLst>
              <a:ext uri="{FF2B5EF4-FFF2-40B4-BE49-F238E27FC236}">
                <a16:creationId xmlns:a16="http://schemas.microsoft.com/office/drawing/2014/main" id="{D8096E0F-A3CE-40F7-AA9D-B4356221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grpSp>
        <p:nvGrpSpPr>
          <p:cNvPr id="28" name="Gráfico 185">
            <a:extLst>
              <a:ext uri="{FF2B5EF4-FFF2-40B4-BE49-F238E27FC236}">
                <a16:creationId xmlns:a16="http://schemas.microsoft.com/office/drawing/2014/main" id="{59F51AE6-E003-46BA-A25A-6AFBDC3E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6049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03F73C8B-6AB5-41EB-99EA-3C94CBEBB481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1A666D36-3657-4085-84AA-126594195C1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B12CF5CD-903D-4879-BBD3-A79140E8186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9EF969CD-CBA7-44B8-9544-660D7487A3D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6E91C2FB-38ED-4DF7-8F1F-3211A0592A4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4" name="Marcador de número de diapositiva 180">
            <a:extLst>
              <a:ext uri="{FF2B5EF4-FFF2-40B4-BE49-F238E27FC236}">
                <a16:creationId xmlns:a16="http://schemas.microsoft.com/office/drawing/2014/main" id="{383FF74A-FDDF-4768-9C1E-E6F3E662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35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ítulo 1">
            <a:extLst>
              <a:ext uri="{FF2B5EF4-FFF2-40B4-BE49-F238E27FC236}">
                <a16:creationId xmlns:a16="http://schemas.microsoft.com/office/drawing/2014/main" id="{08711333-F819-4928-8BA2-B03A1D7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4DCAA54-A920-4F7D-B1F9-E60E95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28633F80-7150-4830-B036-FED561D8A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984D32A8-76C6-4D70-887B-EC3211AD3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59" name="Elipse 58">
            <a:extLst>
              <a:ext uri="{FF2B5EF4-FFF2-40B4-BE49-F238E27FC236}">
                <a16:creationId xmlns:a16="http://schemas.microsoft.com/office/drawing/2014/main" id="{9C9F9430-37D6-4AED-B459-D6F6251D0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EEDFE717-6A4F-4FD1-ABBF-5807E71F5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Marcador de fecha 10">
            <a:extLst>
              <a:ext uri="{FF2B5EF4-FFF2-40B4-BE49-F238E27FC236}">
                <a16:creationId xmlns:a16="http://schemas.microsoft.com/office/drawing/2014/main" id="{26FBD0C2-9C38-4891-92F3-5AF6CD04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2" name="Marcador de pie de página 11">
            <a:extLst>
              <a:ext uri="{FF2B5EF4-FFF2-40B4-BE49-F238E27FC236}">
                <a16:creationId xmlns:a16="http://schemas.microsoft.com/office/drawing/2014/main" id="{5C6A806B-2B18-4D3B-8215-624EE91D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63" name="Marcador de número de diapositiva 12">
            <a:extLst>
              <a:ext uri="{FF2B5EF4-FFF2-40B4-BE49-F238E27FC236}">
                <a16:creationId xmlns:a16="http://schemas.microsoft.com/office/drawing/2014/main" id="{54E3AE0A-2F47-4B51-8F32-46ABDC57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11" name="Gráfico 4">
            <a:extLst>
              <a:ext uri="{FF2B5EF4-FFF2-40B4-BE49-F238E27FC236}">
                <a16:creationId xmlns:a16="http://schemas.microsoft.com/office/drawing/2014/main" id="{A160D36B-90B2-4E2E-9A07-AFC4CC77E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DA6DC8-A018-4A16-84AF-9E2E74CD757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1308F7-B76A-4EC2-94B2-3D7A71B62604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3532C-7781-4159-A3A0-A2DE72CA6DBA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D647FB-029D-4D71-B4E4-6D74FCB09C4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16A1C6D-37E7-47A0-814C-A09DC1123684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59DEC-2103-4E2C-A470-F4AF6E5E3E87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AE222-CCAD-4233-9F97-67021E530758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10EC41-7752-4C40-99E0-1B5FEA90EB0E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A370E4-6378-438E-96A5-93A548F17E9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C8BEFB-4BE0-44E4-B9EE-B9433675ED5D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C187D8-7DEF-4A4B-AEBD-0148B131FA7B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1C4DD4-9A7B-4D13-905C-4D8287BFC226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37570A-3C94-4E36-97CE-A23E9672578E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áfico 4">
            <a:extLst>
              <a:ext uri="{FF2B5EF4-FFF2-40B4-BE49-F238E27FC236}">
                <a16:creationId xmlns:a16="http://schemas.microsoft.com/office/drawing/2014/main" id="{F6919F4A-127D-4827-9E80-D8662425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F0C362-E345-4C93-8DBC-55525E213FE2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6589FF-4A9D-484E-95B0-A0C39A326BFF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C09BAE-0430-4149-BDEC-23DD9C37ACC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F6CC180-FC7F-4A8E-BACC-034FD0C68CA9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137FFAD-2383-4411-A9CD-B0DCBF8452F9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7ADA10-97E6-406B-955B-4DF941688C55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ED4958-089A-40EE-BEF8-D2DA3283FE41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BBC70D8-0977-4E3E-BDCC-5DB32F534597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F37D25-C4FD-4978-AE31-636891A33D6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DD3606-BA69-4959-9335-377E9AA120FF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B11ABC-F37E-4946-9A7B-90D363182626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86B1D23-2F36-4086-9CF7-D76D833D2282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3AE423B-5BB8-454B-B2D6-85AE6185C587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3BF87D25-4424-40BA-B114-A4FB8BDF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567477D-2972-4718-B0A2-9FC97531B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52D08859-301B-4802-95D8-B8A552752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8" name="Título 1">
            <a:extLst>
              <a:ext uri="{FF2B5EF4-FFF2-40B4-BE49-F238E27FC236}">
                <a16:creationId xmlns:a16="http://schemas.microsoft.com/office/drawing/2014/main" id="{430ADD3E-99CC-43CF-9A97-D44AA54C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49" name="Marcador de fecha 10">
            <a:extLst>
              <a:ext uri="{FF2B5EF4-FFF2-40B4-BE49-F238E27FC236}">
                <a16:creationId xmlns:a16="http://schemas.microsoft.com/office/drawing/2014/main" id="{8C8B246A-7ACC-4517-903D-35509488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0" name="Marcador de pie de página 11">
            <a:extLst>
              <a:ext uri="{FF2B5EF4-FFF2-40B4-BE49-F238E27FC236}">
                <a16:creationId xmlns:a16="http://schemas.microsoft.com/office/drawing/2014/main" id="{C75AD95D-76DC-4BCD-8AFB-35B7DB2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51" name="Marcador de número de diapositiva 12">
            <a:extLst>
              <a:ext uri="{FF2B5EF4-FFF2-40B4-BE49-F238E27FC236}">
                <a16:creationId xmlns:a16="http://schemas.microsoft.com/office/drawing/2014/main" id="{65BB740A-80ED-48DA-B622-9643EFA2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F7C86B6-604E-4B54-A07B-F9BB80F8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4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fld id="{5EA792F7-1D9E-4C7E-A103-E8EDFDC269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27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ítulo 79">
            <a:extLst>
              <a:ext uri="{FF2B5EF4-FFF2-40B4-BE49-F238E27FC236}">
                <a16:creationId xmlns:a16="http://schemas.microsoft.com/office/drawing/2014/main" id="{02394CBA-755F-42B7-BF28-BDBB599FA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765" y="324937"/>
            <a:ext cx="4446852" cy="2885715"/>
          </a:xfrm>
        </p:spPr>
        <p:txBody>
          <a:bodyPr rtlCol="0" anchor="ctr">
            <a:normAutofit/>
          </a:bodyPr>
          <a:lstStyle/>
          <a:p>
            <a:pPr rtl="0"/>
            <a:r>
              <a:rPr lang="es-ES" sz="3700" dirty="0"/>
              <a:t>PROYECTO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CCBE6B3-C903-22E2-FD9A-01EC4D13D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0765" y="3166312"/>
            <a:ext cx="4024032" cy="771802"/>
          </a:xfrm>
        </p:spPr>
        <p:txBody>
          <a:bodyPr>
            <a:normAutofit/>
          </a:bodyPr>
          <a:lstStyle/>
          <a:p>
            <a:r>
              <a:rPr lang="es-ES"/>
              <a:t>TRANSFORMACIÓN </a:t>
            </a:r>
          </a:p>
          <a:p>
            <a:r>
              <a:rPr lang="es-ES"/>
              <a:t>DIGITAL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4EE6E687-5325-42C2-817F-ED9AE11FE2A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4335" r="18923" b="-2"/>
          <a:stretch/>
        </p:blipFill>
        <p:spPr>
          <a:xfrm>
            <a:off x="6601855" y="2313765"/>
            <a:ext cx="4773089" cy="4544235"/>
          </a:xfrm>
          <a:noFill/>
        </p:spPr>
      </p:pic>
    </p:spTree>
    <p:extLst>
      <p:ext uri="{BB962C8B-B14F-4D97-AF65-F5344CB8AC3E}">
        <p14:creationId xmlns:p14="http://schemas.microsoft.com/office/powerpoint/2010/main" val="88813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ítulo 32">
            <a:extLst>
              <a:ext uri="{FF2B5EF4-FFF2-40B4-BE49-F238E27FC236}">
                <a16:creationId xmlns:a16="http://schemas.microsoft.com/office/drawing/2014/main" id="{C0EEC988-4F7A-45B3-AE68-371F625C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es-ES" dirty="0"/>
              <a:t>EQUIPO </a:t>
            </a:r>
            <a:r>
              <a:rPr lang="es-ES" dirty="0" err="1"/>
              <a:t>PKs</a:t>
            </a:r>
            <a:endParaRPr lang="es-E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37A986E4-75CF-42E9-9DD9-A12348A1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F3450C42-9A0B-4425-92C2-70FCF7C45734}" type="slidenum">
              <a:rPr lang="es-ES" noProof="0" smtClean="0"/>
              <a:pPr lvl="0" rtl="0"/>
              <a:t>2</a:t>
            </a:fld>
            <a:endParaRPr lang="es-ES" noProof="0" dirty="0"/>
          </a:p>
        </p:txBody>
      </p:sp>
      <p:graphicFrame>
        <p:nvGraphicFramePr>
          <p:cNvPr id="42" name="Marcador de contenido 2" descr="Smart Art de equipo">
            <a:extLst>
              <a:ext uri="{FF2B5EF4-FFF2-40B4-BE49-F238E27FC236}">
                <a16:creationId xmlns:a16="http://schemas.microsoft.com/office/drawing/2014/main" id="{B554DB1C-8A50-4A0D-AA83-C23E4B24D1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021131"/>
              </p:ext>
            </p:extLst>
          </p:nvPr>
        </p:nvGraphicFramePr>
        <p:xfrm>
          <a:off x="392257" y="1466857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801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bujo co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FA4495AA-A123-1446-80DC-D8C8E1D48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94" y="2349128"/>
            <a:ext cx="4792663" cy="1845374"/>
          </a:xfrm>
          <a:prstGeom prst="rect">
            <a:avLst/>
          </a:prstGeom>
          <a:noFill/>
        </p:spPr>
      </p:pic>
      <p:sp>
        <p:nvSpPr>
          <p:cNvPr id="96" name="Slide Number Placeholder 6">
            <a:extLst>
              <a:ext uri="{FF2B5EF4-FFF2-40B4-BE49-F238E27FC236}">
                <a16:creationId xmlns:a16="http://schemas.microsoft.com/office/drawing/2014/main" id="{C456F0F5-CDB7-0D31-EE9E-59582C04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5EA792F7-1D9E-4C7E-A103-E8EDFDC2691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</a:pPr>
              <a:t>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64AE0C7D-6B5A-DB37-870E-A7595E5D3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1005" y="1685813"/>
            <a:ext cx="4203323" cy="3409693"/>
          </a:xfrm>
        </p:spPr>
        <p:txBody>
          <a:bodyPr>
            <a:normAutofit fontScale="70000" lnSpcReduction="20000"/>
          </a:bodyPr>
          <a:lstStyle/>
          <a:p>
            <a:pPr indent="0"/>
            <a:endParaRPr lang="es-ES" dirty="0"/>
          </a:p>
          <a:p>
            <a:pPr indent="0"/>
            <a:endParaRPr lang="es-E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Creación BBDD que agregue toda la información en diferentes tablas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Automatización del sistema de procesado de datos</a:t>
            </a:r>
          </a:p>
          <a:p>
            <a:pPr indent="0" algn="l"/>
            <a:endParaRPr lang="es-E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Materiales aportados:</a:t>
            </a:r>
          </a:p>
          <a:p>
            <a:pPr indent="0" algn="l"/>
            <a:r>
              <a:rPr lang="es-ES" dirty="0"/>
              <a:t>    - Archivo </a:t>
            </a:r>
            <a:r>
              <a:rPr lang="es-ES" dirty="0" err="1"/>
              <a:t>txt</a:t>
            </a:r>
            <a:endParaRPr lang="es-ES" dirty="0"/>
          </a:p>
          <a:p>
            <a:pPr indent="0" algn="l"/>
            <a:r>
              <a:rPr lang="es-ES" dirty="0"/>
              <a:t>    - Archivo </a:t>
            </a:r>
            <a:r>
              <a:rPr lang="es-ES" dirty="0" err="1"/>
              <a:t>xml</a:t>
            </a:r>
            <a:endParaRPr lang="es-ES" dirty="0"/>
          </a:p>
          <a:p>
            <a:pPr indent="0" algn="l"/>
            <a:r>
              <a:rPr lang="es-ES" dirty="0"/>
              <a:t>    - Archivo SQL </a:t>
            </a:r>
          </a:p>
          <a:p>
            <a:pPr indent="0" algn="l"/>
            <a:endParaRPr lang="es-ES" dirty="0"/>
          </a:p>
          <a:p>
            <a:pPr indent="0"/>
            <a:endParaRPr lang="es-ES" dirty="0"/>
          </a:p>
          <a:p>
            <a:pPr indent="0"/>
            <a:endParaRPr lang="es-ES" dirty="0"/>
          </a:p>
          <a:p>
            <a:pPr marL="1143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4" name="Subtítulo 9">
            <a:extLst>
              <a:ext uri="{FF2B5EF4-FFF2-40B4-BE49-F238E27FC236}">
                <a16:creationId xmlns:a16="http://schemas.microsoft.com/office/drawing/2014/main" id="{B1C1FD8E-F3D7-5E01-685E-E96D111DE4A4}"/>
              </a:ext>
            </a:extLst>
          </p:cNvPr>
          <p:cNvSpPr txBox="1">
            <a:spLocks/>
          </p:cNvSpPr>
          <p:nvPr/>
        </p:nvSpPr>
        <p:spPr>
          <a:xfrm>
            <a:off x="7021005" y="748206"/>
            <a:ext cx="3691256" cy="1003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endParaRPr lang="es-ES" dirty="0"/>
          </a:p>
          <a:p>
            <a:pPr indent="0"/>
            <a:r>
              <a:rPr lang="es-ES" b="1" dirty="0"/>
              <a:t>Petición del cliente</a:t>
            </a:r>
          </a:p>
          <a:p>
            <a:pPr indent="0"/>
            <a:endParaRPr lang="es-ES" dirty="0"/>
          </a:p>
          <a:p>
            <a:pPr indent="0"/>
            <a:endParaRPr lang="es-ES" dirty="0"/>
          </a:p>
          <a:p>
            <a:pPr marL="1143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167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DC15D8B-94BE-4CFD-BA52-BE8D2A56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68" y="358614"/>
            <a:ext cx="4150804" cy="1431000"/>
          </a:xfrm>
        </p:spPr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CEA7C5-E6C4-48E0-98A6-F9D868FD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5EA792F7-1D9E-4C7E-A103-E8EDFDC2691E}" type="slidenum">
              <a:rPr lang="es-ES" noProof="0" smtClean="0"/>
              <a:pPr lvl="0" rtl="0"/>
              <a:t>4</a:t>
            </a:fld>
            <a:endParaRPr lang="es-ES" noProof="0" dirty="0"/>
          </a:p>
        </p:txBody>
      </p:sp>
      <p:pic>
        <p:nvPicPr>
          <p:cNvPr id="31" name="Imagen 30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F071097C-A3EB-10A4-7F6E-F0DC6F34A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89" y="1384664"/>
            <a:ext cx="7181447" cy="486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0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8C84775-97AD-427D-88E8-31BFF8D1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es-ES" dirty="0"/>
              <a:t>ASPECTOS A DESTACAR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2C362DCA-E911-4257-9999-C68876AD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80967E29-1480-472A-9FC5-C4768A52587C}" type="slidenum">
              <a:rPr lang="es-ES" noProof="0" smtClean="0"/>
              <a:pPr lvl="0" rtl="0"/>
              <a:t>5</a:t>
            </a:fld>
            <a:endParaRPr lang="es-ES" noProof="0" dirty="0"/>
          </a:p>
        </p:txBody>
      </p:sp>
      <p:graphicFrame>
        <p:nvGraphicFramePr>
          <p:cNvPr id="59" name="Marcador de contenido 3" descr="Smart Art de escala de tiempo">
            <a:extLst>
              <a:ext uri="{FF2B5EF4-FFF2-40B4-BE49-F238E27FC236}">
                <a16:creationId xmlns:a16="http://schemas.microsoft.com/office/drawing/2014/main" id="{5BAF0755-8ABE-4C20-8B40-32ED0B2770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94487"/>
              </p:ext>
            </p:extLst>
          </p:nvPr>
        </p:nvGraphicFramePr>
        <p:xfrm>
          <a:off x="522514" y="1673225"/>
          <a:ext cx="1114697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upo 1">
            <a:extLst>
              <a:ext uri="{FF2B5EF4-FFF2-40B4-BE49-F238E27FC236}">
                <a16:creationId xmlns:a16="http://schemas.microsoft.com/office/drawing/2014/main" id="{215AAECD-9BE9-EC16-6A98-2A5E07553610}"/>
              </a:ext>
            </a:extLst>
          </p:cNvPr>
          <p:cNvGrpSpPr/>
          <p:nvPr/>
        </p:nvGrpSpPr>
        <p:grpSpPr>
          <a:xfrm>
            <a:off x="7200900" y="4501595"/>
            <a:ext cx="3065418" cy="1522968"/>
            <a:chOff x="1952896" y="2828369"/>
            <a:chExt cx="3065418" cy="1522968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DD43995-2A10-8726-FD9C-578FA44F2AC0}"/>
                </a:ext>
              </a:extLst>
            </p:cNvPr>
            <p:cNvSpPr/>
            <p:nvPr/>
          </p:nvSpPr>
          <p:spPr>
            <a:xfrm>
              <a:off x="2196736" y="2828369"/>
              <a:ext cx="2821578" cy="152296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7F3B0251-A197-C15B-5D95-E17A983BE4E9}"/>
                </a:ext>
              </a:extLst>
            </p:cNvPr>
            <p:cNvSpPr txBox="1"/>
            <p:nvPr/>
          </p:nvSpPr>
          <p:spPr>
            <a:xfrm>
              <a:off x="1952896" y="2828369"/>
              <a:ext cx="3065418" cy="15229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796" tIns="26863" rIns="57796" bIns="26863" numCol="1" spcCol="1270" rtlCol="0" anchor="t" anchorCtr="1">
              <a:noAutofit/>
            </a:bodyPr>
            <a:lstStyle/>
            <a:p>
              <a:pPr marL="0" lvl="0" indent="0" algn="just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s-ES" sz="1400" dirty="0"/>
                <a:t>- Plazos ajustados</a:t>
              </a:r>
            </a:p>
            <a:p>
              <a:pPr lvl="0" algn="just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400" dirty="0"/>
                <a:t>- Aplicación de nuevas herramientas</a:t>
              </a:r>
            </a:p>
            <a:p>
              <a:pPr lvl="0" algn="just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400" dirty="0"/>
                <a:t>- Satisfacción cliente                                  </a:t>
              </a:r>
              <a:endParaRPr lang="es-ES" sz="1400" b="0" i="0" kern="1200" dirty="0"/>
            </a:p>
            <a:p>
              <a:pPr marL="0" lvl="0" indent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es-ES" sz="1400" b="0" i="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319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209C3A7-31E6-4EE8-BF99-2440C094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764" y="324937"/>
            <a:ext cx="4270841" cy="2885715"/>
          </a:xfrm>
        </p:spPr>
        <p:txBody>
          <a:bodyPr rtlCol="0" anchor="ctr">
            <a:normAutofit/>
          </a:bodyPr>
          <a:lstStyle/>
          <a:p>
            <a:pPr rtl="0"/>
            <a:r>
              <a:rPr lang="es-ES" dirty="0"/>
              <a:t>MUCHAS GRACIAS</a:t>
            </a:r>
          </a:p>
        </p:txBody>
      </p:sp>
      <p:pic>
        <p:nvPicPr>
          <p:cNvPr id="17" name="Marcador de posición de imagen 16">
            <a:extLst>
              <a:ext uri="{FF2B5EF4-FFF2-40B4-BE49-F238E27FC236}">
                <a16:creationId xmlns:a16="http://schemas.microsoft.com/office/drawing/2014/main" id="{1537BDD2-04FD-449B-AD72-208CDFEE85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0594" r="20325" b="2"/>
          <a:stretch/>
        </p:blipFill>
        <p:spPr>
          <a:xfrm>
            <a:off x="6601855" y="2313765"/>
            <a:ext cx="4773089" cy="4544235"/>
          </a:xfrm>
          <a:noFill/>
        </p:spPr>
      </p:pic>
      <p:sp>
        <p:nvSpPr>
          <p:cNvPr id="6" name="Marcador de número de diapositiva 5" hidden="1">
            <a:extLst>
              <a:ext uri="{FF2B5EF4-FFF2-40B4-BE49-F238E27FC236}">
                <a16:creationId xmlns:a16="http://schemas.microsoft.com/office/drawing/2014/main" id="{AF849C70-F913-4CB3-A901-694767834B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>
              <a:spcAft>
                <a:spcPts val="600"/>
              </a:spcAft>
            </a:pPr>
            <a:fld id="{F3450C42-9A0B-4425-92C2-70FCF7C45734}" type="slidenum">
              <a:rPr lang="es-ES" noProof="0" smtClean="0"/>
              <a:pPr lvl="0" rtl="0">
                <a:spcAft>
                  <a:spcPts val="600"/>
                </a:spcAft>
              </a:pPr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79062198"/>
      </p:ext>
    </p:extLst>
  </p:cSld>
  <p:clrMapOvr>
    <a:masterClrMapping/>
  </p:clrMapOvr>
</p:sld>
</file>

<file path=ppt/theme/theme1.xml><?xml version="1.0" encoding="utf-8"?>
<a:theme xmlns:a="http://schemas.openxmlformats.org/drawingml/2006/main" name="1_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Custom 7">
      <a:majorFont>
        <a:latin typeface="Source Sans Pro 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6024.tgt.Office_50301494_TF56398539_Win32_OJ112196124" id="{A6E3C3B7-BB49-4004-86A7-CBF3F496CB88}" vid="{37BE4A0F-A5F1-467C-A58D-F8EE0953A66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9C5E83-33D9-4150-939F-50A6208AC3A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292DCC9-928C-4FAE-A49E-0F1AC6C10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AAD304-2F93-484D-AB63-54EA4F7407A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Diseño de formas vibrantes</Template>
  <TotalTime>207</TotalTime>
  <Words>132</Words>
  <Application>Microsoft Office PowerPoint</Application>
  <PresentationFormat>Panorámica</PresentationFormat>
  <Paragraphs>55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Source Sans Pro</vt:lpstr>
      <vt:lpstr>Source Sans Pro </vt:lpstr>
      <vt:lpstr>1_FunkyShapesVTI</vt:lpstr>
      <vt:lpstr>PROYECTO</vt:lpstr>
      <vt:lpstr>EQUIPO PKs</vt:lpstr>
      <vt:lpstr>Presentación de PowerPoint</vt:lpstr>
      <vt:lpstr>RESULTADOS</vt:lpstr>
      <vt:lpstr>ASPECTOS A DESTACAR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</dc:title>
  <dc:creator>Usuario</dc:creator>
  <cp:lastModifiedBy>andrea cabrera quintanilla</cp:lastModifiedBy>
  <cp:revision>4</cp:revision>
  <dcterms:created xsi:type="dcterms:W3CDTF">2023-07-12T13:02:45Z</dcterms:created>
  <dcterms:modified xsi:type="dcterms:W3CDTF">2023-07-12T17:21:08Z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